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Lst>
  <p:sldSz cx="12192000" cy="6858000"/>
  <p:notesSz cx="6858000" cy="9144000"/>
  <p:custDataLst>
    <p:tags r:id="rId39"/>
  </p:custDataLst>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2" d="100"/>
          <a:sy n="72" d="100"/>
        </p:scale>
        <p:origin x="-96" y="-12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1135EB-A87F-445C-8F45-6A070E21BA82}" type="datetimeFigureOut">
              <a:rPr lang="ru-RU" smtClean="0"/>
              <a:pPr/>
              <a:t>29.10.2020</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A577F41-E331-4245-85F8-8CB53CD9C490}" type="slidenum">
              <a:rPr lang="ru-RU" smtClean="0"/>
              <a:pPr/>
              <a:t>‹#›</a:t>
            </a:fld>
            <a:endParaRPr lang="ru-RU"/>
          </a:p>
        </p:txBody>
      </p:sp>
    </p:spTree>
    <p:extLst>
      <p:ext uri="{BB962C8B-B14F-4D97-AF65-F5344CB8AC3E}">
        <p14:creationId xmlns="" xmlns:p14="http://schemas.microsoft.com/office/powerpoint/2010/main" val="41511199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A577F41-E331-4245-85F8-8CB53CD9C490}" type="slidenum">
              <a:rPr lang="ru-RU" smtClean="0"/>
              <a:pPr/>
              <a:t>1</a:t>
            </a:fld>
            <a:endParaRPr lang="ru-RU"/>
          </a:p>
        </p:txBody>
      </p:sp>
    </p:spTree>
    <p:extLst>
      <p:ext uri="{BB962C8B-B14F-4D97-AF65-F5344CB8AC3E}">
        <p14:creationId xmlns="" xmlns:p14="http://schemas.microsoft.com/office/powerpoint/2010/main" val="14179519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A577F41-E331-4245-85F8-8CB53CD9C490}" type="slidenum">
              <a:rPr lang="ru-RU" smtClean="0"/>
              <a:pPr/>
              <a:t>10</a:t>
            </a:fld>
            <a:endParaRPr lang="ru-RU"/>
          </a:p>
        </p:txBody>
      </p:sp>
    </p:spTree>
    <p:extLst>
      <p:ext uri="{BB962C8B-B14F-4D97-AF65-F5344CB8AC3E}">
        <p14:creationId xmlns="" xmlns:p14="http://schemas.microsoft.com/office/powerpoint/2010/main" val="26017534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A577F41-E331-4245-85F8-8CB53CD9C490}" type="slidenum">
              <a:rPr lang="ru-RU" smtClean="0"/>
              <a:pPr/>
              <a:t>11</a:t>
            </a:fld>
            <a:endParaRPr lang="ru-RU"/>
          </a:p>
        </p:txBody>
      </p:sp>
    </p:spTree>
    <p:extLst>
      <p:ext uri="{BB962C8B-B14F-4D97-AF65-F5344CB8AC3E}">
        <p14:creationId xmlns="" xmlns:p14="http://schemas.microsoft.com/office/powerpoint/2010/main" val="6499919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A577F41-E331-4245-85F8-8CB53CD9C490}" type="slidenum">
              <a:rPr lang="ru-RU" smtClean="0"/>
              <a:pPr/>
              <a:t>12</a:t>
            </a:fld>
            <a:endParaRPr lang="ru-RU"/>
          </a:p>
        </p:txBody>
      </p:sp>
    </p:spTree>
    <p:extLst>
      <p:ext uri="{BB962C8B-B14F-4D97-AF65-F5344CB8AC3E}">
        <p14:creationId xmlns="" xmlns:p14="http://schemas.microsoft.com/office/powerpoint/2010/main" val="17098823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A577F41-E331-4245-85F8-8CB53CD9C490}" type="slidenum">
              <a:rPr lang="ru-RU" smtClean="0"/>
              <a:pPr/>
              <a:t>13</a:t>
            </a:fld>
            <a:endParaRPr lang="ru-RU"/>
          </a:p>
        </p:txBody>
      </p:sp>
    </p:spTree>
    <p:extLst>
      <p:ext uri="{BB962C8B-B14F-4D97-AF65-F5344CB8AC3E}">
        <p14:creationId xmlns="" xmlns:p14="http://schemas.microsoft.com/office/powerpoint/2010/main" val="36986652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A577F41-E331-4245-85F8-8CB53CD9C490}" type="slidenum">
              <a:rPr lang="ru-RU" smtClean="0"/>
              <a:pPr/>
              <a:t>14</a:t>
            </a:fld>
            <a:endParaRPr lang="ru-RU"/>
          </a:p>
        </p:txBody>
      </p:sp>
    </p:spTree>
    <p:extLst>
      <p:ext uri="{BB962C8B-B14F-4D97-AF65-F5344CB8AC3E}">
        <p14:creationId xmlns="" xmlns:p14="http://schemas.microsoft.com/office/powerpoint/2010/main" val="18875734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A577F41-E331-4245-85F8-8CB53CD9C490}" type="slidenum">
              <a:rPr lang="ru-RU" smtClean="0"/>
              <a:pPr/>
              <a:t>15</a:t>
            </a:fld>
            <a:endParaRPr lang="ru-RU"/>
          </a:p>
        </p:txBody>
      </p:sp>
    </p:spTree>
    <p:extLst>
      <p:ext uri="{BB962C8B-B14F-4D97-AF65-F5344CB8AC3E}">
        <p14:creationId xmlns="" xmlns:p14="http://schemas.microsoft.com/office/powerpoint/2010/main" val="6982944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A577F41-E331-4245-85F8-8CB53CD9C490}" type="slidenum">
              <a:rPr lang="ru-RU" smtClean="0"/>
              <a:pPr/>
              <a:t>16</a:t>
            </a:fld>
            <a:endParaRPr lang="ru-RU"/>
          </a:p>
        </p:txBody>
      </p:sp>
    </p:spTree>
    <p:extLst>
      <p:ext uri="{BB962C8B-B14F-4D97-AF65-F5344CB8AC3E}">
        <p14:creationId xmlns="" xmlns:p14="http://schemas.microsoft.com/office/powerpoint/2010/main" val="40431357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A577F41-E331-4245-85F8-8CB53CD9C490}" type="slidenum">
              <a:rPr lang="ru-RU" smtClean="0"/>
              <a:pPr/>
              <a:t>17</a:t>
            </a:fld>
            <a:endParaRPr lang="ru-RU"/>
          </a:p>
        </p:txBody>
      </p:sp>
    </p:spTree>
    <p:extLst>
      <p:ext uri="{BB962C8B-B14F-4D97-AF65-F5344CB8AC3E}">
        <p14:creationId xmlns="" xmlns:p14="http://schemas.microsoft.com/office/powerpoint/2010/main" val="24314680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A577F41-E331-4245-85F8-8CB53CD9C490}" type="slidenum">
              <a:rPr lang="ru-RU" smtClean="0"/>
              <a:pPr/>
              <a:t>18</a:t>
            </a:fld>
            <a:endParaRPr lang="ru-RU"/>
          </a:p>
        </p:txBody>
      </p:sp>
    </p:spTree>
    <p:extLst>
      <p:ext uri="{BB962C8B-B14F-4D97-AF65-F5344CB8AC3E}">
        <p14:creationId xmlns="" xmlns:p14="http://schemas.microsoft.com/office/powerpoint/2010/main" val="28857857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A577F41-E331-4245-85F8-8CB53CD9C490}" type="slidenum">
              <a:rPr lang="ru-RU" smtClean="0"/>
              <a:pPr/>
              <a:t>19</a:t>
            </a:fld>
            <a:endParaRPr lang="ru-RU"/>
          </a:p>
        </p:txBody>
      </p:sp>
    </p:spTree>
    <p:extLst>
      <p:ext uri="{BB962C8B-B14F-4D97-AF65-F5344CB8AC3E}">
        <p14:creationId xmlns="" xmlns:p14="http://schemas.microsoft.com/office/powerpoint/2010/main" val="14235918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A577F41-E331-4245-85F8-8CB53CD9C490}" type="slidenum">
              <a:rPr lang="ru-RU" smtClean="0"/>
              <a:pPr/>
              <a:t>2</a:t>
            </a:fld>
            <a:endParaRPr lang="ru-RU"/>
          </a:p>
        </p:txBody>
      </p:sp>
    </p:spTree>
    <p:extLst>
      <p:ext uri="{BB962C8B-B14F-4D97-AF65-F5344CB8AC3E}">
        <p14:creationId xmlns="" xmlns:p14="http://schemas.microsoft.com/office/powerpoint/2010/main" val="35234943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A577F41-E331-4245-85F8-8CB53CD9C490}" type="slidenum">
              <a:rPr lang="ru-RU" smtClean="0"/>
              <a:pPr/>
              <a:t>20</a:t>
            </a:fld>
            <a:endParaRPr lang="ru-RU"/>
          </a:p>
        </p:txBody>
      </p:sp>
    </p:spTree>
    <p:extLst>
      <p:ext uri="{BB962C8B-B14F-4D97-AF65-F5344CB8AC3E}">
        <p14:creationId xmlns="" xmlns:p14="http://schemas.microsoft.com/office/powerpoint/2010/main" val="26233015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A577F41-E331-4245-85F8-8CB53CD9C490}" type="slidenum">
              <a:rPr lang="ru-RU" smtClean="0"/>
              <a:pPr/>
              <a:t>21</a:t>
            </a:fld>
            <a:endParaRPr lang="ru-RU"/>
          </a:p>
        </p:txBody>
      </p:sp>
    </p:spTree>
    <p:extLst>
      <p:ext uri="{BB962C8B-B14F-4D97-AF65-F5344CB8AC3E}">
        <p14:creationId xmlns="" xmlns:p14="http://schemas.microsoft.com/office/powerpoint/2010/main" val="19740043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A577F41-E331-4245-85F8-8CB53CD9C490}" type="slidenum">
              <a:rPr lang="ru-RU" smtClean="0"/>
              <a:pPr/>
              <a:t>22</a:t>
            </a:fld>
            <a:endParaRPr lang="ru-RU"/>
          </a:p>
        </p:txBody>
      </p:sp>
    </p:spTree>
    <p:extLst>
      <p:ext uri="{BB962C8B-B14F-4D97-AF65-F5344CB8AC3E}">
        <p14:creationId xmlns="" xmlns:p14="http://schemas.microsoft.com/office/powerpoint/2010/main" val="934704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A577F41-E331-4245-85F8-8CB53CD9C490}" type="slidenum">
              <a:rPr lang="ru-RU" smtClean="0"/>
              <a:pPr/>
              <a:t>23</a:t>
            </a:fld>
            <a:endParaRPr lang="ru-RU"/>
          </a:p>
        </p:txBody>
      </p:sp>
    </p:spTree>
    <p:extLst>
      <p:ext uri="{BB962C8B-B14F-4D97-AF65-F5344CB8AC3E}">
        <p14:creationId xmlns="" xmlns:p14="http://schemas.microsoft.com/office/powerpoint/2010/main" val="16473526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A577F41-E331-4245-85F8-8CB53CD9C490}" type="slidenum">
              <a:rPr lang="ru-RU" smtClean="0"/>
              <a:pPr/>
              <a:t>24</a:t>
            </a:fld>
            <a:endParaRPr lang="ru-RU"/>
          </a:p>
        </p:txBody>
      </p:sp>
    </p:spTree>
    <p:extLst>
      <p:ext uri="{BB962C8B-B14F-4D97-AF65-F5344CB8AC3E}">
        <p14:creationId xmlns="" xmlns:p14="http://schemas.microsoft.com/office/powerpoint/2010/main" val="27109686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A577F41-E331-4245-85F8-8CB53CD9C490}" type="slidenum">
              <a:rPr lang="ru-RU" smtClean="0"/>
              <a:pPr/>
              <a:t>25</a:t>
            </a:fld>
            <a:endParaRPr lang="ru-RU"/>
          </a:p>
        </p:txBody>
      </p:sp>
    </p:spTree>
    <p:extLst>
      <p:ext uri="{BB962C8B-B14F-4D97-AF65-F5344CB8AC3E}">
        <p14:creationId xmlns="" xmlns:p14="http://schemas.microsoft.com/office/powerpoint/2010/main" val="12667403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A577F41-E331-4245-85F8-8CB53CD9C490}" type="slidenum">
              <a:rPr lang="ru-RU" smtClean="0"/>
              <a:pPr/>
              <a:t>26</a:t>
            </a:fld>
            <a:endParaRPr lang="ru-RU"/>
          </a:p>
        </p:txBody>
      </p:sp>
    </p:spTree>
    <p:extLst>
      <p:ext uri="{BB962C8B-B14F-4D97-AF65-F5344CB8AC3E}">
        <p14:creationId xmlns="" xmlns:p14="http://schemas.microsoft.com/office/powerpoint/2010/main" val="17984174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A577F41-E331-4245-85F8-8CB53CD9C490}" type="slidenum">
              <a:rPr lang="ru-RU" smtClean="0"/>
              <a:pPr/>
              <a:t>27</a:t>
            </a:fld>
            <a:endParaRPr lang="ru-RU"/>
          </a:p>
        </p:txBody>
      </p:sp>
    </p:spTree>
    <p:extLst>
      <p:ext uri="{BB962C8B-B14F-4D97-AF65-F5344CB8AC3E}">
        <p14:creationId xmlns="" xmlns:p14="http://schemas.microsoft.com/office/powerpoint/2010/main" val="23747003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A577F41-E331-4245-85F8-8CB53CD9C490}" type="slidenum">
              <a:rPr lang="ru-RU" smtClean="0"/>
              <a:pPr/>
              <a:t>28</a:t>
            </a:fld>
            <a:endParaRPr lang="ru-RU"/>
          </a:p>
        </p:txBody>
      </p:sp>
    </p:spTree>
    <p:extLst>
      <p:ext uri="{BB962C8B-B14F-4D97-AF65-F5344CB8AC3E}">
        <p14:creationId xmlns="" xmlns:p14="http://schemas.microsoft.com/office/powerpoint/2010/main" val="17747794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A577F41-E331-4245-85F8-8CB53CD9C490}" type="slidenum">
              <a:rPr lang="ru-RU" smtClean="0"/>
              <a:pPr/>
              <a:t>29</a:t>
            </a:fld>
            <a:endParaRPr lang="ru-RU"/>
          </a:p>
        </p:txBody>
      </p:sp>
    </p:spTree>
    <p:extLst>
      <p:ext uri="{BB962C8B-B14F-4D97-AF65-F5344CB8AC3E}">
        <p14:creationId xmlns="" xmlns:p14="http://schemas.microsoft.com/office/powerpoint/2010/main" val="21408258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A577F41-E331-4245-85F8-8CB53CD9C490}" type="slidenum">
              <a:rPr lang="ru-RU" smtClean="0"/>
              <a:pPr/>
              <a:t>3</a:t>
            </a:fld>
            <a:endParaRPr lang="ru-RU"/>
          </a:p>
        </p:txBody>
      </p:sp>
    </p:spTree>
    <p:extLst>
      <p:ext uri="{BB962C8B-B14F-4D97-AF65-F5344CB8AC3E}">
        <p14:creationId xmlns="" xmlns:p14="http://schemas.microsoft.com/office/powerpoint/2010/main" val="90207044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A577F41-E331-4245-85F8-8CB53CD9C490}" type="slidenum">
              <a:rPr lang="ru-RU" smtClean="0"/>
              <a:pPr/>
              <a:t>30</a:t>
            </a:fld>
            <a:endParaRPr lang="ru-RU"/>
          </a:p>
        </p:txBody>
      </p:sp>
    </p:spTree>
    <p:extLst>
      <p:ext uri="{BB962C8B-B14F-4D97-AF65-F5344CB8AC3E}">
        <p14:creationId xmlns="" xmlns:p14="http://schemas.microsoft.com/office/powerpoint/2010/main" val="26264788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A577F41-E331-4245-85F8-8CB53CD9C490}" type="slidenum">
              <a:rPr lang="ru-RU" smtClean="0"/>
              <a:pPr/>
              <a:t>31</a:t>
            </a:fld>
            <a:endParaRPr lang="ru-RU"/>
          </a:p>
        </p:txBody>
      </p:sp>
    </p:spTree>
    <p:extLst>
      <p:ext uri="{BB962C8B-B14F-4D97-AF65-F5344CB8AC3E}">
        <p14:creationId xmlns="" xmlns:p14="http://schemas.microsoft.com/office/powerpoint/2010/main" val="40551354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A577F41-E331-4245-85F8-8CB53CD9C490}" type="slidenum">
              <a:rPr lang="ru-RU" smtClean="0"/>
              <a:pPr/>
              <a:t>32</a:t>
            </a:fld>
            <a:endParaRPr lang="ru-RU"/>
          </a:p>
        </p:txBody>
      </p:sp>
    </p:spTree>
    <p:extLst>
      <p:ext uri="{BB962C8B-B14F-4D97-AF65-F5344CB8AC3E}">
        <p14:creationId xmlns="" xmlns:p14="http://schemas.microsoft.com/office/powerpoint/2010/main" val="36812439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A577F41-E331-4245-85F8-8CB53CD9C490}" type="slidenum">
              <a:rPr lang="ru-RU" smtClean="0"/>
              <a:pPr/>
              <a:t>33</a:t>
            </a:fld>
            <a:endParaRPr lang="ru-RU"/>
          </a:p>
        </p:txBody>
      </p:sp>
    </p:spTree>
    <p:extLst>
      <p:ext uri="{BB962C8B-B14F-4D97-AF65-F5344CB8AC3E}">
        <p14:creationId xmlns="" xmlns:p14="http://schemas.microsoft.com/office/powerpoint/2010/main" val="40101625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A577F41-E331-4245-85F8-8CB53CD9C490}" type="slidenum">
              <a:rPr lang="ru-RU" smtClean="0"/>
              <a:pPr/>
              <a:t>34</a:t>
            </a:fld>
            <a:endParaRPr lang="ru-RU"/>
          </a:p>
        </p:txBody>
      </p:sp>
    </p:spTree>
    <p:extLst>
      <p:ext uri="{BB962C8B-B14F-4D97-AF65-F5344CB8AC3E}">
        <p14:creationId xmlns="" xmlns:p14="http://schemas.microsoft.com/office/powerpoint/2010/main" val="19090491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A577F41-E331-4245-85F8-8CB53CD9C490}" type="slidenum">
              <a:rPr lang="ru-RU" smtClean="0"/>
              <a:pPr/>
              <a:t>35</a:t>
            </a:fld>
            <a:endParaRPr lang="ru-RU"/>
          </a:p>
        </p:txBody>
      </p:sp>
    </p:spTree>
    <p:extLst>
      <p:ext uri="{BB962C8B-B14F-4D97-AF65-F5344CB8AC3E}">
        <p14:creationId xmlns="" xmlns:p14="http://schemas.microsoft.com/office/powerpoint/2010/main" val="99811061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A577F41-E331-4245-85F8-8CB53CD9C490}" type="slidenum">
              <a:rPr lang="ru-RU" smtClean="0"/>
              <a:pPr/>
              <a:t>36</a:t>
            </a:fld>
            <a:endParaRPr lang="ru-RU"/>
          </a:p>
        </p:txBody>
      </p:sp>
    </p:spTree>
    <p:extLst>
      <p:ext uri="{BB962C8B-B14F-4D97-AF65-F5344CB8AC3E}">
        <p14:creationId xmlns="" xmlns:p14="http://schemas.microsoft.com/office/powerpoint/2010/main" val="36516808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A577F41-E331-4245-85F8-8CB53CD9C490}" type="slidenum">
              <a:rPr lang="ru-RU" smtClean="0"/>
              <a:pPr/>
              <a:t>4</a:t>
            </a:fld>
            <a:endParaRPr lang="ru-RU"/>
          </a:p>
        </p:txBody>
      </p:sp>
    </p:spTree>
    <p:extLst>
      <p:ext uri="{BB962C8B-B14F-4D97-AF65-F5344CB8AC3E}">
        <p14:creationId xmlns="" xmlns:p14="http://schemas.microsoft.com/office/powerpoint/2010/main" val="9355947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A577F41-E331-4245-85F8-8CB53CD9C490}" type="slidenum">
              <a:rPr lang="ru-RU" smtClean="0"/>
              <a:pPr/>
              <a:t>5</a:t>
            </a:fld>
            <a:endParaRPr lang="ru-RU"/>
          </a:p>
        </p:txBody>
      </p:sp>
    </p:spTree>
    <p:extLst>
      <p:ext uri="{BB962C8B-B14F-4D97-AF65-F5344CB8AC3E}">
        <p14:creationId xmlns="" xmlns:p14="http://schemas.microsoft.com/office/powerpoint/2010/main" val="30170721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A577F41-E331-4245-85F8-8CB53CD9C490}" type="slidenum">
              <a:rPr lang="ru-RU" smtClean="0"/>
              <a:pPr/>
              <a:t>6</a:t>
            </a:fld>
            <a:endParaRPr lang="ru-RU"/>
          </a:p>
        </p:txBody>
      </p:sp>
    </p:spTree>
    <p:extLst>
      <p:ext uri="{BB962C8B-B14F-4D97-AF65-F5344CB8AC3E}">
        <p14:creationId xmlns="" xmlns:p14="http://schemas.microsoft.com/office/powerpoint/2010/main" val="30044853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A577F41-E331-4245-85F8-8CB53CD9C490}" type="slidenum">
              <a:rPr lang="ru-RU" smtClean="0"/>
              <a:pPr/>
              <a:t>7</a:t>
            </a:fld>
            <a:endParaRPr lang="ru-RU"/>
          </a:p>
        </p:txBody>
      </p:sp>
    </p:spTree>
    <p:extLst>
      <p:ext uri="{BB962C8B-B14F-4D97-AF65-F5344CB8AC3E}">
        <p14:creationId xmlns="" xmlns:p14="http://schemas.microsoft.com/office/powerpoint/2010/main" val="1784378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A577F41-E331-4245-85F8-8CB53CD9C490}" type="slidenum">
              <a:rPr lang="ru-RU" smtClean="0"/>
              <a:pPr/>
              <a:t>8</a:t>
            </a:fld>
            <a:endParaRPr lang="ru-RU"/>
          </a:p>
        </p:txBody>
      </p:sp>
    </p:spTree>
    <p:extLst>
      <p:ext uri="{BB962C8B-B14F-4D97-AF65-F5344CB8AC3E}">
        <p14:creationId xmlns="" xmlns:p14="http://schemas.microsoft.com/office/powerpoint/2010/main" val="7067067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AA577F41-E331-4245-85F8-8CB53CD9C490}" type="slidenum">
              <a:rPr lang="ru-RU" smtClean="0"/>
              <a:pPr/>
              <a:t>9</a:t>
            </a:fld>
            <a:endParaRPr lang="ru-RU"/>
          </a:p>
        </p:txBody>
      </p:sp>
    </p:spTree>
    <p:extLst>
      <p:ext uri="{BB962C8B-B14F-4D97-AF65-F5344CB8AC3E}">
        <p14:creationId xmlns="" xmlns:p14="http://schemas.microsoft.com/office/powerpoint/2010/main" val="6854617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1"/>
      </p:bgRef>
    </p:bg>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3048000" y="3124200"/>
            <a:ext cx="8229600" cy="1894362"/>
          </a:xfrm>
        </p:spPr>
        <p:txBody>
          <a:bodyPr/>
          <a:lstStyle>
            <a:lvl1pPr>
              <a:defRPr b="1"/>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048000" y="5003322"/>
            <a:ext cx="82296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bwMode="auto">
          <a:xfrm rot="5400000">
            <a:off x="10733828" y="1110597"/>
            <a:ext cx="2286000" cy="508000"/>
          </a:xfrm>
        </p:spPr>
        <p:txBody>
          <a:bodyPr/>
          <a:lstStyle/>
          <a:p>
            <a:fld id="{2D69AF2A-1DFE-4284-9BA0-38E327E9BDA1}" type="datetimeFigureOut">
              <a:rPr lang="ru-RU" smtClean="0"/>
              <a:pPr/>
              <a:t>29.10.2020</a:t>
            </a:fld>
            <a:endParaRPr lang="ru-RU"/>
          </a:p>
        </p:txBody>
      </p:sp>
      <p:sp>
        <p:nvSpPr>
          <p:cNvPr id="17" name="Нижний колонтитул 16"/>
          <p:cNvSpPr>
            <a:spLocks noGrp="1"/>
          </p:cNvSpPr>
          <p:nvPr>
            <p:ph type="ftr" sz="quarter" idx="11"/>
          </p:nvPr>
        </p:nvSpPr>
        <p:spPr bwMode="auto">
          <a:xfrm rot="5400000">
            <a:off x="10045959" y="4117661"/>
            <a:ext cx="3657600" cy="512064"/>
          </a:xfrm>
        </p:spPr>
        <p:txBody>
          <a:bodyPr/>
          <a:lstStyle/>
          <a:p>
            <a:endParaRPr lang="ru-RU"/>
          </a:p>
        </p:txBody>
      </p:sp>
      <p:sp>
        <p:nvSpPr>
          <p:cNvPr id="10" name="Прямоугольник 9"/>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368448" y="0"/>
            <a:ext cx="139552"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Прямоугольник 13"/>
          <p:cNvSpPr/>
          <p:nvPr/>
        </p:nvSpPr>
        <p:spPr bwMode="auto">
          <a:xfrm>
            <a:off x="1320800" y="0"/>
            <a:ext cx="242496"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bwMode="auto">
          <a:xfrm>
            <a:off x="1521760" y="0"/>
            <a:ext cx="30704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141792"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ая соединительная линия 17"/>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Прямая соединительная линия 19"/>
          <p:cNvSpPr>
            <a:spLocks noChangeShapeType="1"/>
          </p:cNvSpPr>
          <p:nvPr/>
        </p:nvSpPr>
        <p:spPr bwMode="auto">
          <a:xfrm>
            <a:off x="1138816"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2302187"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Прямая соединительная линия 21"/>
          <p:cNvSpPr>
            <a:spLocks noChangeShapeType="1"/>
          </p:cNvSpPr>
          <p:nvPr/>
        </p:nvSpPr>
        <p:spPr bwMode="auto">
          <a:xfrm>
            <a:off x="12151808"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Прямоугольник 26"/>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812800" y="3429000"/>
            <a:ext cx="17272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746176" y="4866752"/>
            <a:ext cx="855232"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Овал 23"/>
          <p:cNvSpPr/>
          <p:nvPr/>
        </p:nvSpPr>
        <p:spPr bwMode="auto">
          <a:xfrm>
            <a:off x="1454773" y="5500632"/>
            <a:ext cx="18288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Овал 25"/>
          <p:cNvSpPr/>
          <p:nvPr/>
        </p:nvSpPr>
        <p:spPr bwMode="auto">
          <a:xfrm>
            <a:off x="2218944" y="5788152"/>
            <a:ext cx="36576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Овал 24"/>
          <p:cNvSpPr/>
          <p:nvPr/>
        </p:nvSpPr>
        <p:spPr>
          <a:xfrm>
            <a:off x="2540000" y="4495800"/>
            <a:ext cx="48768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Номер слайда 28"/>
          <p:cNvSpPr>
            <a:spLocks noGrp="1"/>
          </p:cNvSpPr>
          <p:nvPr>
            <p:ph type="sldNum" sz="quarter" idx="12"/>
          </p:nvPr>
        </p:nvSpPr>
        <p:spPr bwMode="auto">
          <a:xfrm>
            <a:off x="1767392" y="4928702"/>
            <a:ext cx="812800" cy="517524"/>
          </a:xfrm>
        </p:spPr>
        <p:txBody>
          <a:bodyPr/>
          <a:lstStyle/>
          <a:p>
            <a:fld id="{E7D30596-D860-4216-9686-8EEA3AAC6ED7}"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2D69AF2A-1DFE-4284-9BA0-38E327E9BDA1}" type="datetimeFigureOut">
              <a:rPr lang="ru-RU" smtClean="0"/>
              <a:pPr/>
              <a:t>29.10.2020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7D30596-D860-4216-9686-8EEA3AAC6ED7}"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640"/>
            <a:ext cx="22352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609600" y="274639"/>
            <a:ext cx="8026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2D69AF2A-1DFE-4284-9BA0-38E327E9BDA1}" type="datetimeFigureOut">
              <a:rPr lang="ru-RU" smtClean="0"/>
              <a:pPr/>
              <a:t>29.10.2020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7D30596-D860-4216-9686-8EEA3AAC6ED7}"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8" name="Содержимое 7"/>
          <p:cNvSpPr>
            <a:spLocks noGrp="1"/>
          </p:cNvSpPr>
          <p:nvPr>
            <p:ph sz="quarter" idx="1"/>
          </p:nvPr>
        </p:nvSpPr>
        <p:spPr>
          <a:xfrm>
            <a:off x="609600" y="1600200"/>
            <a:ext cx="9956800" cy="487375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4"/>
          </p:nvPr>
        </p:nvSpPr>
        <p:spPr/>
        <p:txBody>
          <a:bodyPr rtlCol="0"/>
          <a:lstStyle/>
          <a:p>
            <a:fld id="{2D69AF2A-1DFE-4284-9BA0-38E327E9BDA1}" type="datetimeFigureOut">
              <a:rPr lang="ru-RU" smtClean="0"/>
              <a:pPr/>
              <a:t>29.10.2020</a:t>
            </a:fld>
            <a:endParaRPr lang="ru-RU"/>
          </a:p>
        </p:txBody>
      </p:sp>
      <p:sp>
        <p:nvSpPr>
          <p:cNvPr id="9" name="Номер слайда 8"/>
          <p:cNvSpPr>
            <a:spLocks noGrp="1"/>
          </p:cNvSpPr>
          <p:nvPr>
            <p:ph type="sldNum" sz="quarter" idx="15"/>
          </p:nvPr>
        </p:nvSpPr>
        <p:spPr/>
        <p:txBody>
          <a:bodyPr rtlCol="0"/>
          <a:lstStyle/>
          <a:p>
            <a:fld id="{E7D30596-D860-4216-9686-8EEA3AAC6ED7}" type="slidenum">
              <a:rPr lang="ru-RU" smtClean="0"/>
              <a:pPr/>
              <a:t>‹#›</a:t>
            </a:fld>
            <a:endParaRPr lang="ru-RU"/>
          </a:p>
        </p:txBody>
      </p:sp>
      <p:sp>
        <p:nvSpPr>
          <p:cNvPr id="10" name="Нижний колонтитул 9"/>
          <p:cNvSpPr>
            <a:spLocks noGrp="1"/>
          </p:cNvSpPr>
          <p:nvPr>
            <p:ph type="ftr" sz="quarter" idx="16"/>
          </p:nvPr>
        </p:nvSpPr>
        <p:spPr/>
        <p:txBody>
          <a:bodyPr rtlCol="0"/>
          <a:lstStyle/>
          <a:p>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0" y="2895600"/>
            <a:ext cx="8229600" cy="2053590"/>
          </a:xfrm>
        </p:spPr>
        <p:txBody>
          <a:bodyPr/>
          <a:lstStyle>
            <a:lvl1pPr algn="l">
              <a:buNone/>
              <a:defRPr sz="3000" b="1" cap="small"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3048000" y="5010150"/>
            <a:ext cx="82296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bwMode="auto">
          <a:xfrm rot="5400000">
            <a:off x="10732008" y="1106932"/>
            <a:ext cx="2286000" cy="508000"/>
          </a:xfrm>
        </p:spPr>
        <p:txBody>
          <a:bodyPr/>
          <a:lstStyle/>
          <a:p>
            <a:fld id="{2D69AF2A-1DFE-4284-9BA0-38E327E9BDA1}" type="datetimeFigureOut">
              <a:rPr lang="ru-RU" smtClean="0"/>
              <a:pPr/>
              <a:t>29.10.2020</a:t>
            </a:fld>
            <a:endParaRPr lang="ru-RU"/>
          </a:p>
        </p:txBody>
      </p:sp>
      <p:sp>
        <p:nvSpPr>
          <p:cNvPr id="5" name="Нижний колонтитул 4"/>
          <p:cNvSpPr>
            <a:spLocks noGrp="1"/>
          </p:cNvSpPr>
          <p:nvPr>
            <p:ph type="ftr" sz="quarter" idx="11"/>
          </p:nvPr>
        </p:nvSpPr>
        <p:spPr bwMode="auto">
          <a:xfrm rot="5400000">
            <a:off x="10046208" y="4114800"/>
            <a:ext cx="3657600" cy="512064"/>
          </a:xfrm>
        </p:spPr>
        <p:txBody>
          <a:bodyPr/>
          <a:lstStyle/>
          <a:p>
            <a:endParaRPr lang="ru-RU"/>
          </a:p>
        </p:txBody>
      </p:sp>
      <p:sp>
        <p:nvSpPr>
          <p:cNvPr id="9" name="Прямоугольник 8"/>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bwMode="auto">
          <a:xfrm>
            <a:off x="368448" y="0"/>
            <a:ext cx="139552"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bwMode="auto">
          <a:xfrm>
            <a:off x="1320800" y="0"/>
            <a:ext cx="242496"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1521760" y="0"/>
            <a:ext cx="30704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141792"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Прямая соединительная линия 13"/>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1138816"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2302187"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Прямая соединительная линия 16"/>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оугольник 17"/>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Овал 18"/>
          <p:cNvSpPr/>
          <p:nvPr/>
        </p:nvSpPr>
        <p:spPr bwMode="auto">
          <a:xfrm>
            <a:off x="812800" y="3429000"/>
            <a:ext cx="17272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Овал 19"/>
          <p:cNvSpPr/>
          <p:nvPr/>
        </p:nvSpPr>
        <p:spPr bwMode="auto">
          <a:xfrm>
            <a:off x="1766272" y="4866752"/>
            <a:ext cx="855232"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1454773" y="5500632"/>
            <a:ext cx="18288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Овал 21"/>
          <p:cNvSpPr/>
          <p:nvPr/>
        </p:nvSpPr>
        <p:spPr bwMode="auto">
          <a:xfrm>
            <a:off x="2218944" y="5791200"/>
            <a:ext cx="36576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2505387" y="4479888"/>
            <a:ext cx="48768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Прямая соединительная линия 25"/>
          <p:cNvSpPr>
            <a:spLocks noChangeShapeType="1"/>
          </p:cNvSpPr>
          <p:nvPr/>
        </p:nvSpPr>
        <p:spPr bwMode="auto">
          <a:xfrm>
            <a:off x="12130592"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Номер слайда 5"/>
          <p:cNvSpPr>
            <a:spLocks noGrp="1"/>
          </p:cNvSpPr>
          <p:nvPr>
            <p:ph type="sldNum" sz="quarter" idx="12"/>
          </p:nvPr>
        </p:nvSpPr>
        <p:spPr bwMode="auto">
          <a:xfrm>
            <a:off x="1787488" y="4928702"/>
            <a:ext cx="812800" cy="517524"/>
          </a:xfrm>
        </p:spPr>
        <p:txBody>
          <a:bodyPr/>
          <a:lstStyle/>
          <a:p>
            <a:fld id="{E7D30596-D860-4216-9686-8EEA3AAC6ED7}"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2D69AF2A-1DFE-4284-9BA0-38E327E9BDA1}" type="datetimeFigureOut">
              <a:rPr lang="ru-RU" smtClean="0"/>
              <a:pPr/>
              <a:t>29.10.2020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7D30596-D860-4216-9686-8EEA3AAC6ED7}" type="slidenum">
              <a:rPr lang="ru-RU" smtClean="0"/>
              <a:pPr/>
              <a:t>‹#›</a:t>
            </a:fld>
            <a:endParaRPr lang="ru-RU"/>
          </a:p>
        </p:txBody>
      </p:sp>
      <p:sp>
        <p:nvSpPr>
          <p:cNvPr id="9" name="Содержимое 8"/>
          <p:cNvSpPr>
            <a:spLocks noGrp="1"/>
          </p:cNvSpPr>
          <p:nvPr>
            <p:ph sz="quarter" idx="1"/>
          </p:nvPr>
        </p:nvSpPr>
        <p:spPr>
          <a:xfrm>
            <a:off x="609600" y="1600200"/>
            <a:ext cx="48768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Содержимое 10"/>
          <p:cNvSpPr>
            <a:spLocks noGrp="1"/>
          </p:cNvSpPr>
          <p:nvPr>
            <p:ph sz="quarter" idx="2"/>
          </p:nvPr>
        </p:nvSpPr>
        <p:spPr>
          <a:xfrm>
            <a:off x="5693664" y="1600200"/>
            <a:ext cx="48768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3050"/>
            <a:ext cx="10058400" cy="1143000"/>
          </a:xfrm>
        </p:spPr>
        <p:txBody>
          <a:bodyPr anchor="b"/>
          <a:lstStyle>
            <a:lvl1pPr>
              <a:defRPr/>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2D69AF2A-1DFE-4284-9BA0-38E327E9BDA1}" type="datetimeFigureOut">
              <a:rPr lang="ru-RU" smtClean="0"/>
              <a:pPr/>
              <a:t>29.10.2020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7D30596-D860-4216-9686-8EEA3AAC6ED7}" type="slidenum">
              <a:rPr lang="ru-RU" smtClean="0"/>
              <a:pPr/>
              <a:t>‹#›</a:t>
            </a:fld>
            <a:endParaRPr lang="ru-RU"/>
          </a:p>
        </p:txBody>
      </p:sp>
      <p:sp>
        <p:nvSpPr>
          <p:cNvPr id="11" name="Содержимое 10"/>
          <p:cNvSpPr>
            <a:spLocks noGrp="1"/>
          </p:cNvSpPr>
          <p:nvPr>
            <p:ph sz="quarter" idx="2"/>
          </p:nvPr>
        </p:nvSpPr>
        <p:spPr>
          <a:xfrm>
            <a:off x="609600" y="2362200"/>
            <a:ext cx="48768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quarter" idx="4"/>
          </p:nvPr>
        </p:nvSpPr>
        <p:spPr>
          <a:xfrm>
            <a:off x="5829300" y="2362200"/>
            <a:ext cx="48768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2" name="Текст 11"/>
          <p:cNvSpPr>
            <a:spLocks noGrp="1"/>
          </p:cNvSpPr>
          <p:nvPr>
            <p:ph type="body" sz="quarter" idx="1"/>
          </p:nvPr>
        </p:nvSpPr>
        <p:spPr>
          <a:xfrm>
            <a:off x="6096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
        <p:nvSpPr>
          <p:cNvPr id="14" name="Текст 13"/>
          <p:cNvSpPr>
            <a:spLocks noGrp="1"/>
          </p:cNvSpPr>
          <p:nvPr>
            <p:ph type="body" sz="quarter" idx="3"/>
          </p:nvPr>
        </p:nvSpPr>
        <p:spPr>
          <a:xfrm>
            <a:off x="57912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6" name="Дата 5"/>
          <p:cNvSpPr>
            <a:spLocks noGrp="1"/>
          </p:cNvSpPr>
          <p:nvPr>
            <p:ph type="dt" sz="half" idx="10"/>
          </p:nvPr>
        </p:nvSpPr>
        <p:spPr/>
        <p:txBody>
          <a:bodyPr rtlCol="0"/>
          <a:lstStyle/>
          <a:p>
            <a:fld id="{2D69AF2A-1DFE-4284-9BA0-38E327E9BDA1}" type="datetimeFigureOut">
              <a:rPr lang="ru-RU" smtClean="0"/>
              <a:pPr/>
              <a:t>29.10.2020</a:t>
            </a:fld>
            <a:endParaRPr lang="ru-RU"/>
          </a:p>
        </p:txBody>
      </p:sp>
      <p:sp>
        <p:nvSpPr>
          <p:cNvPr id="7" name="Номер слайда 6"/>
          <p:cNvSpPr>
            <a:spLocks noGrp="1"/>
          </p:cNvSpPr>
          <p:nvPr>
            <p:ph type="sldNum" sz="quarter" idx="11"/>
          </p:nvPr>
        </p:nvSpPr>
        <p:spPr/>
        <p:txBody>
          <a:bodyPr rtlCol="0"/>
          <a:lstStyle/>
          <a:p>
            <a:fld id="{E7D30596-D860-4216-9686-8EEA3AAC6ED7}" type="slidenum">
              <a:rPr lang="ru-RU" smtClean="0"/>
              <a:pPr/>
              <a:t>‹#›</a:t>
            </a:fld>
            <a:endParaRPr lang="ru-RU"/>
          </a:p>
        </p:txBody>
      </p:sp>
      <p:sp>
        <p:nvSpPr>
          <p:cNvPr id="8" name="Нижний колонтитул 7"/>
          <p:cNvSpPr>
            <a:spLocks noGrp="1"/>
          </p:cNvSpPr>
          <p:nvPr>
            <p:ph type="ftr" sz="quarter" idx="12"/>
          </p:nvPr>
        </p:nvSpPr>
        <p:spPr/>
        <p:txBody>
          <a:bodyPr rtlCol="0"/>
          <a:lstStyle/>
          <a:p>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D69AF2A-1DFE-4284-9BA0-38E327E9BDA1}" type="datetimeFigureOut">
              <a:rPr lang="ru-RU" smtClean="0"/>
              <a:pPr/>
              <a:t>29.10.2020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7D30596-D860-4216-9686-8EEA3AAC6ED7}"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1"/>
      </p:bgRef>
    </p:bg>
    <p:spTree>
      <p:nvGrpSpPr>
        <p:cNvPr id="1" name=""/>
        <p:cNvGrpSpPr/>
        <p:nvPr/>
      </p:nvGrpSpPr>
      <p:grpSpPr>
        <a:xfrm>
          <a:off x="0" y="0"/>
          <a:ext cx="0" cy="0"/>
          <a:chOff x="0" y="0"/>
          <a:chExt cx="0" cy="0"/>
        </a:xfrm>
      </p:grpSpPr>
      <p:sp>
        <p:nvSpPr>
          <p:cNvPr id="10" name="Прямая соединительная линия 9"/>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Заголовок 1"/>
          <p:cNvSpPr>
            <a:spLocks noGrp="1"/>
          </p:cNvSpPr>
          <p:nvPr>
            <p:ph type="title"/>
          </p:nvPr>
        </p:nvSpPr>
        <p:spPr>
          <a:xfrm rot="5400000">
            <a:off x="5547360" y="3124200"/>
            <a:ext cx="6309360" cy="609600"/>
          </a:xfrm>
        </p:spPr>
        <p:txBody>
          <a:bodyPr anchor="b"/>
          <a:lstStyle>
            <a:lvl1pPr algn="l">
              <a:buNone/>
              <a:defRPr sz="2000" b="1" cap="sm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9083040" y="274320"/>
            <a:ext cx="2036064"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8" name="Прямая соединительная линия 7"/>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Прямая соединительная линия 8"/>
          <p:cNvSpPr>
            <a:spLocks noChangeShapeType="1"/>
          </p:cNvSpPr>
          <p:nvPr/>
        </p:nvSpPr>
        <p:spPr bwMode="auto">
          <a:xfrm>
            <a:off x="8256395"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Прямая соединительная линия 10"/>
          <p:cNvSpPr>
            <a:spLocks noChangeShapeType="1"/>
          </p:cNvSpPr>
          <p:nvPr/>
        </p:nvSpPr>
        <p:spPr bwMode="auto">
          <a:xfrm>
            <a:off x="119888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оугольник 11"/>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118872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Овал 13"/>
          <p:cNvSpPr/>
          <p:nvPr/>
        </p:nvSpPr>
        <p:spPr>
          <a:xfrm>
            <a:off x="10875264" y="5715000"/>
            <a:ext cx="73152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Содержимое 17"/>
          <p:cNvSpPr>
            <a:spLocks noGrp="1"/>
          </p:cNvSpPr>
          <p:nvPr>
            <p:ph sz="quarter" idx="1"/>
          </p:nvPr>
        </p:nvSpPr>
        <p:spPr>
          <a:xfrm>
            <a:off x="406400" y="274320"/>
            <a:ext cx="7518400" cy="6327648"/>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4"/>
          </p:nvPr>
        </p:nvSpPr>
        <p:spPr/>
        <p:txBody>
          <a:bodyPr rtlCol="0"/>
          <a:lstStyle/>
          <a:p>
            <a:fld id="{2D69AF2A-1DFE-4284-9BA0-38E327E9BDA1}" type="datetimeFigureOut">
              <a:rPr lang="ru-RU" smtClean="0"/>
              <a:pPr/>
              <a:t>29.10.2020</a:t>
            </a:fld>
            <a:endParaRPr lang="ru-RU"/>
          </a:p>
        </p:txBody>
      </p:sp>
      <p:sp>
        <p:nvSpPr>
          <p:cNvPr id="22" name="Номер слайда 21"/>
          <p:cNvSpPr>
            <a:spLocks noGrp="1"/>
          </p:cNvSpPr>
          <p:nvPr>
            <p:ph type="sldNum" sz="quarter" idx="15"/>
          </p:nvPr>
        </p:nvSpPr>
        <p:spPr/>
        <p:txBody>
          <a:bodyPr rtlCol="0"/>
          <a:lstStyle/>
          <a:p>
            <a:fld id="{E7D30596-D860-4216-9686-8EEA3AAC6ED7}" type="slidenum">
              <a:rPr lang="ru-RU" smtClean="0"/>
              <a:pPr/>
              <a:t>‹#›</a:t>
            </a:fld>
            <a:endParaRPr lang="ru-RU"/>
          </a:p>
        </p:txBody>
      </p:sp>
      <p:sp>
        <p:nvSpPr>
          <p:cNvPr id="23" name="Нижний колонтитул 22"/>
          <p:cNvSpPr>
            <a:spLocks noGrp="1"/>
          </p:cNvSpPr>
          <p:nvPr>
            <p:ph type="ftr" sz="quarter" idx="16"/>
          </p:nvPr>
        </p:nvSpPr>
        <p:spPr/>
        <p:txBody>
          <a:bodyPr rtlCol="0"/>
          <a:lstStyle/>
          <a:p>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ая соединительная линия 8"/>
          <p:cNvSpPr>
            <a:spLocks noChangeShapeType="1"/>
          </p:cNvSpPr>
          <p:nvPr/>
        </p:nvSpPr>
        <p:spPr bwMode="auto">
          <a:xfrm>
            <a:off x="11684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Овал 12"/>
          <p:cNvSpPr/>
          <p:nvPr/>
        </p:nvSpPr>
        <p:spPr>
          <a:xfrm>
            <a:off x="10875264" y="5715000"/>
            <a:ext cx="73152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Заголовок 1"/>
          <p:cNvSpPr>
            <a:spLocks noGrp="1"/>
          </p:cNvSpPr>
          <p:nvPr>
            <p:ph type="title"/>
          </p:nvPr>
        </p:nvSpPr>
        <p:spPr>
          <a:xfrm rot="5400000">
            <a:off x="5518404" y="3124200"/>
            <a:ext cx="6309360" cy="609600"/>
          </a:xfrm>
        </p:spPr>
        <p:txBody>
          <a:bodyPr anchor="b"/>
          <a:lstStyle>
            <a:lvl1pPr algn="l">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0" y="0"/>
            <a:ext cx="82296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ru-RU" smtClean="0"/>
              <a:t>Вставка рисунка</a:t>
            </a:r>
            <a:endParaRPr kumimoji="0" lang="en-US" dirty="0"/>
          </a:p>
        </p:txBody>
      </p:sp>
      <p:sp>
        <p:nvSpPr>
          <p:cNvPr id="4" name="Текст 3"/>
          <p:cNvSpPr>
            <a:spLocks noGrp="1"/>
          </p:cNvSpPr>
          <p:nvPr>
            <p:ph type="body" sz="half" idx="2"/>
          </p:nvPr>
        </p:nvSpPr>
        <p:spPr>
          <a:xfrm>
            <a:off x="9021064" y="264795"/>
            <a:ext cx="2032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10" name="Прямая соединительная линия 9"/>
          <p:cNvSpPr>
            <a:spLocks noChangeShapeType="1"/>
          </p:cNvSpPr>
          <p:nvPr/>
        </p:nvSpPr>
        <p:spPr bwMode="auto">
          <a:xfrm>
            <a:off x="119888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Прямоугольник 10"/>
          <p:cNvSpPr/>
          <p:nvPr/>
        </p:nvSpPr>
        <p:spPr bwMode="auto">
          <a:xfrm>
            <a:off x="11785600" y="0"/>
            <a:ext cx="4064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ая соединительная линия 11"/>
          <p:cNvSpPr>
            <a:spLocks noChangeShapeType="1"/>
          </p:cNvSpPr>
          <p:nvPr/>
        </p:nvSpPr>
        <p:spPr bwMode="auto">
          <a:xfrm>
            <a:off x="118872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Прямая соединительная линия 18"/>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Прямая соединительная линия 19"/>
          <p:cNvSpPr>
            <a:spLocks noChangeShapeType="1"/>
          </p:cNvSpPr>
          <p:nvPr/>
        </p:nvSpPr>
        <p:spPr bwMode="auto">
          <a:xfrm>
            <a:off x="8256395"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Дата 16"/>
          <p:cNvSpPr>
            <a:spLocks noGrp="1"/>
          </p:cNvSpPr>
          <p:nvPr>
            <p:ph type="dt" sz="half" idx="10"/>
          </p:nvPr>
        </p:nvSpPr>
        <p:spPr/>
        <p:txBody>
          <a:bodyPr rtlCol="0"/>
          <a:lstStyle/>
          <a:p>
            <a:fld id="{2D69AF2A-1DFE-4284-9BA0-38E327E9BDA1}" type="datetimeFigureOut">
              <a:rPr lang="ru-RU" smtClean="0"/>
              <a:pPr/>
              <a:t>29.10.2020</a:t>
            </a:fld>
            <a:endParaRPr lang="ru-RU"/>
          </a:p>
        </p:txBody>
      </p:sp>
      <p:sp>
        <p:nvSpPr>
          <p:cNvPr id="18" name="Номер слайда 17"/>
          <p:cNvSpPr>
            <a:spLocks noGrp="1"/>
          </p:cNvSpPr>
          <p:nvPr>
            <p:ph type="sldNum" sz="quarter" idx="11"/>
          </p:nvPr>
        </p:nvSpPr>
        <p:spPr/>
        <p:txBody>
          <a:bodyPr rtlCol="0"/>
          <a:lstStyle/>
          <a:p>
            <a:fld id="{E7D30596-D860-4216-9686-8EEA3AAC6ED7}" type="slidenum">
              <a:rPr lang="ru-RU" smtClean="0"/>
              <a:pPr/>
              <a:t>‹#›</a:t>
            </a:fld>
            <a:endParaRPr lang="ru-RU"/>
          </a:p>
        </p:txBody>
      </p:sp>
      <p:sp>
        <p:nvSpPr>
          <p:cNvPr id="21" name="Нижний колонтитул 20"/>
          <p:cNvSpPr>
            <a:spLocks noGrp="1"/>
          </p:cNvSpPr>
          <p:nvPr>
            <p:ph type="ftr" sz="quarter" idx="12"/>
          </p:nvPr>
        </p:nvSpPr>
        <p:spPr/>
        <p:txBody>
          <a:bodyPr rtlCol="0"/>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Прямая соединительная линия 15"/>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Заголовок 21"/>
          <p:cNvSpPr>
            <a:spLocks noGrp="1"/>
          </p:cNvSpPr>
          <p:nvPr>
            <p:ph type="title"/>
          </p:nvPr>
        </p:nvSpPr>
        <p:spPr>
          <a:xfrm>
            <a:off x="609600" y="274638"/>
            <a:ext cx="9956800" cy="1143000"/>
          </a:xfrm>
          <a:prstGeom prst="rect">
            <a:avLst/>
          </a:prstGeom>
        </p:spPr>
        <p:txBody>
          <a:bodyPr vert="horz" anchor="b">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609600" y="1600200"/>
            <a:ext cx="9956800" cy="487375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rot="5400000">
            <a:off x="10454640" y="1017843"/>
            <a:ext cx="2011680" cy="512064"/>
          </a:xfrm>
          <a:prstGeom prst="rect">
            <a:avLst/>
          </a:prstGeom>
        </p:spPr>
        <p:txBody>
          <a:bodyPr vert="horz" anchor="ctr" anchorCtr="0"/>
          <a:lstStyle>
            <a:lvl1pPr algn="r" eaLnBrk="1" latinLnBrk="0" hangingPunct="1">
              <a:defRPr kumimoji="0" sz="1200">
                <a:solidFill>
                  <a:schemeClr val="tx2"/>
                </a:solidFill>
              </a:defRPr>
            </a:lvl1pPr>
          </a:lstStyle>
          <a:p>
            <a:fld id="{2D69AF2A-1DFE-4284-9BA0-38E327E9BDA1}" type="datetimeFigureOut">
              <a:rPr lang="ru-RU" smtClean="0"/>
              <a:pPr/>
              <a:t>29.10.2020</a:t>
            </a:fld>
            <a:endParaRPr lang="ru-RU"/>
          </a:p>
        </p:txBody>
      </p:sp>
      <p:sp>
        <p:nvSpPr>
          <p:cNvPr id="3" name="Нижний колонтитул 2"/>
          <p:cNvSpPr>
            <a:spLocks noGrp="1"/>
          </p:cNvSpPr>
          <p:nvPr>
            <p:ph type="ftr" sz="quarter" idx="3"/>
          </p:nvPr>
        </p:nvSpPr>
        <p:spPr>
          <a:xfrm rot="5400000">
            <a:off x="9853648" y="3676280"/>
            <a:ext cx="3200400" cy="487680"/>
          </a:xfrm>
          <a:prstGeom prst="rect">
            <a:avLst/>
          </a:prstGeom>
        </p:spPr>
        <p:txBody>
          <a:bodyPr vert="horz" anchor="ctr" anchorCtr="0"/>
          <a:lstStyle>
            <a:lvl1pPr algn="l" eaLnBrk="1" latinLnBrk="0" hangingPunct="1">
              <a:defRPr kumimoji="0" sz="1200">
                <a:solidFill>
                  <a:schemeClr val="tx2"/>
                </a:solidFill>
              </a:defRPr>
            </a:lvl1pPr>
          </a:lstStyle>
          <a:p>
            <a:endParaRPr lang="ru-RU"/>
          </a:p>
        </p:txBody>
      </p:sp>
      <p:sp>
        <p:nvSpPr>
          <p:cNvPr id="7" name="Прямая соединительная линия 6"/>
          <p:cNvSpPr>
            <a:spLocks noChangeShapeType="1"/>
          </p:cNvSpPr>
          <p:nvPr/>
        </p:nvSpPr>
        <p:spPr bwMode="auto">
          <a:xfrm>
            <a:off x="1016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Прямая соединительная линия 8"/>
          <p:cNvSpPr>
            <a:spLocks noChangeShapeType="1"/>
          </p:cNvSpPr>
          <p:nvPr/>
        </p:nvSpPr>
        <p:spPr bwMode="auto">
          <a:xfrm>
            <a:off x="119888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Прямоугольник 9"/>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118872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Овал 11"/>
          <p:cNvSpPr/>
          <p:nvPr/>
        </p:nvSpPr>
        <p:spPr>
          <a:xfrm>
            <a:off x="10875264" y="5715000"/>
            <a:ext cx="73152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Номер слайда 22"/>
          <p:cNvSpPr>
            <a:spLocks noGrp="1"/>
          </p:cNvSpPr>
          <p:nvPr>
            <p:ph type="sldNum" sz="quarter" idx="4"/>
          </p:nvPr>
        </p:nvSpPr>
        <p:spPr>
          <a:xfrm>
            <a:off x="10838688" y="5734050"/>
            <a:ext cx="812800" cy="521208"/>
          </a:xfrm>
          <a:prstGeom prst="rect">
            <a:avLst/>
          </a:prstGeom>
        </p:spPr>
        <p:txBody>
          <a:bodyPr vert="horz" anchor="ctr"/>
          <a:lstStyle>
            <a:lvl1pPr algn="ctr" eaLnBrk="1" latinLnBrk="0" hangingPunct="1">
              <a:defRPr kumimoji="0" sz="1400" b="1">
                <a:solidFill>
                  <a:srgbClr val="FFFFFF"/>
                </a:solidFill>
              </a:defRPr>
            </a:lvl1pPr>
          </a:lstStyle>
          <a:p>
            <a:fld id="{E7D30596-D860-4216-9686-8EEA3AAC6ED7}"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9.xml"/><Relationship Id="rId13" Type="http://schemas.openxmlformats.org/officeDocument/2006/relationships/slide" Target="slide16.xml"/><Relationship Id="rId18" Type="http://schemas.openxmlformats.org/officeDocument/2006/relationships/slide" Target="slide23.xml"/><Relationship Id="rId26" Type="http://schemas.openxmlformats.org/officeDocument/2006/relationships/slide" Target="slide33.xml"/><Relationship Id="rId3" Type="http://schemas.openxmlformats.org/officeDocument/2006/relationships/slide" Target="slide2.xml"/><Relationship Id="rId21" Type="http://schemas.openxmlformats.org/officeDocument/2006/relationships/slide" Target="slide26.xml"/><Relationship Id="rId7" Type="http://schemas.openxmlformats.org/officeDocument/2006/relationships/slide" Target="slide6.xml"/><Relationship Id="rId12" Type="http://schemas.openxmlformats.org/officeDocument/2006/relationships/slide" Target="slide13.xml"/><Relationship Id="rId17" Type="http://schemas.openxmlformats.org/officeDocument/2006/relationships/slide" Target="slide20.xml"/><Relationship Id="rId25" Type="http://schemas.openxmlformats.org/officeDocument/2006/relationships/slide" Target="slide32.xml"/><Relationship Id="rId2" Type="http://schemas.openxmlformats.org/officeDocument/2006/relationships/notesSlide" Target="../notesSlides/notesSlide1.xml"/><Relationship Id="rId16" Type="http://schemas.openxmlformats.org/officeDocument/2006/relationships/slide" Target="slide19.xml"/><Relationship Id="rId20" Type="http://schemas.openxmlformats.org/officeDocument/2006/relationships/slide" Target="slide25.xml"/><Relationship Id="rId1" Type="http://schemas.openxmlformats.org/officeDocument/2006/relationships/slideLayout" Target="../slideLayouts/slideLayout7.xml"/><Relationship Id="rId6" Type="http://schemas.openxmlformats.org/officeDocument/2006/relationships/slide" Target="slide5.xml"/><Relationship Id="rId11" Type="http://schemas.openxmlformats.org/officeDocument/2006/relationships/slide" Target="slide12.xml"/><Relationship Id="rId24" Type="http://schemas.openxmlformats.org/officeDocument/2006/relationships/slide" Target="slide31.xml"/><Relationship Id="rId5" Type="http://schemas.openxmlformats.org/officeDocument/2006/relationships/slide" Target="slide4.xml"/><Relationship Id="rId15" Type="http://schemas.openxmlformats.org/officeDocument/2006/relationships/slide" Target="slide18.xml"/><Relationship Id="rId23" Type="http://schemas.openxmlformats.org/officeDocument/2006/relationships/slide" Target="slide30.xml"/><Relationship Id="rId10" Type="http://schemas.openxmlformats.org/officeDocument/2006/relationships/slide" Target="slide11.xml"/><Relationship Id="rId19" Type="http://schemas.openxmlformats.org/officeDocument/2006/relationships/slide" Target="slide24.xml"/><Relationship Id="rId4" Type="http://schemas.openxmlformats.org/officeDocument/2006/relationships/slide" Target="slide3.xml"/><Relationship Id="rId9" Type="http://schemas.openxmlformats.org/officeDocument/2006/relationships/slide" Target="slide10.xml"/><Relationship Id="rId14" Type="http://schemas.openxmlformats.org/officeDocument/2006/relationships/slide" Target="slide17.xml"/><Relationship Id="rId22" Type="http://schemas.openxmlformats.org/officeDocument/2006/relationships/slide" Target="slide28.xml"/><Relationship Id="rId27" Type="http://schemas.openxmlformats.org/officeDocument/2006/relationships/slide" Target="slide34.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27.jpeg"/></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4075611" y="0"/>
            <a:ext cx="3539613" cy="523220"/>
          </a:xfrm>
          <a:prstGeom prst="rect">
            <a:avLst/>
          </a:prstGeom>
          <a:noFill/>
        </p:spPr>
        <p:txBody>
          <a:bodyPr wrap="square" lIns="91440" tIns="45720" rIns="91440" bIns="45720">
            <a:spAutoFit/>
          </a:bodyPr>
          <a:lstStyle/>
          <a:p>
            <a:pPr algn="ctr"/>
            <a:r>
              <a:rPr lang="ru-RU" sz="2800" b="1" dirty="0">
                <a:ln w="10160">
                  <a:solidFill>
                    <a:schemeClr val="accent5"/>
                  </a:solidFill>
                  <a:prstDash val="solid"/>
                </a:ln>
                <a:solidFill>
                  <a:srgbClr val="C00000"/>
                </a:solidFill>
                <a:effectLst>
                  <a:outerShdw blurRad="38100" dist="22860" dir="5400000" algn="tl" rotWithShape="0">
                    <a:srgbClr val="000000">
                      <a:alpha val="30000"/>
                    </a:srgbClr>
                  </a:outerShdw>
                </a:effectLst>
              </a:rPr>
              <a:t>СВОЯ ИГРА</a:t>
            </a:r>
          </a:p>
        </p:txBody>
      </p:sp>
      <p:sp>
        <p:nvSpPr>
          <p:cNvPr id="7" name="Скругленный прямоугольник 6"/>
          <p:cNvSpPr/>
          <p:nvPr/>
        </p:nvSpPr>
        <p:spPr>
          <a:xfrm>
            <a:off x="470263" y="467102"/>
            <a:ext cx="3971108" cy="84908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i="1" dirty="0" smtClean="0"/>
              <a:t>Лебеди - птицы</a:t>
            </a:r>
            <a:endParaRPr lang="ru-RU" sz="3200" dirty="0"/>
          </a:p>
        </p:txBody>
      </p:sp>
      <p:sp>
        <p:nvSpPr>
          <p:cNvPr id="8" name="Скругленный прямоугольник 7"/>
          <p:cNvSpPr/>
          <p:nvPr/>
        </p:nvSpPr>
        <p:spPr>
          <a:xfrm>
            <a:off x="457199" y="1414157"/>
            <a:ext cx="3971109" cy="84908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i="1" dirty="0" smtClean="0"/>
              <a:t>Лебединая семья </a:t>
            </a:r>
            <a:endParaRPr lang="ru-RU" sz="3200" dirty="0"/>
          </a:p>
        </p:txBody>
      </p:sp>
      <p:sp>
        <p:nvSpPr>
          <p:cNvPr id="9" name="Скругленный прямоугольник 8"/>
          <p:cNvSpPr/>
          <p:nvPr/>
        </p:nvSpPr>
        <p:spPr>
          <a:xfrm>
            <a:off x="418011" y="2391271"/>
            <a:ext cx="4023360" cy="84908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i="1" dirty="0" smtClean="0"/>
              <a:t>Красная книга</a:t>
            </a:r>
            <a:endParaRPr lang="ru-RU" sz="3200" dirty="0"/>
          </a:p>
        </p:txBody>
      </p:sp>
      <p:sp>
        <p:nvSpPr>
          <p:cNvPr id="10" name="Скругленный прямоугольник 9"/>
          <p:cNvSpPr/>
          <p:nvPr/>
        </p:nvSpPr>
        <p:spPr>
          <a:xfrm>
            <a:off x="431073" y="3327441"/>
            <a:ext cx="4010297" cy="84908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i="1" dirty="0" smtClean="0"/>
              <a:t>Охрана л</a:t>
            </a:r>
            <a:r>
              <a:rPr lang="ru-RU" sz="3200" b="1" i="1" dirty="0" smtClean="0"/>
              <a:t>ебедей</a:t>
            </a:r>
            <a:endParaRPr lang="ru-RU" sz="3200" dirty="0"/>
          </a:p>
        </p:txBody>
      </p:sp>
      <p:sp>
        <p:nvSpPr>
          <p:cNvPr id="11" name="Скругленный прямоугольник 10"/>
          <p:cNvSpPr/>
          <p:nvPr/>
        </p:nvSpPr>
        <p:spPr>
          <a:xfrm>
            <a:off x="444137" y="4304555"/>
            <a:ext cx="4036423" cy="84908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ru-RU" sz="3200" b="1" i="1" dirty="0" smtClean="0"/>
              <a:t>Лебеди в </a:t>
            </a:r>
            <a:r>
              <a:rPr lang="ru-RU" sz="3200" b="1" i="1" dirty="0" smtClean="0"/>
              <a:t>мифах </a:t>
            </a:r>
            <a:r>
              <a:rPr lang="ru-RU" sz="3200" b="1" i="1" dirty="0" smtClean="0"/>
              <a:t>и легендах</a:t>
            </a:r>
            <a:endParaRPr lang="ru-RU" sz="3200" b="1" dirty="0"/>
          </a:p>
        </p:txBody>
      </p:sp>
      <p:sp>
        <p:nvSpPr>
          <p:cNvPr id="12" name="Скругленный прямоугольник 11">
            <a:hlinkClick r:id="rId3" action="ppaction://hlinksldjump"/>
          </p:cNvPr>
          <p:cNvSpPr/>
          <p:nvPr/>
        </p:nvSpPr>
        <p:spPr>
          <a:xfrm>
            <a:off x="4746171" y="467102"/>
            <a:ext cx="1053738" cy="8599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5400" dirty="0" smtClean="0"/>
              <a:t>1</a:t>
            </a:r>
            <a:endParaRPr lang="ru-RU" sz="5400" dirty="0"/>
          </a:p>
        </p:txBody>
      </p:sp>
      <p:sp>
        <p:nvSpPr>
          <p:cNvPr id="13" name="Скругленный прямоугольник 12">
            <a:hlinkClick r:id="rId4" action="ppaction://hlinksldjump"/>
          </p:cNvPr>
          <p:cNvSpPr/>
          <p:nvPr/>
        </p:nvSpPr>
        <p:spPr>
          <a:xfrm>
            <a:off x="5964738" y="480164"/>
            <a:ext cx="1010827" cy="8599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5400" dirty="0" smtClean="0"/>
              <a:t>2</a:t>
            </a:r>
            <a:endParaRPr lang="ru-RU" sz="5400" dirty="0"/>
          </a:p>
        </p:txBody>
      </p:sp>
      <p:sp>
        <p:nvSpPr>
          <p:cNvPr id="14" name="Скругленный прямоугольник 13">
            <a:hlinkClick r:id="rId5" action="ppaction://hlinksldjump"/>
          </p:cNvPr>
          <p:cNvSpPr/>
          <p:nvPr/>
        </p:nvSpPr>
        <p:spPr>
          <a:xfrm>
            <a:off x="7117993" y="480165"/>
            <a:ext cx="1072418" cy="8599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5400" dirty="0" smtClean="0"/>
              <a:t>3</a:t>
            </a:r>
            <a:endParaRPr lang="ru-RU" sz="5400" dirty="0"/>
          </a:p>
        </p:txBody>
      </p:sp>
      <p:sp>
        <p:nvSpPr>
          <p:cNvPr id="15" name="Скругленный прямоугольник 14">
            <a:hlinkClick r:id="rId6" action="ppaction://hlinksldjump"/>
          </p:cNvPr>
          <p:cNvSpPr/>
          <p:nvPr/>
        </p:nvSpPr>
        <p:spPr>
          <a:xfrm>
            <a:off x="8294914" y="467102"/>
            <a:ext cx="1058091" cy="8599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5400" dirty="0" smtClean="0"/>
              <a:t>4</a:t>
            </a:r>
            <a:endParaRPr lang="ru-RU" sz="5400" dirty="0"/>
          </a:p>
        </p:txBody>
      </p:sp>
      <p:sp>
        <p:nvSpPr>
          <p:cNvPr id="16" name="Скругленный прямоугольник 15">
            <a:hlinkClick r:id="rId7" action="ppaction://hlinksldjump"/>
          </p:cNvPr>
          <p:cNvSpPr/>
          <p:nvPr/>
        </p:nvSpPr>
        <p:spPr>
          <a:xfrm>
            <a:off x="9515939" y="454039"/>
            <a:ext cx="1078038" cy="8599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5400" dirty="0" smtClean="0"/>
              <a:t>5</a:t>
            </a:r>
            <a:endParaRPr lang="ru-RU" sz="5400" dirty="0"/>
          </a:p>
        </p:txBody>
      </p:sp>
      <p:sp>
        <p:nvSpPr>
          <p:cNvPr id="20" name="Скругленный прямоугольник 19">
            <a:hlinkClick r:id="rId8" action="ppaction://hlinksldjump"/>
          </p:cNvPr>
          <p:cNvSpPr/>
          <p:nvPr/>
        </p:nvSpPr>
        <p:spPr>
          <a:xfrm>
            <a:off x="4746170" y="1449412"/>
            <a:ext cx="1040675" cy="8599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5400" dirty="0" smtClean="0"/>
              <a:t>1</a:t>
            </a:r>
            <a:endParaRPr lang="ru-RU" sz="5400" dirty="0"/>
          </a:p>
        </p:txBody>
      </p:sp>
      <p:sp>
        <p:nvSpPr>
          <p:cNvPr id="21" name="Скругленный прямоугольник 20">
            <a:hlinkClick r:id="rId9" action="ppaction://hlinksldjump"/>
          </p:cNvPr>
          <p:cNvSpPr/>
          <p:nvPr/>
        </p:nvSpPr>
        <p:spPr>
          <a:xfrm>
            <a:off x="5938612" y="1449412"/>
            <a:ext cx="1050015" cy="8599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5400" dirty="0" smtClean="0"/>
              <a:t>2</a:t>
            </a:r>
            <a:endParaRPr lang="ru-RU" sz="5400" dirty="0"/>
          </a:p>
        </p:txBody>
      </p:sp>
      <p:sp>
        <p:nvSpPr>
          <p:cNvPr id="22" name="Скругленный прямоугольник 21">
            <a:hlinkClick r:id="rId10" action="ppaction://hlinksldjump"/>
          </p:cNvPr>
          <p:cNvSpPr/>
          <p:nvPr/>
        </p:nvSpPr>
        <p:spPr>
          <a:xfrm>
            <a:off x="7158445" y="1462475"/>
            <a:ext cx="1084218" cy="8599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5400" dirty="0" smtClean="0"/>
              <a:t>3</a:t>
            </a:r>
            <a:endParaRPr lang="ru-RU" sz="5400" dirty="0"/>
          </a:p>
        </p:txBody>
      </p:sp>
      <p:sp>
        <p:nvSpPr>
          <p:cNvPr id="23" name="Скругленный прямоугольник 22">
            <a:hlinkClick r:id="rId11" action="ppaction://hlinksldjump"/>
          </p:cNvPr>
          <p:cNvSpPr/>
          <p:nvPr/>
        </p:nvSpPr>
        <p:spPr>
          <a:xfrm>
            <a:off x="8334103" y="1488600"/>
            <a:ext cx="1058091" cy="8599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5400" dirty="0" smtClean="0"/>
              <a:t>4</a:t>
            </a:r>
            <a:endParaRPr lang="ru-RU" sz="5400" dirty="0"/>
          </a:p>
        </p:txBody>
      </p:sp>
      <p:sp>
        <p:nvSpPr>
          <p:cNvPr id="24" name="Скругленный прямоугольник 23">
            <a:hlinkClick r:id="rId12" action="ppaction://hlinksldjump"/>
          </p:cNvPr>
          <p:cNvSpPr/>
          <p:nvPr/>
        </p:nvSpPr>
        <p:spPr>
          <a:xfrm>
            <a:off x="9529002" y="1423286"/>
            <a:ext cx="1051912" cy="8599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5400" dirty="0" smtClean="0"/>
              <a:t>5</a:t>
            </a:r>
            <a:endParaRPr lang="ru-RU" sz="5400" dirty="0"/>
          </a:p>
        </p:txBody>
      </p:sp>
      <p:sp>
        <p:nvSpPr>
          <p:cNvPr id="27" name="Скругленный прямоугольник 26">
            <a:hlinkClick r:id="rId13" action="ppaction://hlinksldjump"/>
          </p:cNvPr>
          <p:cNvSpPr/>
          <p:nvPr/>
        </p:nvSpPr>
        <p:spPr>
          <a:xfrm>
            <a:off x="4741817" y="2426526"/>
            <a:ext cx="1031966" cy="8599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5400" dirty="0" smtClean="0"/>
              <a:t>1</a:t>
            </a:r>
            <a:endParaRPr lang="ru-RU" sz="5400" dirty="0"/>
          </a:p>
        </p:txBody>
      </p:sp>
      <p:sp>
        <p:nvSpPr>
          <p:cNvPr id="28" name="Скругленный прямоугольник 27">
            <a:hlinkClick r:id="rId14" action="ppaction://hlinksldjump"/>
          </p:cNvPr>
          <p:cNvSpPr/>
          <p:nvPr/>
        </p:nvSpPr>
        <p:spPr>
          <a:xfrm>
            <a:off x="5938614" y="2426526"/>
            <a:ext cx="1036952" cy="8599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5400" dirty="0" smtClean="0"/>
              <a:t>2</a:t>
            </a:r>
            <a:endParaRPr lang="ru-RU" sz="5400" dirty="0"/>
          </a:p>
        </p:txBody>
      </p:sp>
      <p:sp>
        <p:nvSpPr>
          <p:cNvPr id="29" name="Скругленный прямоугольник 28">
            <a:hlinkClick r:id="rId15" action="ppaction://hlinksldjump"/>
          </p:cNvPr>
          <p:cNvSpPr/>
          <p:nvPr/>
        </p:nvSpPr>
        <p:spPr>
          <a:xfrm>
            <a:off x="7183307" y="2413463"/>
            <a:ext cx="1059356" cy="8599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5400" dirty="0" smtClean="0"/>
              <a:t>3</a:t>
            </a:r>
            <a:endParaRPr lang="ru-RU" sz="5400" dirty="0"/>
          </a:p>
        </p:txBody>
      </p:sp>
      <p:sp>
        <p:nvSpPr>
          <p:cNvPr id="30" name="Скругленный прямоугольник 29">
            <a:hlinkClick r:id="rId16" action="ppaction://hlinksldjump"/>
          </p:cNvPr>
          <p:cNvSpPr/>
          <p:nvPr/>
        </p:nvSpPr>
        <p:spPr>
          <a:xfrm>
            <a:off x="8360230" y="2426526"/>
            <a:ext cx="1071152" cy="8599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5400" dirty="0" smtClean="0"/>
              <a:t>4</a:t>
            </a:r>
            <a:endParaRPr lang="ru-RU" sz="5400" dirty="0"/>
          </a:p>
        </p:txBody>
      </p:sp>
      <p:sp>
        <p:nvSpPr>
          <p:cNvPr id="31" name="Скругленный прямоугольник 30">
            <a:hlinkClick r:id="rId17" action="ppaction://hlinksldjump"/>
          </p:cNvPr>
          <p:cNvSpPr/>
          <p:nvPr/>
        </p:nvSpPr>
        <p:spPr>
          <a:xfrm>
            <a:off x="9542066" y="2426526"/>
            <a:ext cx="1038848" cy="8599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5400" dirty="0" smtClean="0"/>
              <a:t>5</a:t>
            </a:r>
            <a:endParaRPr lang="ru-RU" sz="5400" dirty="0"/>
          </a:p>
        </p:txBody>
      </p:sp>
      <p:sp>
        <p:nvSpPr>
          <p:cNvPr id="34" name="Скругленный прямоугольник 33">
            <a:hlinkClick r:id="rId18" action="ppaction://hlinksldjump"/>
          </p:cNvPr>
          <p:cNvSpPr/>
          <p:nvPr/>
        </p:nvSpPr>
        <p:spPr>
          <a:xfrm>
            <a:off x="4746171" y="3362696"/>
            <a:ext cx="1066800" cy="8599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5400" dirty="0" smtClean="0"/>
              <a:t>1</a:t>
            </a:r>
            <a:endParaRPr lang="ru-RU" sz="5400" dirty="0"/>
          </a:p>
        </p:txBody>
      </p:sp>
      <p:sp>
        <p:nvSpPr>
          <p:cNvPr id="35" name="Скругленный прямоугольник 34">
            <a:hlinkClick r:id="rId19" action="ppaction://hlinksldjump"/>
          </p:cNvPr>
          <p:cNvSpPr/>
          <p:nvPr/>
        </p:nvSpPr>
        <p:spPr>
          <a:xfrm>
            <a:off x="5912488" y="3362696"/>
            <a:ext cx="1036952" cy="8599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5400" dirty="0" smtClean="0"/>
              <a:t>2</a:t>
            </a:r>
            <a:endParaRPr lang="ru-RU" sz="5400" dirty="0"/>
          </a:p>
        </p:txBody>
      </p:sp>
      <p:sp>
        <p:nvSpPr>
          <p:cNvPr id="36" name="Скругленный прямоугольник 35">
            <a:hlinkClick r:id="rId20" action="ppaction://hlinksldjump"/>
          </p:cNvPr>
          <p:cNvSpPr/>
          <p:nvPr/>
        </p:nvSpPr>
        <p:spPr>
          <a:xfrm>
            <a:off x="7184571" y="3375759"/>
            <a:ext cx="1071155" cy="8599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5400" dirty="0" smtClean="0"/>
              <a:t>3</a:t>
            </a:r>
            <a:endParaRPr lang="ru-RU" sz="5400" dirty="0"/>
          </a:p>
        </p:txBody>
      </p:sp>
      <p:sp>
        <p:nvSpPr>
          <p:cNvPr id="37" name="Скругленный прямоугольник 36">
            <a:hlinkClick r:id="rId21" action="ppaction://hlinksldjump"/>
          </p:cNvPr>
          <p:cNvSpPr/>
          <p:nvPr/>
        </p:nvSpPr>
        <p:spPr>
          <a:xfrm>
            <a:off x="8441064" y="3388822"/>
            <a:ext cx="1042570" cy="8599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5400" dirty="0" smtClean="0"/>
              <a:t>4</a:t>
            </a:r>
            <a:endParaRPr lang="ru-RU" sz="5400" dirty="0"/>
          </a:p>
        </p:txBody>
      </p:sp>
      <p:sp>
        <p:nvSpPr>
          <p:cNvPr id="38" name="Скругленный прямоугольник 37">
            <a:hlinkClick r:id="rId22" action="ppaction://hlinksldjump"/>
          </p:cNvPr>
          <p:cNvSpPr/>
          <p:nvPr/>
        </p:nvSpPr>
        <p:spPr>
          <a:xfrm>
            <a:off x="9568192" y="3375759"/>
            <a:ext cx="1078037" cy="8599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5400" dirty="0" smtClean="0"/>
              <a:t>5</a:t>
            </a:r>
            <a:endParaRPr lang="ru-RU" sz="5400" dirty="0"/>
          </a:p>
        </p:txBody>
      </p:sp>
      <p:sp>
        <p:nvSpPr>
          <p:cNvPr id="41" name="Скругленный прямоугольник 40">
            <a:hlinkClick r:id="rId23" action="ppaction://hlinksldjump"/>
          </p:cNvPr>
          <p:cNvSpPr/>
          <p:nvPr/>
        </p:nvSpPr>
        <p:spPr>
          <a:xfrm>
            <a:off x="4746170" y="4316977"/>
            <a:ext cx="1040675" cy="8599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5400" dirty="0" smtClean="0"/>
              <a:t>1</a:t>
            </a:r>
            <a:endParaRPr lang="ru-RU" sz="5400" dirty="0"/>
          </a:p>
        </p:txBody>
      </p:sp>
      <p:sp>
        <p:nvSpPr>
          <p:cNvPr id="42" name="Скругленный прямоугольник 41">
            <a:hlinkClick r:id="rId24" action="ppaction://hlinksldjump"/>
          </p:cNvPr>
          <p:cNvSpPr/>
          <p:nvPr/>
        </p:nvSpPr>
        <p:spPr>
          <a:xfrm>
            <a:off x="5951676" y="4316977"/>
            <a:ext cx="1036952" cy="8599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5400" dirty="0" smtClean="0"/>
              <a:t>2</a:t>
            </a:r>
            <a:endParaRPr lang="ru-RU" sz="5400" dirty="0"/>
          </a:p>
        </p:txBody>
      </p:sp>
      <p:sp>
        <p:nvSpPr>
          <p:cNvPr id="43" name="Скругленный прямоугольник 42">
            <a:hlinkClick r:id="rId25" action="ppaction://hlinksldjump"/>
          </p:cNvPr>
          <p:cNvSpPr/>
          <p:nvPr/>
        </p:nvSpPr>
        <p:spPr>
          <a:xfrm>
            <a:off x="7235557" y="4330040"/>
            <a:ext cx="1033231" cy="8599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5400" dirty="0" smtClean="0"/>
              <a:t>3</a:t>
            </a:r>
            <a:endParaRPr lang="ru-RU" sz="5400" dirty="0"/>
          </a:p>
        </p:txBody>
      </p:sp>
      <p:sp>
        <p:nvSpPr>
          <p:cNvPr id="44" name="Скругленный прямоугольник 43">
            <a:hlinkClick r:id="rId26" action="ppaction://hlinksldjump"/>
          </p:cNvPr>
          <p:cNvSpPr/>
          <p:nvPr/>
        </p:nvSpPr>
        <p:spPr>
          <a:xfrm>
            <a:off x="8438606" y="4330039"/>
            <a:ext cx="1058091" cy="8599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5400" dirty="0" smtClean="0"/>
              <a:t>4</a:t>
            </a:r>
            <a:endParaRPr lang="ru-RU" sz="5400" dirty="0"/>
          </a:p>
        </p:txBody>
      </p:sp>
      <p:sp>
        <p:nvSpPr>
          <p:cNvPr id="45" name="Скругленный прямоугольник 44">
            <a:hlinkClick r:id="rId27" action="ppaction://hlinksldjump"/>
          </p:cNvPr>
          <p:cNvSpPr/>
          <p:nvPr/>
        </p:nvSpPr>
        <p:spPr>
          <a:xfrm>
            <a:off x="9607380" y="4303915"/>
            <a:ext cx="1091099" cy="8599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5400" dirty="0" smtClean="0"/>
              <a:t>5</a:t>
            </a:r>
            <a:endParaRPr lang="ru-RU" sz="5400" dirty="0"/>
          </a:p>
        </p:txBody>
      </p:sp>
      <p:sp>
        <p:nvSpPr>
          <p:cNvPr id="48" name="Прямоугольник 47"/>
          <p:cNvSpPr/>
          <p:nvPr/>
        </p:nvSpPr>
        <p:spPr>
          <a:xfrm>
            <a:off x="600892" y="5281670"/>
            <a:ext cx="1894079" cy="6333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a:t>КОМАНДА1</a:t>
            </a:r>
          </a:p>
        </p:txBody>
      </p:sp>
      <p:sp>
        <p:nvSpPr>
          <p:cNvPr id="49" name="Овал 48"/>
          <p:cNvSpPr>
            <a:spLocks/>
          </p:cNvSpPr>
          <p:nvPr/>
        </p:nvSpPr>
        <p:spPr>
          <a:xfrm>
            <a:off x="1404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1" name="Овал 50"/>
          <p:cNvSpPr>
            <a:spLocks/>
          </p:cNvSpPr>
          <p:nvPr/>
        </p:nvSpPr>
        <p:spPr>
          <a:xfrm>
            <a:off x="1404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a:t>
            </a:r>
            <a:endParaRPr lang="ru-RU" sz="2400" b="1" dirty="0"/>
          </a:p>
        </p:txBody>
      </p:sp>
      <p:sp>
        <p:nvSpPr>
          <p:cNvPr id="52" name="Овал 51"/>
          <p:cNvSpPr>
            <a:spLocks/>
          </p:cNvSpPr>
          <p:nvPr/>
        </p:nvSpPr>
        <p:spPr>
          <a:xfrm>
            <a:off x="1404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2</a:t>
            </a:r>
            <a:endParaRPr lang="ru-RU" sz="2400" b="1" dirty="0"/>
          </a:p>
        </p:txBody>
      </p:sp>
      <p:sp>
        <p:nvSpPr>
          <p:cNvPr id="53" name="Овал 52"/>
          <p:cNvSpPr>
            <a:spLocks/>
          </p:cNvSpPr>
          <p:nvPr/>
        </p:nvSpPr>
        <p:spPr>
          <a:xfrm>
            <a:off x="1404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3</a:t>
            </a:r>
            <a:endParaRPr lang="ru-RU" sz="2400" b="1" dirty="0"/>
          </a:p>
        </p:txBody>
      </p:sp>
      <p:sp>
        <p:nvSpPr>
          <p:cNvPr id="54" name="Овал 53"/>
          <p:cNvSpPr>
            <a:spLocks/>
          </p:cNvSpPr>
          <p:nvPr/>
        </p:nvSpPr>
        <p:spPr>
          <a:xfrm>
            <a:off x="1404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4</a:t>
            </a:r>
            <a:endParaRPr lang="ru-RU" sz="2400" b="1" dirty="0"/>
          </a:p>
        </p:txBody>
      </p:sp>
      <p:sp>
        <p:nvSpPr>
          <p:cNvPr id="55" name="Овал 54"/>
          <p:cNvSpPr>
            <a:spLocks/>
          </p:cNvSpPr>
          <p:nvPr/>
        </p:nvSpPr>
        <p:spPr>
          <a:xfrm>
            <a:off x="1404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5</a:t>
            </a:r>
            <a:endParaRPr lang="ru-RU" sz="2400" b="1" dirty="0"/>
          </a:p>
        </p:txBody>
      </p:sp>
      <p:sp>
        <p:nvSpPr>
          <p:cNvPr id="56" name="Овал 55"/>
          <p:cNvSpPr/>
          <p:nvPr/>
        </p:nvSpPr>
        <p:spPr>
          <a:xfrm>
            <a:off x="1404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6</a:t>
            </a:r>
            <a:endParaRPr lang="ru-RU" sz="2400" b="1" dirty="0"/>
          </a:p>
        </p:txBody>
      </p:sp>
      <p:sp>
        <p:nvSpPr>
          <p:cNvPr id="57" name="Овал 56"/>
          <p:cNvSpPr/>
          <p:nvPr/>
        </p:nvSpPr>
        <p:spPr>
          <a:xfrm>
            <a:off x="1404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7</a:t>
            </a:r>
            <a:endParaRPr lang="ru-RU" sz="2400" b="1" dirty="0"/>
          </a:p>
        </p:txBody>
      </p:sp>
      <p:sp>
        <p:nvSpPr>
          <p:cNvPr id="58" name="Овал 57"/>
          <p:cNvSpPr/>
          <p:nvPr/>
        </p:nvSpPr>
        <p:spPr>
          <a:xfrm>
            <a:off x="1404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8</a:t>
            </a:r>
            <a:endParaRPr lang="ru-RU" sz="2400" b="1" dirty="0"/>
          </a:p>
        </p:txBody>
      </p:sp>
      <p:sp>
        <p:nvSpPr>
          <p:cNvPr id="59" name="Овал 58"/>
          <p:cNvSpPr/>
          <p:nvPr/>
        </p:nvSpPr>
        <p:spPr>
          <a:xfrm>
            <a:off x="1404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9</a:t>
            </a:r>
            <a:endParaRPr lang="ru-RU" sz="2400" b="1" dirty="0"/>
          </a:p>
        </p:txBody>
      </p:sp>
      <p:sp>
        <p:nvSpPr>
          <p:cNvPr id="60" name="Овал 59"/>
          <p:cNvSpPr/>
          <p:nvPr/>
        </p:nvSpPr>
        <p:spPr>
          <a:xfrm>
            <a:off x="1404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10</a:t>
            </a:r>
            <a:endParaRPr lang="ru-RU" sz="2400" b="1" dirty="0"/>
          </a:p>
        </p:txBody>
      </p:sp>
      <p:sp>
        <p:nvSpPr>
          <p:cNvPr id="61" name="Овал 60"/>
          <p:cNvSpPr>
            <a:spLocks/>
          </p:cNvSpPr>
          <p:nvPr/>
        </p:nvSpPr>
        <p:spPr>
          <a:xfrm>
            <a:off x="1404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11</a:t>
            </a:r>
            <a:endParaRPr lang="ru-RU" sz="2400" b="1" dirty="0"/>
          </a:p>
        </p:txBody>
      </p:sp>
      <p:sp>
        <p:nvSpPr>
          <p:cNvPr id="62" name="Овал 61"/>
          <p:cNvSpPr/>
          <p:nvPr/>
        </p:nvSpPr>
        <p:spPr>
          <a:xfrm>
            <a:off x="1404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12</a:t>
            </a:r>
            <a:endParaRPr lang="ru-RU" sz="2400" b="1" dirty="0"/>
          </a:p>
        </p:txBody>
      </p:sp>
      <p:sp>
        <p:nvSpPr>
          <p:cNvPr id="63" name="Овал 62"/>
          <p:cNvSpPr/>
          <p:nvPr/>
        </p:nvSpPr>
        <p:spPr>
          <a:xfrm>
            <a:off x="1404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13</a:t>
            </a:r>
            <a:endParaRPr lang="ru-RU" sz="2400" b="1" dirty="0"/>
          </a:p>
        </p:txBody>
      </p:sp>
      <p:sp>
        <p:nvSpPr>
          <p:cNvPr id="64" name="Овал 63"/>
          <p:cNvSpPr>
            <a:spLocks/>
          </p:cNvSpPr>
          <p:nvPr/>
        </p:nvSpPr>
        <p:spPr>
          <a:xfrm>
            <a:off x="1404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14</a:t>
            </a:r>
            <a:endParaRPr lang="ru-RU" sz="2400" b="1" dirty="0"/>
          </a:p>
        </p:txBody>
      </p:sp>
      <p:sp>
        <p:nvSpPr>
          <p:cNvPr id="65" name="Овал 64"/>
          <p:cNvSpPr/>
          <p:nvPr/>
        </p:nvSpPr>
        <p:spPr>
          <a:xfrm>
            <a:off x="1404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15</a:t>
            </a:r>
            <a:endParaRPr lang="ru-RU" sz="2400" b="1" dirty="0"/>
          </a:p>
        </p:txBody>
      </p:sp>
      <p:sp>
        <p:nvSpPr>
          <p:cNvPr id="66" name="Овал 65"/>
          <p:cNvSpPr/>
          <p:nvPr/>
        </p:nvSpPr>
        <p:spPr>
          <a:xfrm>
            <a:off x="1404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16</a:t>
            </a:r>
            <a:endParaRPr lang="ru-RU" sz="2400" b="1" dirty="0"/>
          </a:p>
        </p:txBody>
      </p:sp>
      <p:sp>
        <p:nvSpPr>
          <p:cNvPr id="67" name="Овал 66"/>
          <p:cNvSpPr>
            <a:spLocks/>
          </p:cNvSpPr>
          <p:nvPr/>
        </p:nvSpPr>
        <p:spPr>
          <a:xfrm>
            <a:off x="1404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17</a:t>
            </a:r>
            <a:endParaRPr lang="ru-RU" sz="2400" b="1" dirty="0"/>
          </a:p>
        </p:txBody>
      </p:sp>
      <p:sp>
        <p:nvSpPr>
          <p:cNvPr id="68" name="Овал 67"/>
          <p:cNvSpPr/>
          <p:nvPr/>
        </p:nvSpPr>
        <p:spPr>
          <a:xfrm>
            <a:off x="1404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18</a:t>
            </a:r>
            <a:endParaRPr lang="ru-RU" sz="2400" b="1" dirty="0"/>
          </a:p>
        </p:txBody>
      </p:sp>
      <p:sp>
        <p:nvSpPr>
          <p:cNvPr id="69" name="Овал 68"/>
          <p:cNvSpPr>
            <a:spLocks/>
          </p:cNvSpPr>
          <p:nvPr/>
        </p:nvSpPr>
        <p:spPr>
          <a:xfrm>
            <a:off x="1404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19</a:t>
            </a:r>
            <a:endParaRPr lang="ru-RU" sz="2400" b="1" dirty="0"/>
          </a:p>
        </p:txBody>
      </p:sp>
      <p:sp>
        <p:nvSpPr>
          <p:cNvPr id="70" name="Овал 69"/>
          <p:cNvSpPr/>
          <p:nvPr/>
        </p:nvSpPr>
        <p:spPr>
          <a:xfrm>
            <a:off x="1404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20</a:t>
            </a:r>
            <a:endParaRPr lang="ru-RU" sz="2400" b="1" dirty="0"/>
          </a:p>
        </p:txBody>
      </p:sp>
      <p:sp>
        <p:nvSpPr>
          <p:cNvPr id="71" name="Овал 70"/>
          <p:cNvSpPr>
            <a:spLocks/>
          </p:cNvSpPr>
          <p:nvPr/>
        </p:nvSpPr>
        <p:spPr>
          <a:xfrm>
            <a:off x="1404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21</a:t>
            </a:r>
            <a:endParaRPr lang="ru-RU" sz="2400" b="1" dirty="0"/>
          </a:p>
        </p:txBody>
      </p:sp>
      <p:sp>
        <p:nvSpPr>
          <p:cNvPr id="72" name="Овал 71"/>
          <p:cNvSpPr/>
          <p:nvPr/>
        </p:nvSpPr>
        <p:spPr>
          <a:xfrm>
            <a:off x="1404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22</a:t>
            </a:r>
            <a:endParaRPr lang="ru-RU" sz="2400" b="1" dirty="0"/>
          </a:p>
        </p:txBody>
      </p:sp>
      <p:sp>
        <p:nvSpPr>
          <p:cNvPr id="73" name="Овал 72"/>
          <p:cNvSpPr/>
          <p:nvPr/>
        </p:nvSpPr>
        <p:spPr>
          <a:xfrm>
            <a:off x="1404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23</a:t>
            </a:r>
            <a:endParaRPr lang="ru-RU" sz="2400" b="1" dirty="0"/>
          </a:p>
        </p:txBody>
      </p:sp>
      <p:sp>
        <p:nvSpPr>
          <p:cNvPr id="74" name="Овал 73"/>
          <p:cNvSpPr/>
          <p:nvPr/>
        </p:nvSpPr>
        <p:spPr>
          <a:xfrm>
            <a:off x="1404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24</a:t>
            </a:r>
            <a:endParaRPr lang="ru-RU" sz="2400" b="1" dirty="0"/>
          </a:p>
        </p:txBody>
      </p:sp>
      <p:sp>
        <p:nvSpPr>
          <p:cNvPr id="75" name="Овал 74"/>
          <p:cNvSpPr/>
          <p:nvPr/>
        </p:nvSpPr>
        <p:spPr>
          <a:xfrm>
            <a:off x="1404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25</a:t>
            </a:r>
            <a:endParaRPr lang="ru-RU" sz="2400" b="1" dirty="0"/>
          </a:p>
        </p:txBody>
      </p:sp>
      <p:sp>
        <p:nvSpPr>
          <p:cNvPr id="78" name="Прямоугольник 77"/>
          <p:cNvSpPr/>
          <p:nvPr/>
        </p:nvSpPr>
        <p:spPr>
          <a:xfrm>
            <a:off x="2730137" y="5288565"/>
            <a:ext cx="1907177" cy="6333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a:t>КОМАНДА</a:t>
            </a:r>
            <a:r>
              <a:rPr lang="en-US" sz="2400" dirty="0"/>
              <a:t>2</a:t>
            </a:r>
            <a:endParaRPr lang="ru-RU" sz="2400" dirty="0"/>
          </a:p>
        </p:txBody>
      </p:sp>
      <p:sp>
        <p:nvSpPr>
          <p:cNvPr id="79" name="Овал 78"/>
          <p:cNvSpPr>
            <a:spLocks/>
          </p:cNvSpPr>
          <p:nvPr/>
        </p:nvSpPr>
        <p:spPr>
          <a:xfrm>
            <a:off x="3240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Овал 79"/>
          <p:cNvSpPr>
            <a:spLocks/>
          </p:cNvSpPr>
          <p:nvPr/>
        </p:nvSpPr>
        <p:spPr>
          <a:xfrm>
            <a:off x="3240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a:t>
            </a:r>
            <a:endParaRPr lang="ru-RU" sz="2400" b="1" dirty="0"/>
          </a:p>
        </p:txBody>
      </p:sp>
      <p:sp>
        <p:nvSpPr>
          <p:cNvPr id="81" name="Овал 80"/>
          <p:cNvSpPr>
            <a:spLocks/>
          </p:cNvSpPr>
          <p:nvPr/>
        </p:nvSpPr>
        <p:spPr>
          <a:xfrm>
            <a:off x="3240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2</a:t>
            </a:r>
            <a:endParaRPr lang="ru-RU" sz="2400" b="1" dirty="0"/>
          </a:p>
        </p:txBody>
      </p:sp>
      <p:sp>
        <p:nvSpPr>
          <p:cNvPr id="82" name="Овал 81"/>
          <p:cNvSpPr>
            <a:spLocks/>
          </p:cNvSpPr>
          <p:nvPr/>
        </p:nvSpPr>
        <p:spPr>
          <a:xfrm>
            <a:off x="3240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3</a:t>
            </a:r>
            <a:endParaRPr lang="ru-RU" sz="2400" b="1" dirty="0"/>
          </a:p>
        </p:txBody>
      </p:sp>
      <p:sp>
        <p:nvSpPr>
          <p:cNvPr id="83" name="Овал 82"/>
          <p:cNvSpPr>
            <a:spLocks/>
          </p:cNvSpPr>
          <p:nvPr/>
        </p:nvSpPr>
        <p:spPr>
          <a:xfrm>
            <a:off x="3240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4</a:t>
            </a:r>
            <a:endParaRPr lang="ru-RU" sz="2400" b="1" dirty="0"/>
          </a:p>
        </p:txBody>
      </p:sp>
      <p:sp>
        <p:nvSpPr>
          <p:cNvPr id="84" name="Овал 83"/>
          <p:cNvSpPr>
            <a:spLocks/>
          </p:cNvSpPr>
          <p:nvPr/>
        </p:nvSpPr>
        <p:spPr>
          <a:xfrm>
            <a:off x="3240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5</a:t>
            </a:r>
            <a:endParaRPr lang="ru-RU" sz="2400" b="1" dirty="0"/>
          </a:p>
        </p:txBody>
      </p:sp>
      <p:sp>
        <p:nvSpPr>
          <p:cNvPr id="85" name="Овал 84"/>
          <p:cNvSpPr/>
          <p:nvPr/>
        </p:nvSpPr>
        <p:spPr>
          <a:xfrm>
            <a:off x="3240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6</a:t>
            </a:r>
            <a:endParaRPr lang="ru-RU" sz="2400" b="1" dirty="0"/>
          </a:p>
        </p:txBody>
      </p:sp>
      <p:sp>
        <p:nvSpPr>
          <p:cNvPr id="86" name="Овал 85"/>
          <p:cNvSpPr/>
          <p:nvPr/>
        </p:nvSpPr>
        <p:spPr>
          <a:xfrm>
            <a:off x="3240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7</a:t>
            </a:r>
            <a:endParaRPr lang="ru-RU" sz="2400" b="1" dirty="0"/>
          </a:p>
        </p:txBody>
      </p:sp>
      <p:sp>
        <p:nvSpPr>
          <p:cNvPr id="87" name="Овал 86"/>
          <p:cNvSpPr/>
          <p:nvPr/>
        </p:nvSpPr>
        <p:spPr>
          <a:xfrm>
            <a:off x="3240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8</a:t>
            </a:r>
            <a:endParaRPr lang="ru-RU" sz="2400" b="1" dirty="0"/>
          </a:p>
        </p:txBody>
      </p:sp>
      <p:sp>
        <p:nvSpPr>
          <p:cNvPr id="88" name="Овал 87"/>
          <p:cNvSpPr/>
          <p:nvPr/>
        </p:nvSpPr>
        <p:spPr>
          <a:xfrm>
            <a:off x="3240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9</a:t>
            </a:r>
            <a:endParaRPr lang="ru-RU" sz="2400" b="1" dirty="0"/>
          </a:p>
        </p:txBody>
      </p:sp>
      <p:sp>
        <p:nvSpPr>
          <p:cNvPr id="89" name="Овал 88"/>
          <p:cNvSpPr/>
          <p:nvPr/>
        </p:nvSpPr>
        <p:spPr>
          <a:xfrm>
            <a:off x="3240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10</a:t>
            </a:r>
            <a:endParaRPr lang="ru-RU" sz="2400" b="1" dirty="0"/>
          </a:p>
        </p:txBody>
      </p:sp>
      <p:sp>
        <p:nvSpPr>
          <p:cNvPr id="90" name="Овал 89"/>
          <p:cNvSpPr>
            <a:spLocks/>
          </p:cNvSpPr>
          <p:nvPr/>
        </p:nvSpPr>
        <p:spPr>
          <a:xfrm>
            <a:off x="3240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11</a:t>
            </a:r>
            <a:endParaRPr lang="ru-RU" sz="2400" b="1" dirty="0"/>
          </a:p>
        </p:txBody>
      </p:sp>
      <p:sp>
        <p:nvSpPr>
          <p:cNvPr id="91" name="Овал 90"/>
          <p:cNvSpPr/>
          <p:nvPr/>
        </p:nvSpPr>
        <p:spPr>
          <a:xfrm>
            <a:off x="3240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12</a:t>
            </a:r>
            <a:endParaRPr lang="ru-RU" sz="2400" b="1" dirty="0"/>
          </a:p>
        </p:txBody>
      </p:sp>
      <p:sp>
        <p:nvSpPr>
          <p:cNvPr id="92" name="Овал 91"/>
          <p:cNvSpPr/>
          <p:nvPr/>
        </p:nvSpPr>
        <p:spPr>
          <a:xfrm>
            <a:off x="3240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13</a:t>
            </a:r>
            <a:endParaRPr lang="ru-RU" sz="2400" b="1" dirty="0"/>
          </a:p>
        </p:txBody>
      </p:sp>
      <p:sp>
        <p:nvSpPr>
          <p:cNvPr id="93" name="Овал 92"/>
          <p:cNvSpPr>
            <a:spLocks/>
          </p:cNvSpPr>
          <p:nvPr/>
        </p:nvSpPr>
        <p:spPr>
          <a:xfrm>
            <a:off x="3240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14</a:t>
            </a:r>
            <a:endParaRPr lang="ru-RU" sz="2400" b="1" dirty="0"/>
          </a:p>
        </p:txBody>
      </p:sp>
      <p:sp>
        <p:nvSpPr>
          <p:cNvPr id="94" name="Овал 93"/>
          <p:cNvSpPr/>
          <p:nvPr/>
        </p:nvSpPr>
        <p:spPr>
          <a:xfrm>
            <a:off x="3240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15</a:t>
            </a:r>
            <a:endParaRPr lang="ru-RU" sz="2400" b="1" dirty="0"/>
          </a:p>
        </p:txBody>
      </p:sp>
      <p:sp>
        <p:nvSpPr>
          <p:cNvPr id="95" name="Овал 94"/>
          <p:cNvSpPr/>
          <p:nvPr/>
        </p:nvSpPr>
        <p:spPr>
          <a:xfrm>
            <a:off x="3240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16</a:t>
            </a:r>
            <a:endParaRPr lang="ru-RU" sz="2400" b="1" dirty="0"/>
          </a:p>
        </p:txBody>
      </p:sp>
      <p:sp>
        <p:nvSpPr>
          <p:cNvPr id="96" name="Овал 95"/>
          <p:cNvSpPr>
            <a:spLocks/>
          </p:cNvSpPr>
          <p:nvPr/>
        </p:nvSpPr>
        <p:spPr>
          <a:xfrm>
            <a:off x="3240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17</a:t>
            </a:r>
            <a:endParaRPr lang="ru-RU" sz="2400" b="1" dirty="0"/>
          </a:p>
        </p:txBody>
      </p:sp>
      <p:sp>
        <p:nvSpPr>
          <p:cNvPr id="97" name="Овал 96"/>
          <p:cNvSpPr/>
          <p:nvPr/>
        </p:nvSpPr>
        <p:spPr>
          <a:xfrm>
            <a:off x="3240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18</a:t>
            </a:r>
            <a:endParaRPr lang="ru-RU" sz="2400" b="1" dirty="0"/>
          </a:p>
        </p:txBody>
      </p:sp>
      <p:sp>
        <p:nvSpPr>
          <p:cNvPr id="98" name="Овал 97"/>
          <p:cNvSpPr>
            <a:spLocks/>
          </p:cNvSpPr>
          <p:nvPr/>
        </p:nvSpPr>
        <p:spPr>
          <a:xfrm>
            <a:off x="3240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19</a:t>
            </a:r>
            <a:endParaRPr lang="ru-RU" sz="2400" b="1" dirty="0"/>
          </a:p>
        </p:txBody>
      </p:sp>
      <p:sp>
        <p:nvSpPr>
          <p:cNvPr id="99" name="Овал 98"/>
          <p:cNvSpPr/>
          <p:nvPr/>
        </p:nvSpPr>
        <p:spPr>
          <a:xfrm>
            <a:off x="3240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20</a:t>
            </a:r>
            <a:endParaRPr lang="ru-RU" sz="2400" b="1" dirty="0"/>
          </a:p>
        </p:txBody>
      </p:sp>
      <p:sp>
        <p:nvSpPr>
          <p:cNvPr id="100" name="Овал 99"/>
          <p:cNvSpPr>
            <a:spLocks/>
          </p:cNvSpPr>
          <p:nvPr/>
        </p:nvSpPr>
        <p:spPr>
          <a:xfrm>
            <a:off x="3240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21</a:t>
            </a:r>
            <a:endParaRPr lang="ru-RU" sz="2400" b="1" dirty="0"/>
          </a:p>
        </p:txBody>
      </p:sp>
      <p:sp>
        <p:nvSpPr>
          <p:cNvPr id="101" name="Овал 100"/>
          <p:cNvSpPr/>
          <p:nvPr/>
        </p:nvSpPr>
        <p:spPr>
          <a:xfrm>
            <a:off x="3240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22</a:t>
            </a:r>
            <a:endParaRPr lang="ru-RU" sz="2400" b="1" dirty="0"/>
          </a:p>
        </p:txBody>
      </p:sp>
      <p:sp>
        <p:nvSpPr>
          <p:cNvPr id="102" name="Овал 101"/>
          <p:cNvSpPr/>
          <p:nvPr/>
        </p:nvSpPr>
        <p:spPr>
          <a:xfrm>
            <a:off x="3240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23</a:t>
            </a:r>
            <a:endParaRPr lang="ru-RU" sz="2400" b="1" dirty="0"/>
          </a:p>
        </p:txBody>
      </p:sp>
      <p:sp>
        <p:nvSpPr>
          <p:cNvPr id="103" name="Овал 102"/>
          <p:cNvSpPr/>
          <p:nvPr/>
        </p:nvSpPr>
        <p:spPr>
          <a:xfrm>
            <a:off x="3240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24</a:t>
            </a:r>
            <a:endParaRPr lang="ru-RU" sz="2400" b="1" dirty="0"/>
          </a:p>
        </p:txBody>
      </p:sp>
      <p:sp>
        <p:nvSpPr>
          <p:cNvPr id="104" name="Овал 103"/>
          <p:cNvSpPr/>
          <p:nvPr/>
        </p:nvSpPr>
        <p:spPr>
          <a:xfrm>
            <a:off x="3240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25</a:t>
            </a:r>
            <a:endParaRPr lang="ru-RU" sz="2400" b="1" dirty="0"/>
          </a:p>
        </p:txBody>
      </p:sp>
      <p:sp>
        <p:nvSpPr>
          <p:cNvPr id="105" name="Прямоугольник 104"/>
          <p:cNvSpPr/>
          <p:nvPr/>
        </p:nvSpPr>
        <p:spPr>
          <a:xfrm>
            <a:off x="4833257" y="5330221"/>
            <a:ext cx="1920240" cy="6333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a:t>КОМАНДА</a:t>
            </a:r>
            <a:r>
              <a:rPr lang="en-US" sz="2400" dirty="0"/>
              <a:t>3</a:t>
            </a:r>
            <a:endParaRPr lang="ru-RU" sz="2400" dirty="0"/>
          </a:p>
        </p:txBody>
      </p:sp>
      <p:sp>
        <p:nvSpPr>
          <p:cNvPr id="106" name="Овал 105"/>
          <p:cNvSpPr>
            <a:spLocks/>
          </p:cNvSpPr>
          <p:nvPr/>
        </p:nvSpPr>
        <p:spPr>
          <a:xfrm>
            <a:off x="525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7" name="Овал 106"/>
          <p:cNvSpPr>
            <a:spLocks/>
          </p:cNvSpPr>
          <p:nvPr/>
        </p:nvSpPr>
        <p:spPr>
          <a:xfrm>
            <a:off x="525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a:t>
            </a:r>
            <a:endParaRPr lang="ru-RU" sz="2400" b="1" dirty="0"/>
          </a:p>
        </p:txBody>
      </p:sp>
      <p:sp>
        <p:nvSpPr>
          <p:cNvPr id="108" name="Овал 107"/>
          <p:cNvSpPr>
            <a:spLocks/>
          </p:cNvSpPr>
          <p:nvPr/>
        </p:nvSpPr>
        <p:spPr>
          <a:xfrm>
            <a:off x="525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2</a:t>
            </a:r>
            <a:endParaRPr lang="ru-RU" sz="2400" b="1" dirty="0"/>
          </a:p>
        </p:txBody>
      </p:sp>
      <p:sp>
        <p:nvSpPr>
          <p:cNvPr id="109" name="Овал 108"/>
          <p:cNvSpPr>
            <a:spLocks/>
          </p:cNvSpPr>
          <p:nvPr/>
        </p:nvSpPr>
        <p:spPr>
          <a:xfrm>
            <a:off x="525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3</a:t>
            </a:r>
            <a:endParaRPr lang="ru-RU" sz="2400" b="1" dirty="0"/>
          </a:p>
        </p:txBody>
      </p:sp>
      <p:sp>
        <p:nvSpPr>
          <p:cNvPr id="110" name="Овал 109"/>
          <p:cNvSpPr>
            <a:spLocks/>
          </p:cNvSpPr>
          <p:nvPr/>
        </p:nvSpPr>
        <p:spPr>
          <a:xfrm>
            <a:off x="525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4</a:t>
            </a:r>
            <a:endParaRPr lang="ru-RU" sz="2400" b="1" dirty="0"/>
          </a:p>
        </p:txBody>
      </p:sp>
      <p:sp>
        <p:nvSpPr>
          <p:cNvPr id="111" name="Овал 110"/>
          <p:cNvSpPr>
            <a:spLocks/>
          </p:cNvSpPr>
          <p:nvPr/>
        </p:nvSpPr>
        <p:spPr>
          <a:xfrm>
            <a:off x="525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5</a:t>
            </a:r>
            <a:endParaRPr lang="ru-RU" sz="2400" b="1" dirty="0"/>
          </a:p>
        </p:txBody>
      </p:sp>
      <p:sp>
        <p:nvSpPr>
          <p:cNvPr id="112" name="Овал 111"/>
          <p:cNvSpPr/>
          <p:nvPr/>
        </p:nvSpPr>
        <p:spPr>
          <a:xfrm>
            <a:off x="525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6</a:t>
            </a:r>
            <a:endParaRPr lang="ru-RU" sz="2400" b="1" dirty="0"/>
          </a:p>
        </p:txBody>
      </p:sp>
      <p:sp>
        <p:nvSpPr>
          <p:cNvPr id="113" name="Овал 112"/>
          <p:cNvSpPr/>
          <p:nvPr/>
        </p:nvSpPr>
        <p:spPr>
          <a:xfrm>
            <a:off x="525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7</a:t>
            </a:r>
            <a:endParaRPr lang="ru-RU" sz="2400" b="1" dirty="0"/>
          </a:p>
        </p:txBody>
      </p:sp>
      <p:sp>
        <p:nvSpPr>
          <p:cNvPr id="114" name="Овал 113"/>
          <p:cNvSpPr/>
          <p:nvPr/>
        </p:nvSpPr>
        <p:spPr>
          <a:xfrm>
            <a:off x="525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8</a:t>
            </a:r>
            <a:endParaRPr lang="ru-RU" sz="2400" b="1" dirty="0"/>
          </a:p>
        </p:txBody>
      </p:sp>
      <p:sp>
        <p:nvSpPr>
          <p:cNvPr id="115" name="Овал 114"/>
          <p:cNvSpPr/>
          <p:nvPr/>
        </p:nvSpPr>
        <p:spPr>
          <a:xfrm>
            <a:off x="525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9</a:t>
            </a:r>
            <a:endParaRPr lang="ru-RU" sz="2400" b="1" dirty="0"/>
          </a:p>
        </p:txBody>
      </p:sp>
      <p:sp>
        <p:nvSpPr>
          <p:cNvPr id="116" name="Овал 115"/>
          <p:cNvSpPr/>
          <p:nvPr/>
        </p:nvSpPr>
        <p:spPr>
          <a:xfrm>
            <a:off x="525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10</a:t>
            </a:r>
            <a:endParaRPr lang="ru-RU" sz="2400" b="1" dirty="0"/>
          </a:p>
        </p:txBody>
      </p:sp>
      <p:sp>
        <p:nvSpPr>
          <p:cNvPr id="117" name="Овал 116"/>
          <p:cNvSpPr>
            <a:spLocks/>
          </p:cNvSpPr>
          <p:nvPr/>
        </p:nvSpPr>
        <p:spPr>
          <a:xfrm>
            <a:off x="525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11</a:t>
            </a:r>
            <a:endParaRPr lang="ru-RU" sz="2400" b="1" dirty="0"/>
          </a:p>
        </p:txBody>
      </p:sp>
      <p:sp>
        <p:nvSpPr>
          <p:cNvPr id="118" name="Овал 117"/>
          <p:cNvSpPr/>
          <p:nvPr/>
        </p:nvSpPr>
        <p:spPr>
          <a:xfrm>
            <a:off x="525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12</a:t>
            </a:r>
            <a:endParaRPr lang="ru-RU" sz="2400" b="1" dirty="0"/>
          </a:p>
        </p:txBody>
      </p:sp>
      <p:sp>
        <p:nvSpPr>
          <p:cNvPr id="119" name="Овал 118"/>
          <p:cNvSpPr/>
          <p:nvPr/>
        </p:nvSpPr>
        <p:spPr>
          <a:xfrm>
            <a:off x="525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13</a:t>
            </a:r>
            <a:endParaRPr lang="ru-RU" sz="2400" b="1" dirty="0"/>
          </a:p>
        </p:txBody>
      </p:sp>
      <p:sp>
        <p:nvSpPr>
          <p:cNvPr id="120" name="Овал 119"/>
          <p:cNvSpPr>
            <a:spLocks/>
          </p:cNvSpPr>
          <p:nvPr/>
        </p:nvSpPr>
        <p:spPr>
          <a:xfrm>
            <a:off x="525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14</a:t>
            </a:r>
            <a:endParaRPr lang="ru-RU" sz="2400" b="1" dirty="0"/>
          </a:p>
        </p:txBody>
      </p:sp>
      <p:sp>
        <p:nvSpPr>
          <p:cNvPr id="121" name="Овал 120"/>
          <p:cNvSpPr/>
          <p:nvPr/>
        </p:nvSpPr>
        <p:spPr>
          <a:xfrm>
            <a:off x="525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15</a:t>
            </a:r>
            <a:endParaRPr lang="ru-RU" sz="2400" b="1" dirty="0"/>
          </a:p>
        </p:txBody>
      </p:sp>
      <p:sp>
        <p:nvSpPr>
          <p:cNvPr id="122" name="Овал 121"/>
          <p:cNvSpPr/>
          <p:nvPr/>
        </p:nvSpPr>
        <p:spPr>
          <a:xfrm>
            <a:off x="525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16</a:t>
            </a:r>
            <a:endParaRPr lang="ru-RU" sz="2400" b="1" dirty="0"/>
          </a:p>
        </p:txBody>
      </p:sp>
      <p:sp>
        <p:nvSpPr>
          <p:cNvPr id="123" name="Овал 122"/>
          <p:cNvSpPr>
            <a:spLocks/>
          </p:cNvSpPr>
          <p:nvPr/>
        </p:nvSpPr>
        <p:spPr>
          <a:xfrm>
            <a:off x="525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17</a:t>
            </a:r>
            <a:endParaRPr lang="ru-RU" sz="2400" b="1" dirty="0"/>
          </a:p>
        </p:txBody>
      </p:sp>
      <p:sp>
        <p:nvSpPr>
          <p:cNvPr id="124" name="Овал 123"/>
          <p:cNvSpPr/>
          <p:nvPr/>
        </p:nvSpPr>
        <p:spPr>
          <a:xfrm>
            <a:off x="525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18</a:t>
            </a:r>
            <a:endParaRPr lang="ru-RU" sz="2400" b="1" dirty="0"/>
          </a:p>
        </p:txBody>
      </p:sp>
      <p:sp>
        <p:nvSpPr>
          <p:cNvPr id="125" name="Овал 124"/>
          <p:cNvSpPr>
            <a:spLocks/>
          </p:cNvSpPr>
          <p:nvPr/>
        </p:nvSpPr>
        <p:spPr>
          <a:xfrm>
            <a:off x="525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19</a:t>
            </a:r>
            <a:endParaRPr lang="ru-RU" sz="2400" b="1" dirty="0"/>
          </a:p>
        </p:txBody>
      </p:sp>
      <p:sp>
        <p:nvSpPr>
          <p:cNvPr id="126" name="Овал 125"/>
          <p:cNvSpPr/>
          <p:nvPr/>
        </p:nvSpPr>
        <p:spPr>
          <a:xfrm>
            <a:off x="525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20</a:t>
            </a:r>
            <a:endParaRPr lang="ru-RU" sz="2400" b="1" dirty="0"/>
          </a:p>
        </p:txBody>
      </p:sp>
      <p:sp>
        <p:nvSpPr>
          <p:cNvPr id="127" name="Овал 126"/>
          <p:cNvSpPr>
            <a:spLocks/>
          </p:cNvSpPr>
          <p:nvPr/>
        </p:nvSpPr>
        <p:spPr>
          <a:xfrm>
            <a:off x="525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21</a:t>
            </a:r>
            <a:endParaRPr lang="ru-RU" sz="2400" b="1" dirty="0"/>
          </a:p>
        </p:txBody>
      </p:sp>
      <p:sp>
        <p:nvSpPr>
          <p:cNvPr id="128" name="Овал 127"/>
          <p:cNvSpPr/>
          <p:nvPr/>
        </p:nvSpPr>
        <p:spPr>
          <a:xfrm>
            <a:off x="525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22</a:t>
            </a:r>
            <a:endParaRPr lang="ru-RU" sz="2400" b="1" dirty="0"/>
          </a:p>
        </p:txBody>
      </p:sp>
      <p:sp>
        <p:nvSpPr>
          <p:cNvPr id="129" name="Овал 128"/>
          <p:cNvSpPr/>
          <p:nvPr/>
        </p:nvSpPr>
        <p:spPr>
          <a:xfrm>
            <a:off x="525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23</a:t>
            </a:r>
            <a:endParaRPr lang="ru-RU" sz="2400" b="1" dirty="0"/>
          </a:p>
        </p:txBody>
      </p:sp>
      <p:sp>
        <p:nvSpPr>
          <p:cNvPr id="130" name="Овал 129"/>
          <p:cNvSpPr/>
          <p:nvPr/>
        </p:nvSpPr>
        <p:spPr>
          <a:xfrm>
            <a:off x="525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24</a:t>
            </a:r>
            <a:endParaRPr lang="ru-RU" sz="2400" b="1" dirty="0"/>
          </a:p>
        </p:txBody>
      </p:sp>
      <p:sp>
        <p:nvSpPr>
          <p:cNvPr id="131" name="Овал 130"/>
          <p:cNvSpPr/>
          <p:nvPr/>
        </p:nvSpPr>
        <p:spPr>
          <a:xfrm>
            <a:off x="525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25</a:t>
            </a:r>
            <a:endParaRPr lang="ru-RU" sz="2400" b="1" dirty="0"/>
          </a:p>
        </p:txBody>
      </p:sp>
      <p:sp>
        <p:nvSpPr>
          <p:cNvPr id="132" name="Прямоугольник 131"/>
          <p:cNvSpPr/>
          <p:nvPr/>
        </p:nvSpPr>
        <p:spPr>
          <a:xfrm>
            <a:off x="6823575" y="5330221"/>
            <a:ext cx="1941602" cy="6333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a:t>КОМАНДА</a:t>
            </a:r>
            <a:r>
              <a:rPr lang="en-US" sz="2400" dirty="0"/>
              <a:t>4</a:t>
            </a:r>
            <a:endParaRPr lang="ru-RU" sz="2400" dirty="0"/>
          </a:p>
        </p:txBody>
      </p:sp>
      <p:sp>
        <p:nvSpPr>
          <p:cNvPr id="133" name="Овал 132"/>
          <p:cNvSpPr>
            <a:spLocks/>
          </p:cNvSpPr>
          <p:nvPr/>
        </p:nvSpPr>
        <p:spPr>
          <a:xfrm>
            <a:off x="723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4" name="Овал 133"/>
          <p:cNvSpPr>
            <a:spLocks/>
          </p:cNvSpPr>
          <p:nvPr/>
        </p:nvSpPr>
        <p:spPr>
          <a:xfrm>
            <a:off x="723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a:t>
            </a:r>
            <a:endParaRPr lang="ru-RU" sz="2400" b="1" dirty="0"/>
          </a:p>
        </p:txBody>
      </p:sp>
      <p:sp>
        <p:nvSpPr>
          <p:cNvPr id="135" name="Овал 134"/>
          <p:cNvSpPr>
            <a:spLocks/>
          </p:cNvSpPr>
          <p:nvPr/>
        </p:nvSpPr>
        <p:spPr>
          <a:xfrm>
            <a:off x="723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2</a:t>
            </a:r>
            <a:endParaRPr lang="ru-RU" sz="2400" b="1" dirty="0"/>
          </a:p>
        </p:txBody>
      </p:sp>
      <p:sp>
        <p:nvSpPr>
          <p:cNvPr id="136" name="Овал 135"/>
          <p:cNvSpPr>
            <a:spLocks/>
          </p:cNvSpPr>
          <p:nvPr/>
        </p:nvSpPr>
        <p:spPr>
          <a:xfrm>
            <a:off x="723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3</a:t>
            </a:r>
            <a:endParaRPr lang="ru-RU" sz="2400" b="1" dirty="0"/>
          </a:p>
        </p:txBody>
      </p:sp>
      <p:sp>
        <p:nvSpPr>
          <p:cNvPr id="137" name="Овал 136"/>
          <p:cNvSpPr>
            <a:spLocks/>
          </p:cNvSpPr>
          <p:nvPr/>
        </p:nvSpPr>
        <p:spPr>
          <a:xfrm>
            <a:off x="723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4</a:t>
            </a:r>
            <a:endParaRPr lang="ru-RU" sz="2400" b="1" dirty="0"/>
          </a:p>
        </p:txBody>
      </p:sp>
      <p:sp>
        <p:nvSpPr>
          <p:cNvPr id="138" name="Овал 137"/>
          <p:cNvSpPr>
            <a:spLocks/>
          </p:cNvSpPr>
          <p:nvPr/>
        </p:nvSpPr>
        <p:spPr>
          <a:xfrm>
            <a:off x="723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5</a:t>
            </a:r>
            <a:endParaRPr lang="ru-RU" sz="2400" b="1" dirty="0"/>
          </a:p>
        </p:txBody>
      </p:sp>
      <p:sp>
        <p:nvSpPr>
          <p:cNvPr id="139" name="Овал 138"/>
          <p:cNvSpPr/>
          <p:nvPr/>
        </p:nvSpPr>
        <p:spPr>
          <a:xfrm>
            <a:off x="723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6</a:t>
            </a:r>
            <a:endParaRPr lang="ru-RU" sz="2400" b="1" dirty="0"/>
          </a:p>
        </p:txBody>
      </p:sp>
      <p:sp>
        <p:nvSpPr>
          <p:cNvPr id="140" name="Овал 139"/>
          <p:cNvSpPr/>
          <p:nvPr/>
        </p:nvSpPr>
        <p:spPr>
          <a:xfrm>
            <a:off x="723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7</a:t>
            </a:r>
            <a:endParaRPr lang="ru-RU" sz="2400" b="1" dirty="0"/>
          </a:p>
        </p:txBody>
      </p:sp>
      <p:sp>
        <p:nvSpPr>
          <p:cNvPr id="141" name="Овал 140"/>
          <p:cNvSpPr/>
          <p:nvPr/>
        </p:nvSpPr>
        <p:spPr>
          <a:xfrm>
            <a:off x="723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8</a:t>
            </a:r>
            <a:endParaRPr lang="ru-RU" sz="2400" b="1" dirty="0"/>
          </a:p>
        </p:txBody>
      </p:sp>
      <p:sp>
        <p:nvSpPr>
          <p:cNvPr id="142" name="Овал 141"/>
          <p:cNvSpPr/>
          <p:nvPr/>
        </p:nvSpPr>
        <p:spPr>
          <a:xfrm>
            <a:off x="723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9</a:t>
            </a:r>
            <a:endParaRPr lang="ru-RU" sz="2400" b="1" dirty="0"/>
          </a:p>
        </p:txBody>
      </p:sp>
      <p:sp>
        <p:nvSpPr>
          <p:cNvPr id="143" name="Овал 142"/>
          <p:cNvSpPr/>
          <p:nvPr/>
        </p:nvSpPr>
        <p:spPr>
          <a:xfrm>
            <a:off x="723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10</a:t>
            </a:r>
            <a:endParaRPr lang="ru-RU" sz="2400" b="1" dirty="0"/>
          </a:p>
        </p:txBody>
      </p:sp>
      <p:sp>
        <p:nvSpPr>
          <p:cNvPr id="144" name="Овал 143"/>
          <p:cNvSpPr>
            <a:spLocks/>
          </p:cNvSpPr>
          <p:nvPr/>
        </p:nvSpPr>
        <p:spPr>
          <a:xfrm>
            <a:off x="723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11</a:t>
            </a:r>
            <a:endParaRPr lang="ru-RU" sz="2400" b="1" dirty="0"/>
          </a:p>
        </p:txBody>
      </p:sp>
      <p:sp>
        <p:nvSpPr>
          <p:cNvPr id="145" name="Овал 144"/>
          <p:cNvSpPr/>
          <p:nvPr/>
        </p:nvSpPr>
        <p:spPr>
          <a:xfrm>
            <a:off x="723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12</a:t>
            </a:r>
            <a:endParaRPr lang="ru-RU" sz="2400" b="1" dirty="0"/>
          </a:p>
        </p:txBody>
      </p:sp>
      <p:sp>
        <p:nvSpPr>
          <p:cNvPr id="146" name="Овал 145"/>
          <p:cNvSpPr/>
          <p:nvPr/>
        </p:nvSpPr>
        <p:spPr>
          <a:xfrm>
            <a:off x="723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13</a:t>
            </a:r>
            <a:endParaRPr lang="ru-RU" sz="2400" b="1" dirty="0"/>
          </a:p>
        </p:txBody>
      </p:sp>
      <p:sp>
        <p:nvSpPr>
          <p:cNvPr id="147" name="Овал 146"/>
          <p:cNvSpPr>
            <a:spLocks/>
          </p:cNvSpPr>
          <p:nvPr/>
        </p:nvSpPr>
        <p:spPr>
          <a:xfrm>
            <a:off x="723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14</a:t>
            </a:r>
            <a:endParaRPr lang="ru-RU" sz="2400" b="1" dirty="0"/>
          </a:p>
        </p:txBody>
      </p:sp>
      <p:sp>
        <p:nvSpPr>
          <p:cNvPr id="148" name="Овал 147"/>
          <p:cNvSpPr/>
          <p:nvPr/>
        </p:nvSpPr>
        <p:spPr>
          <a:xfrm>
            <a:off x="723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15</a:t>
            </a:r>
            <a:endParaRPr lang="ru-RU" sz="2400" b="1" dirty="0"/>
          </a:p>
        </p:txBody>
      </p:sp>
      <p:sp>
        <p:nvSpPr>
          <p:cNvPr id="149" name="Овал 148"/>
          <p:cNvSpPr/>
          <p:nvPr/>
        </p:nvSpPr>
        <p:spPr>
          <a:xfrm>
            <a:off x="723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16</a:t>
            </a:r>
            <a:endParaRPr lang="ru-RU" sz="2400" b="1" dirty="0"/>
          </a:p>
        </p:txBody>
      </p:sp>
      <p:sp>
        <p:nvSpPr>
          <p:cNvPr id="150" name="Овал 149"/>
          <p:cNvSpPr>
            <a:spLocks/>
          </p:cNvSpPr>
          <p:nvPr/>
        </p:nvSpPr>
        <p:spPr>
          <a:xfrm>
            <a:off x="723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17</a:t>
            </a:r>
            <a:endParaRPr lang="ru-RU" sz="2400" b="1" dirty="0"/>
          </a:p>
        </p:txBody>
      </p:sp>
      <p:sp>
        <p:nvSpPr>
          <p:cNvPr id="151" name="Овал 150"/>
          <p:cNvSpPr/>
          <p:nvPr/>
        </p:nvSpPr>
        <p:spPr>
          <a:xfrm>
            <a:off x="723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18</a:t>
            </a:r>
            <a:endParaRPr lang="ru-RU" sz="2400" b="1" dirty="0"/>
          </a:p>
        </p:txBody>
      </p:sp>
      <p:sp>
        <p:nvSpPr>
          <p:cNvPr id="152" name="Овал 151"/>
          <p:cNvSpPr>
            <a:spLocks/>
          </p:cNvSpPr>
          <p:nvPr/>
        </p:nvSpPr>
        <p:spPr>
          <a:xfrm>
            <a:off x="723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19</a:t>
            </a:r>
            <a:endParaRPr lang="ru-RU" sz="2400" b="1" dirty="0"/>
          </a:p>
        </p:txBody>
      </p:sp>
      <p:sp>
        <p:nvSpPr>
          <p:cNvPr id="153" name="Овал 152"/>
          <p:cNvSpPr/>
          <p:nvPr/>
        </p:nvSpPr>
        <p:spPr>
          <a:xfrm>
            <a:off x="723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20</a:t>
            </a:r>
            <a:endParaRPr lang="ru-RU" sz="2400" b="1" dirty="0"/>
          </a:p>
        </p:txBody>
      </p:sp>
      <p:sp>
        <p:nvSpPr>
          <p:cNvPr id="154" name="Овал 153"/>
          <p:cNvSpPr>
            <a:spLocks/>
          </p:cNvSpPr>
          <p:nvPr/>
        </p:nvSpPr>
        <p:spPr>
          <a:xfrm>
            <a:off x="723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21</a:t>
            </a:r>
            <a:endParaRPr lang="ru-RU" sz="2400" b="1" dirty="0"/>
          </a:p>
        </p:txBody>
      </p:sp>
      <p:sp>
        <p:nvSpPr>
          <p:cNvPr id="155" name="Овал 154"/>
          <p:cNvSpPr/>
          <p:nvPr/>
        </p:nvSpPr>
        <p:spPr>
          <a:xfrm>
            <a:off x="723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22</a:t>
            </a:r>
            <a:endParaRPr lang="ru-RU" sz="2400" b="1" dirty="0"/>
          </a:p>
        </p:txBody>
      </p:sp>
      <p:sp>
        <p:nvSpPr>
          <p:cNvPr id="156" name="Овал 155"/>
          <p:cNvSpPr/>
          <p:nvPr/>
        </p:nvSpPr>
        <p:spPr>
          <a:xfrm>
            <a:off x="723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23</a:t>
            </a:r>
            <a:endParaRPr lang="ru-RU" sz="2400" b="1" dirty="0"/>
          </a:p>
        </p:txBody>
      </p:sp>
      <p:sp>
        <p:nvSpPr>
          <p:cNvPr id="157" name="Овал 156"/>
          <p:cNvSpPr/>
          <p:nvPr/>
        </p:nvSpPr>
        <p:spPr>
          <a:xfrm>
            <a:off x="723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24</a:t>
            </a:r>
            <a:endParaRPr lang="ru-RU" sz="2400" b="1" dirty="0"/>
          </a:p>
        </p:txBody>
      </p:sp>
      <p:sp>
        <p:nvSpPr>
          <p:cNvPr id="158" name="Овал 157"/>
          <p:cNvSpPr/>
          <p:nvPr/>
        </p:nvSpPr>
        <p:spPr>
          <a:xfrm>
            <a:off x="7236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25</a:t>
            </a:r>
            <a:endParaRPr lang="ru-RU" sz="2400" b="1" dirty="0"/>
          </a:p>
        </p:txBody>
      </p:sp>
      <p:sp>
        <p:nvSpPr>
          <p:cNvPr id="159" name="Прямоугольник 158"/>
          <p:cNvSpPr/>
          <p:nvPr/>
        </p:nvSpPr>
        <p:spPr>
          <a:xfrm>
            <a:off x="8920037" y="5317158"/>
            <a:ext cx="1935197" cy="6333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a:t>КОМАНДА5</a:t>
            </a:r>
          </a:p>
        </p:txBody>
      </p:sp>
      <p:sp>
        <p:nvSpPr>
          <p:cNvPr id="160" name="Овал 159"/>
          <p:cNvSpPr>
            <a:spLocks/>
          </p:cNvSpPr>
          <p:nvPr/>
        </p:nvSpPr>
        <p:spPr>
          <a:xfrm>
            <a:off x="9288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1" name="Овал 160"/>
          <p:cNvSpPr>
            <a:spLocks/>
          </p:cNvSpPr>
          <p:nvPr/>
        </p:nvSpPr>
        <p:spPr>
          <a:xfrm>
            <a:off x="9288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a:t>
            </a:r>
            <a:endParaRPr lang="ru-RU" sz="2400" b="1" dirty="0"/>
          </a:p>
        </p:txBody>
      </p:sp>
      <p:sp>
        <p:nvSpPr>
          <p:cNvPr id="162" name="Овал 161"/>
          <p:cNvSpPr>
            <a:spLocks/>
          </p:cNvSpPr>
          <p:nvPr/>
        </p:nvSpPr>
        <p:spPr>
          <a:xfrm>
            <a:off x="9288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2</a:t>
            </a:r>
            <a:endParaRPr lang="ru-RU" sz="2400" b="1" dirty="0"/>
          </a:p>
        </p:txBody>
      </p:sp>
      <p:sp>
        <p:nvSpPr>
          <p:cNvPr id="163" name="Овал 162"/>
          <p:cNvSpPr>
            <a:spLocks/>
          </p:cNvSpPr>
          <p:nvPr/>
        </p:nvSpPr>
        <p:spPr>
          <a:xfrm>
            <a:off x="9288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3</a:t>
            </a:r>
            <a:endParaRPr lang="ru-RU" sz="2400" b="1" dirty="0"/>
          </a:p>
        </p:txBody>
      </p:sp>
      <p:sp>
        <p:nvSpPr>
          <p:cNvPr id="164" name="Овал 163"/>
          <p:cNvSpPr>
            <a:spLocks/>
          </p:cNvSpPr>
          <p:nvPr/>
        </p:nvSpPr>
        <p:spPr>
          <a:xfrm>
            <a:off x="9288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4</a:t>
            </a:r>
            <a:endParaRPr lang="ru-RU" sz="2400" b="1" dirty="0"/>
          </a:p>
        </p:txBody>
      </p:sp>
      <p:sp>
        <p:nvSpPr>
          <p:cNvPr id="165" name="Овал 164"/>
          <p:cNvSpPr>
            <a:spLocks/>
          </p:cNvSpPr>
          <p:nvPr/>
        </p:nvSpPr>
        <p:spPr>
          <a:xfrm>
            <a:off x="9288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5</a:t>
            </a:r>
            <a:endParaRPr lang="ru-RU" sz="2400" b="1" dirty="0"/>
          </a:p>
        </p:txBody>
      </p:sp>
      <p:sp>
        <p:nvSpPr>
          <p:cNvPr id="166" name="Овал 165"/>
          <p:cNvSpPr/>
          <p:nvPr/>
        </p:nvSpPr>
        <p:spPr>
          <a:xfrm>
            <a:off x="9288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7</a:t>
            </a:r>
            <a:endParaRPr lang="ru-RU" sz="2400" b="1" dirty="0"/>
          </a:p>
        </p:txBody>
      </p:sp>
      <p:sp>
        <p:nvSpPr>
          <p:cNvPr id="167" name="Овал 166"/>
          <p:cNvSpPr/>
          <p:nvPr/>
        </p:nvSpPr>
        <p:spPr>
          <a:xfrm>
            <a:off x="9288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8</a:t>
            </a:r>
            <a:endParaRPr lang="ru-RU" sz="2400" b="1" dirty="0"/>
          </a:p>
        </p:txBody>
      </p:sp>
      <p:sp>
        <p:nvSpPr>
          <p:cNvPr id="168" name="Овал 167"/>
          <p:cNvSpPr/>
          <p:nvPr/>
        </p:nvSpPr>
        <p:spPr>
          <a:xfrm>
            <a:off x="9288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9</a:t>
            </a:r>
            <a:endParaRPr lang="ru-RU" sz="2400" b="1" dirty="0"/>
          </a:p>
        </p:txBody>
      </p:sp>
      <p:sp>
        <p:nvSpPr>
          <p:cNvPr id="169" name="Овал 168"/>
          <p:cNvSpPr>
            <a:spLocks/>
          </p:cNvSpPr>
          <p:nvPr/>
        </p:nvSpPr>
        <p:spPr>
          <a:xfrm>
            <a:off x="9288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11</a:t>
            </a:r>
            <a:endParaRPr lang="ru-RU" sz="2400" b="1" dirty="0"/>
          </a:p>
        </p:txBody>
      </p:sp>
      <p:sp>
        <p:nvSpPr>
          <p:cNvPr id="170" name="Овал 169"/>
          <p:cNvSpPr/>
          <p:nvPr/>
        </p:nvSpPr>
        <p:spPr>
          <a:xfrm>
            <a:off x="9288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13</a:t>
            </a:r>
            <a:endParaRPr lang="ru-RU" sz="2400" b="1" dirty="0"/>
          </a:p>
        </p:txBody>
      </p:sp>
      <p:sp>
        <p:nvSpPr>
          <p:cNvPr id="171" name="Овал 170"/>
          <p:cNvSpPr>
            <a:spLocks/>
          </p:cNvSpPr>
          <p:nvPr/>
        </p:nvSpPr>
        <p:spPr>
          <a:xfrm>
            <a:off x="9288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14</a:t>
            </a:r>
            <a:endParaRPr lang="ru-RU" sz="2400" b="1" dirty="0"/>
          </a:p>
        </p:txBody>
      </p:sp>
      <p:sp>
        <p:nvSpPr>
          <p:cNvPr id="172" name="Овал 171"/>
          <p:cNvSpPr/>
          <p:nvPr/>
        </p:nvSpPr>
        <p:spPr>
          <a:xfrm>
            <a:off x="9288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15</a:t>
            </a:r>
            <a:endParaRPr lang="ru-RU" sz="2400" b="1" dirty="0"/>
          </a:p>
        </p:txBody>
      </p:sp>
      <p:sp>
        <p:nvSpPr>
          <p:cNvPr id="173" name="Овал 172"/>
          <p:cNvSpPr/>
          <p:nvPr/>
        </p:nvSpPr>
        <p:spPr>
          <a:xfrm>
            <a:off x="9288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16</a:t>
            </a:r>
            <a:endParaRPr lang="ru-RU" sz="2400" b="1" dirty="0"/>
          </a:p>
        </p:txBody>
      </p:sp>
      <p:sp>
        <p:nvSpPr>
          <p:cNvPr id="174" name="Овал 173"/>
          <p:cNvSpPr>
            <a:spLocks/>
          </p:cNvSpPr>
          <p:nvPr/>
        </p:nvSpPr>
        <p:spPr>
          <a:xfrm>
            <a:off x="9288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17</a:t>
            </a:r>
            <a:endParaRPr lang="ru-RU" sz="2400" b="1" dirty="0"/>
          </a:p>
        </p:txBody>
      </p:sp>
      <p:sp>
        <p:nvSpPr>
          <p:cNvPr id="175" name="Овал 174"/>
          <p:cNvSpPr>
            <a:spLocks/>
          </p:cNvSpPr>
          <p:nvPr/>
        </p:nvSpPr>
        <p:spPr>
          <a:xfrm>
            <a:off x="9288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19</a:t>
            </a:r>
            <a:endParaRPr lang="ru-RU" sz="2400" b="1" dirty="0"/>
          </a:p>
        </p:txBody>
      </p:sp>
      <p:sp>
        <p:nvSpPr>
          <p:cNvPr id="176" name="Овал 175"/>
          <p:cNvSpPr/>
          <p:nvPr/>
        </p:nvSpPr>
        <p:spPr>
          <a:xfrm>
            <a:off x="9288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20</a:t>
            </a:r>
            <a:endParaRPr lang="ru-RU" sz="2400" b="1" dirty="0"/>
          </a:p>
        </p:txBody>
      </p:sp>
      <p:sp>
        <p:nvSpPr>
          <p:cNvPr id="177" name="Овал 176"/>
          <p:cNvSpPr>
            <a:spLocks/>
          </p:cNvSpPr>
          <p:nvPr/>
        </p:nvSpPr>
        <p:spPr>
          <a:xfrm>
            <a:off x="9288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21</a:t>
            </a:r>
            <a:endParaRPr lang="ru-RU" sz="2400" b="1" dirty="0"/>
          </a:p>
        </p:txBody>
      </p:sp>
      <p:sp>
        <p:nvSpPr>
          <p:cNvPr id="178" name="Овал 177"/>
          <p:cNvSpPr/>
          <p:nvPr/>
        </p:nvSpPr>
        <p:spPr>
          <a:xfrm>
            <a:off x="9288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22</a:t>
            </a:r>
            <a:endParaRPr lang="ru-RU" sz="2400" b="1" dirty="0"/>
          </a:p>
        </p:txBody>
      </p:sp>
      <p:sp>
        <p:nvSpPr>
          <p:cNvPr id="179" name="Овал 178"/>
          <p:cNvSpPr/>
          <p:nvPr/>
        </p:nvSpPr>
        <p:spPr>
          <a:xfrm>
            <a:off x="9288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23</a:t>
            </a:r>
            <a:endParaRPr lang="ru-RU" sz="2400" b="1" dirty="0"/>
          </a:p>
        </p:txBody>
      </p:sp>
      <p:sp>
        <p:nvSpPr>
          <p:cNvPr id="180" name="Овал 179"/>
          <p:cNvSpPr/>
          <p:nvPr/>
        </p:nvSpPr>
        <p:spPr>
          <a:xfrm>
            <a:off x="9288000" y="6048000"/>
            <a:ext cx="760782" cy="71260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25</a:t>
            </a:r>
            <a:endParaRPr lang="ru-RU" sz="2400" b="1" dirty="0"/>
          </a:p>
        </p:txBody>
      </p:sp>
    </p:spTree>
    <p:extLst>
      <p:ext uri="{BB962C8B-B14F-4D97-AF65-F5344CB8AC3E}">
        <p14:creationId xmlns="" xmlns:p14="http://schemas.microsoft.com/office/powerpoint/2010/main" val="882565704"/>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12"/>
                                        </p:tgtEl>
                                        <p:attrNameLst>
                                          <p:attrName>fillcolor</p:attrName>
                                        </p:attrNameLst>
                                      </p:cBhvr>
                                      <p:to>
                                        <a:srgbClr val="C00000"/>
                                      </p:to>
                                    </p:animClr>
                                    <p:set>
                                      <p:cBhvr>
                                        <p:cTn id="7" dur="2000" fill="hold"/>
                                        <p:tgtEl>
                                          <p:spTgt spid="12"/>
                                        </p:tgtEl>
                                        <p:attrNameLst>
                                          <p:attrName>fill.type</p:attrName>
                                        </p:attrNameLst>
                                      </p:cBhvr>
                                      <p:to>
                                        <p:strVal val="solid"/>
                                      </p:to>
                                    </p:set>
                                    <p:set>
                                      <p:cBhvr>
                                        <p:cTn id="8" dur="2000" fill="hold"/>
                                        <p:tgtEl>
                                          <p:spTgt spid="12"/>
                                        </p:tgtEl>
                                        <p:attrNameLst>
                                          <p:attrName>fill.on</p:attrName>
                                        </p:attrNameLst>
                                      </p:cBhvr>
                                      <p:to>
                                        <p:strVal val="true"/>
                                      </p:to>
                                    </p:set>
                                  </p:childTnLst>
                                </p:cTn>
                              </p:par>
                            </p:childTnLst>
                          </p:cTn>
                        </p:par>
                      </p:childTnLst>
                    </p:cTn>
                  </p:par>
                </p:childTnLst>
              </p:cTn>
              <p:nextCondLst>
                <p:cond evt="onClick" delay="0">
                  <p:tgtEl>
                    <p:spTgt spid="12"/>
                  </p:tgtEl>
                </p:cond>
              </p:nextCondLst>
            </p:seq>
            <p:seq concurrent="1" nextAc="seek">
              <p:cTn id="9" restart="whenNotActive" fill="hold" evtFilter="cancelBubble" nodeType="interactiveSeq">
                <p:stCondLst>
                  <p:cond evt="onClick" delay="0">
                    <p:tgtEl>
                      <p:spTgt spid="13"/>
                    </p:tgtEl>
                  </p:cond>
                </p:stCondLst>
                <p:endSync evt="end" delay="0">
                  <p:rtn val="all"/>
                </p:endSync>
                <p:childTnLst>
                  <p:par>
                    <p:cTn id="10" fill="hold">
                      <p:stCondLst>
                        <p:cond delay="0"/>
                      </p:stCondLst>
                      <p:childTnLst>
                        <p:par>
                          <p:cTn id="11" fill="hold">
                            <p:stCondLst>
                              <p:cond delay="0"/>
                            </p:stCondLst>
                            <p:childTnLst>
                              <p:par>
                                <p:cTn id="12" presetID="1" presetClass="emph" presetSubtype="2" fill="hold" nodeType="clickEffect">
                                  <p:stCondLst>
                                    <p:cond delay="0"/>
                                  </p:stCondLst>
                                  <p:childTnLst>
                                    <p:animClr clrSpc="rgb" dir="cw">
                                      <p:cBhvr>
                                        <p:cTn id="13" dur="2000" fill="hold"/>
                                        <p:tgtEl>
                                          <p:spTgt spid="13"/>
                                        </p:tgtEl>
                                        <p:attrNameLst>
                                          <p:attrName>fillcolor</p:attrName>
                                        </p:attrNameLst>
                                      </p:cBhvr>
                                      <p:to>
                                        <a:srgbClr val="C00000"/>
                                      </p:to>
                                    </p:animClr>
                                    <p:set>
                                      <p:cBhvr>
                                        <p:cTn id="14" dur="2000" fill="hold"/>
                                        <p:tgtEl>
                                          <p:spTgt spid="13"/>
                                        </p:tgtEl>
                                        <p:attrNameLst>
                                          <p:attrName>fill.type</p:attrName>
                                        </p:attrNameLst>
                                      </p:cBhvr>
                                      <p:to>
                                        <p:strVal val="solid"/>
                                      </p:to>
                                    </p:set>
                                    <p:set>
                                      <p:cBhvr>
                                        <p:cTn id="15" dur="2000" fill="hold"/>
                                        <p:tgtEl>
                                          <p:spTgt spid="13"/>
                                        </p:tgtEl>
                                        <p:attrNameLst>
                                          <p:attrName>fill.on</p:attrName>
                                        </p:attrNameLst>
                                      </p:cBhvr>
                                      <p:to>
                                        <p:strVal val="true"/>
                                      </p:to>
                                    </p:set>
                                  </p:childTnLst>
                                </p:cTn>
                              </p:par>
                            </p:childTnLst>
                          </p:cTn>
                        </p:par>
                      </p:childTnLst>
                    </p:cTn>
                  </p:par>
                </p:childTnLst>
              </p:cTn>
              <p:nextCondLst>
                <p:cond evt="onClick" delay="0">
                  <p:tgtEl>
                    <p:spTgt spid="13"/>
                  </p:tgtEl>
                </p:cond>
              </p:nextCondLst>
            </p:seq>
            <p:seq concurrent="1" nextAc="seek">
              <p:cTn id="16" restart="whenNotActive" fill="hold" evtFilter="cancelBubble" nodeType="interactiveSeq">
                <p:stCondLst>
                  <p:cond evt="onClick" delay="0">
                    <p:tgtEl>
                      <p:spTgt spid="14"/>
                    </p:tgtEl>
                  </p:cond>
                </p:stCondLst>
                <p:endSync evt="end" delay="0">
                  <p:rtn val="all"/>
                </p:endSync>
                <p:childTnLst>
                  <p:par>
                    <p:cTn id="17" fill="hold">
                      <p:stCondLst>
                        <p:cond delay="0"/>
                      </p:stCondLst>
                      <p:childTnLst>
                        <p:par>
                          <p:cTn id="18" fill="hold">
                            <p:stCondLst>
                              <p:cond delay="0"/>
                            </p:stCondLst>
                            <p:childTnLst>
                              <p:par>
                                <p:cTn id="19" presetID="1" presetClass="emph" presetSubtype="2" fill="hold" nodeType="clickEffect">
                                  <p:stCondLst>
                                    <p:cond delay="0"/>
                                  </p:stCondLst>
                                  <p:childTnLst>
                                    <p:animClr clrSpc="rgb" dir="cw">
                                      <p:cBhvr>
                                        <p:cTn id="20" dur="2000" fill="hold"/>
                                        <p:tgtEl>
                                          <p:spTgt spid="14"/>
                                        </p:tgtEl>
                                        <p:attrNameLst>
                                          <p:attrName>fillcolor</p:attrName>
                                        </p:attrNameLst>
                                      </p:cBhvr>
                                      <p:to>
                                        <a:srgbClr val="C00000"/>
                                      </p:to>
                                    </p:animClr>
                                    <p:set>
                                      <p:cBhvr>
                                        <p:cTn id="21" dur="2000" fill="hold"/>
                                        <p:tgtEl>
                                          <p:spTgt spid="14"/>
                                        </p:tgtEl>
                                        <p:attrNameLst>
                                          <p:attrName>fill.type</p:attrName>
                                        </p:attrNameLst>
                                      </p:cBhvr>
                                      <p:to>
                                        <p:strVal val="solid"/>
                                      </p:to>
                                    </p:set>
                                    <p:set>
                                      <p:cBhvr>
                                        <p:cTn id="22" dur="2000" fill="hold"/>
                                        <p:tgtEl>
                                          <p:spTgt spid="14"/>
                                        </p:tgtEl>
                                        <p:attrNameLst>
                                          <p:attrName>fill.on</p:attrName>
                                        </p:attrNameLst>
                                      </p:cBhvr>
                                      <p:to>
                                        <p:strVal val="true"/>
                                      </p:to>
                                    </p:set>
                                  </p:childTnLst>
                                </p:cTn>
                              </p:par>
                            </p:childTnLst>
                          </p:cTn>
                        </p:par>
                      </p:childTnLst>
                    </p:cTn>
                  </p:par>
                </p:childTnLst>
              </p:cTn>
              <p:nextCondLst>
                <p:cond evt="onClick" delay="0">
                  <p:tgtEl>
                    <p:spTgt spid="14"/>
                  </p:tgtEl>
                </p:cond>
              </p:nextCondLst>
            </p:seq>
            <p:seq concurrent="1" nextAc="seek">
              <p:cTn id="23" restart="whenNotActive" fill="hold" evtFilter="cancelBubble" nodeType="interactiveSeq">
                <p:stCondLst>
                  <p:cond evt="onClick" delay="0">
                    <p:tgtEl>
                      <p:spTgt spid="15"/>
                    </p:tgtEl>
                  </p:cond>
                </p:stCondLst>
                <p:endSync evt="end" delay="0">
                  <p:rtn val="all"/>
                </p:endSync>
                <p:childTnLst>
                  <p:par>
                    <p:cTn id="24" fill="hold">
                      <p:stCondLst>
                        <p:cond delay="0"/>
                      </p:stCondLst>
                      <p:childTnLst>
                        <p:par>
                          <p:cTn id="25" fill="hold">
                            <p:stCondLst>
                              <p:cond delay="0"/>
                            </p:stCondLst>
                            <p:childTnLst>
                              <p:par>
                                <p:cTn id="26" presetID="1" presetClass="emph" presetSubtype="2" fill="hold" nodeType="clickEffect">
                                  <p:stCondLst>
                                    <p:cond delay="0"/>
                                  </p:stCondLst>
                                  <p:childTnLst>
                                    <p:animClr clrSpc="rgb" dir="cw">
                                      <p:cBhvr>
                                        <p:cTn id="27" dur="2000" fill="hold"/>
                                        <p:tgtEl>
                                          <p:spTgt spid="15"/>
                                        </p:tgtEl>
                                        <p:attrNameLst>
                                          <p:attrName>fillcolor</p:attrName>
                                        </p:attrNameLst>
                                      </p:cBhvr>
                                      <p:to>
                                        <a:srgbClr val="C00000"/>
                                      </p:to>
                                    </p:animClr>
                                    <p:set>
                                      <p:cBhvr>
                                        <p:cTn id="28" dur="2000" fill="hold"/>
                                        <p:tgtEl>
                                          <p:spTgt spid="15"/>
                                        </p:tgtEl>
                                        <p:attrNameLst>
                                          <p:attrName>fill.type</p:attrName>
                                        </p:attrNameLst>
                                      </p:cBhvr>
                                      <p:to>
                                        <p:strVal val="solid"/>
                                      </p:to>
                                    </p:set>
                                    <p:set>
                                      <p:cBhvr>
                                        <p:cTn id="29" dur="2000" fill="hold"/>
                                        <p:tgtEl>
                                          <p:spTgt spid="15"/>
                                        </p:tgtEl>
                                        <p:attrNameLst>
                                          <p:attrName>fill.on</p:attrName>
                                        </p:attrNameLst>
                                      </p:cBhvr>
                                      <p:to>
                                        <p:strVal val="true"/>
                                      </p:to>
                                    </p:set>
                                  </p:childTnLst>
                                </p:cTn>
                              </p:par>
                            </p:childTnLst>
                          </p:cTn>
                        </p:par>
                      </p:childTnLst>
                    </p:cTn>
                  </p:par>
                </p:childTnLst>
              </p:cTn>
              <p:nextCondLst>
                <p:cond evt="onClick" delay="0">
                  <p:tgtEl>
                    <p:spTgt spid="15"/>
                  </p:tgtEl>
                </p:cond>
              </p:nextCondLst>
            </p:seq>
            <p:seq concurrent="1" nextAc="seek">
              <p:cTn id="30" restart="whenNotActive" fill="hold" evtFilter="cancelBubble" nodeType="interactiveSeq">
                <p:stCondLst>
                  <p:cond evt="onClick" delay="0">
                    <p:tgtEl>
                      <p:spTgt spid="16"/>
                    </p:tgtEl>
                  </p:cond>
                </p:stCondLst>
                <p:endSync evt="end" delay="0">
                  <p:rtn val="all"/>
                </p:endSync>
                <p:childTnLst>
                  <p:par>
                    <p:cTn id="31" fill="hold">
                      <p:stCondLst>
                        <p:cond delay="0"/>
                      </p:stCondLst>
                      <p:childTnLst>
                        <p:par>
                          <p:cTn id="32" fill="hold">
                            <p:stCondLst>
                              <p:cond delay="0"/>
                            </p:stCondLst>
                            <p:childTnLst>
                              <p:par>
                                <p:cTn id="33" presetID="1" presetClass="emph" presetSubtype="2" fill="hold" nodeType="clickEffect">
                                  <p:stCondLst>
                                    <p:cond delay="0"/>
                                  </p:stCondLst>
                                  <p:childTnLst>
                                    <p:animClr clrSpc="rgb" dir="cw">
                                      <p:cBhvr>
                                        <p:cTn id="34" dur="2000" fill="hold"/>
                                        <p:tgtEl>
                                          <p:spTgt spid="16"/>
                                        </p:tgtEl>
                                        <p:attrNameLst>
                                          <p:attrName>fillcolor</p:attrName>
                                        </p:attrNameLst>
                                      </p:cBhvr>
                                      <p:to>
                                        <a:srgbClr val="C00000"/>
                                      </p:to>
                                    </p:animClr>
                                    <p:set>
                                      <p:cBhvr>
                                        <p:cTn id="35" dur="2000" fill="hold"/>
                                        <p:tgtEl>
                                          <p:spTgt spid="16"/>
                                        </p:tgtEl>
                                        <p:attrNameLst>
                                          <p:attrName>fill.type</p:attrName>
                                        </p:attrNameLst>
                                      </p:cBhvr>
                                      <p:to>
                                        <p:strVal val="solid"/>
                                      </p:to>
                                    </p:set>
                                    <p:set>
                                      <p:cBhvr>
                                        <p:cTn id="36" dur="2000" fill="hold"/>
                                        <p:tgtEl>
                                          <p:spTgt spid="16"/>
                                        </p:tgtEl>
                                        <p:attrNameLst>
                                          <p:attrName>fill.on</p:attrName>
                                        </p:attrNameLst>
                                      </p:cBhvr>
                                      <p:to>
                                        <p:strVal val="true"/>
                                      </p:to>
                                    </p:set>
                                  </p:childTnLst>
                                </p:cTn>
                              </p:par>
                            </p:childTnLst>
                          </p:cTn>
                        </p:par>
                      </p:childTnLst>
                    </p:cTn>
                  </p:par>
                </p:childTnLst>
              </p:cTn>
              <p:nextCondLst>
                <p:cond evt="onClick" delay="0">
                  <p:tgtEl>
                    <p:spTgt spid="16"/>
                  </p:tgtEl>
                </p:cond>
              </p:nextCondLst>
            </p:seq>
            <p:seq concurrent="1" nextAc="seek">
              <p:cTn id="37" restart="whenNotActive" fill="hold" evtFilter="cancelBubble" nodeType="interactiveSeq">
                <p:stCondLst>
                  <p:cond evt="onClick" delay="0">
                    <p:tgtEl>
                      <p:spTgt spid="20"/>
                    </p:tgtEl>
                  </p:cond>
                </p:stCondLst>
                <p:endSync evt="end" delay="0">
                  <p:rtn val="all"/>
                </p:endSync>
                <p:childTnLst>
                  <p:par>
                    <p:cTn id="38" fill="hold">
                      <p:stCondLst>
                        <p:cond delay="0"/>
                      </p:stCondLst>
                      <p:childTnLst>
                        <p:par>
                          <p:cTn id="39" fill="hold">
                            <p:stCondLst>
                              <p:cond delay="0"/>
                            </p:stCondLst>
                            <p:childTnLst>
                              <p:par>
                                <p:cTn id="40" presetID="1" presetClass="emph" presetSubtype="2" fill="hold" nodeType="clickEffect">
                                  <p:stCondLst>
                                    <p:cond delay="0"/>
                                  </p:stCondLst>
                                  <p:childTnLst>
                                    <p:animClr clrSpc="rgb" dir="cw">
                                      <p:cBhvr>
                                        <p:cTn id="41" dur="2000" fill="hold"/>
                                        <p:tgtEl>
                                          <p:spTgt spid="20"/>
                                        </p:tgtEl>
                                        <p:attrNameLst>
                                          <p:attrName>fillcolor</p:attrName>
                                        </p:attrNameLst>
                                      </p:cBhvr>
                                      <p:to>
                                        <a:srgbClr val="C00000"/>
                                      </p:to>
                                    </p:animClr>
                                    <p:set>
                                      <p:cBhvr>
                                        <p:cTn id="42" dur="2000" fill="hold"/>
                                        <p:tgtEl>
                                          <p:spTgt spid="20"/>
                                        </p:tgtEl>
                                        <p:attrNameLst>
                                          <p:attrName>fill.type</p:attrName>
                                        </p:attrNameLst>
                                      </p:cBhvr>
                                      <p:to>
                                        <p:strVal val="solid"/>
                                      </p:to>
                                    </p:set>
                                    <p:set>
                                      <p:cBhvr>
                                        <p:cTn id="43" dur="2000" fill="hold"/>
                                        <p:tgtEl>
                                          <p:spTgt spid="20"/>
                                        </p:tgtEl>
                                        <p:attrNameLst>
                                          <p:attrName>fill.on</p:attrName>
                                        </p:attrNameLst>
                                      </p:cBhvr>
                                      <p:to>
                                        <p:strVal val="true"/>
                                      </p:to>
                                    </p:set>
                                  </p:childTnLst>
                                </p:cTn>
                              </p:par>
                            </p:childTnLst>
                          </p:cTn>
                        </p:par>
                      </p:childTnLst>
                    </p:cTn>
                  </p:par>
                </p:childTnLst>
              </p:cTn>
              <p:nextCondLst>
                <p:cond evt="onClick" delay="0">
                  <p:tgtEl>
                    <p:spTgt spid="20"/>
                  </p:tgtEl>
                </p:cond>
              </p:nextCondLst>
            </p:seq>
            <p:seq concurrent="1" nextAc="seek">
              <p:cTn id="44" restart="whenNotActive" fill="hold" evtFilter="cancelBubble" nodeType="interactiveSeq">
                <p:stCondLst>
                  <p:cond evt="onClick" delay="0">
                    <p:tgtEl>
                      <p:spTgt spid="21"/>
                    </p:tgtEl>
                  </p:cond>
                </p:stCondLst>
                <p:endSync evt="end" delay="0">
                  <p:rtn val="all"/>
                </p:endSync>
                <p:childTnLst>
                  <p:par>
                    <p:cTn id="45" fill="hold">
                      <p:stCondLst>
                        <p:cond delay="0"/>
                      </p:stCondLst>
                      <p:childTnLst>
                        <p:par>
                          <p:cTn id="46" fill="hold">
                            <p:stCondLst>
                              <p:cond delay="0"/>
                            </p:stCondLst>
                            <p:childTnLst>
                              <p:par>
                                <p:cTn id="47" presetID="1" presetClass="emph" presetSubtype="2" fill="hold" nodeType="clickEffect">
                                  <p:stCondLst>
                                    <p:cond delay="0"/>
                                  </p:stCondLst>
                                  <p:childTnLst>
                                    <p:animClr clrSpc="rgb" dir="cw">
                                      <p:cBhvr>
                                        <p:cTn id="48" dur="2000" fill="hold"/>
                                        <p:tgtEl>
                                          <p:spTgt spid="21"/>
                                        </p:tgtEl>
                                        <p:attrNameLst>
                                          <p:attrName>fillcolor</p:attrName>
                                        </p:attrNameLst>
                                      </p:cBhvr>
                                      <p:to>
                                        <a:srgbClr val="C00000"/>
                                      </p:to>
                                    </p:animClr>
                                    <p:set>
                                      <p:cBhvr>
                                        <p:cTn id="49" dur="2000" fill="hold"/>
                                        <p:tgtEl>
                                          <p:spTgt spid="21"/>
                                        </p:tgtEl>
                                        <p:attrNameLst>
                                          <p:attrName>fill.type</p:attrName>
                                        </p:attrNameLst>
                                      </p:cBhvr>
                                      <p:to>
                                        <p:strVal val="solid"/>
                                      </p:to>
                                    </p:set>
                                    <p:set>
                                      <p:cBhvr>
                                        <p:cTn id="50" dur="2000" fill="hold"/>
                                        <p:tgtEl>
                                          <p:spTgt spid="21"/>
                                        </p:tgtEl>
                                        <p:attrNameLst>
                                          <p:attrName>fill.on</p:attrName>
                                        </p:attrNameLst>
                                      </p:cBhvr>
                                      <p:to>
                                        <p:strVal val="true"/>
                                      </p:to>
                                    </p:set>
                                  </p:childTnLst>
                                </p:cTn>
                              </p:par>
                            </p:childTnLst>
                          </p:cTn>
                        </p:par>
                      </p:childTnLst>
                    </p:cTn>
                  </p:par>
                </p:childTnLst>
              </p:cTn>
              <p:nextCondLst>
                <p:cond evt="onClick" delay="0">
                  <p:tgtEl>
                    <p:spTgt spid="21"/>
                  </p:tgtEl>
                </p:cond>
              </p:nextCondLst>
            </p:seq>
            <p:seq concurrent="1" nextAc="seek">
              <p:cTn id="51" restart="whenNotActive" fill="hold" evtFilter="cancelBubble" nodeType="interactiveSeq">
                <p:stCondLst>
                  <p:cond evt="onClick" delay="0">
                    <p:tgtEl>
                      <p:spTgt spid="22"/>
                    </p:tgtEl>
                  </p:cond>
                </p:stCondLst>
                <p:endSync evt="end" delay="0">
                  <p:rtn val="all"/>
                </p:endSync>
                <p:childTnLst>
                  <p:par>
                    <p:cTn id="52" fill="hold">
                      <p:stCondLst>
                        <p:cond delay="0"/>
                      </p:stCondLst>
                      <p:childTnLst>
                        <p:par>
                          <p:cTn id="53" fill="hold">
                            <p:stCondLst>
                              <p:cond delay="0"/>
                            </p:stCondLst>
                            <p:childTnLst>
                              <p:par>
                                <p:cTn id="54" presetID="1" presetClass="emph" presetSubtype="2" fill="hold" nodeType="clickEffect">
                                  <p:stCondLst>
                                    <p:cond delay="0"/>
                                  </p:stCondLst>
                                  <p:childTnLst>
                                    <p:animClr clrSpc="rgb" dir="cw">
                                      <p:cBhvr>
                                        <p:cTn id="55" dur="2000" fill="hold"/>
                                        <p:tgtEl>
                                          <p:spTgt spid="22"/>
                                        </p:tgtEl>
                                        <p:attrNameLst>
                                          <p:attrName>fillcolor</p:attrName>
                                        </p:attrNameLst>
                                      </p:cBhvr>
                                      <p:to>
                                        <a:srgbClr val="C00000"/>
                                      </p:to>
                                    </p:animClr>
                                    <p:set>
                                      <p:cBhvr>
                                        <p:cTn id="56" dur="2000" fill="hold"/>
                                        <p:tgtEl>
                                          <p:spTgt spid="22"/>
                                        </p:tgtEl>
                                        <p:attrNameLst>
                                          <p:attrName>fill.type</p:attrName>
                                        </p:attrNameLst>
                                      </p:cBhvr>
                                      <p:to>
                                        <p:strVal val="solid"/>
                                      </p:to>
                                    </p:set>
                                    <p:set>
                                      <p:cBhvr>
                                        <p:cTn id="57" dur="2000" fill="hold"/>
                                        <p:tgtEl>
                                          <p:spTgt spid="22"/>
                                        </p:tgtEl>
                                        <p:attrNameLst>
                                          <p:attrName>fill.on</p:attrName>
                                        </p:attrNameLst>
                                      </p:cBhvr>
                                      <p:to>
                                        <p:strVal val="true"/>
                                      </p:to>
                                    </p:set>
                                  </p:childTnLst>
                                </p:cTn>
                              </p:par>
                            </p:childTnLst>
                          </p:cTn>
                        </p:par>
                      </p:childTnLst>
                    </p:cTn>
                  </p:par>
                </p:childTnLst>
              </p:cTn>
              <p:nextCondLst>
                <p:cond evt="onClick" delay="0">
                  <p:tgtEl>
                    <p:spTgt spid="22"/>
                  </p:tgtEl>
                </p:cond>
              </p:nextCondLst>
            </p:seq>
            <p:seq concurrent="1" nextAc="seek">
              <p:cTn id="58" restart="whenNotActive" fill="hold" evtFilter="cancelBubble" nodeType="interactiveSeq">
                <p:stCondLst>
                  <p:cond evt="onClick" delay="0">
                    <p:tgtEl>
                      <p:spTgt spid="23"/>
                    </p:tgtEl>
                  </p:cond>
                </p:stCondLst>
                <p:endSync evt="end" delay="0">
                  <p:rtn val="all"/>
                </p:endSync>
                <p:childTnLst>
                  <p:par>
                    <p:cTn id="59" fill="hold">
                      <p:stCondLst>
                        <p:cond delay="0"/>
                      </p:stCondLst>
                      <p:childTnLst>
                        <p:par>
                          <p:cTn id="60" fill="hold">
                            <p:stCondLst>
                              <p:cond delay="0"/>
                            </p:stCondLst>
                            <p:childTnLst>
                              <p:par>
                                <p:cTn id="61" presetID="1" presetClass="emph" presetSubtype="2" fill="hold" nodeType="clickEffect">
                                  <p:stCondLst>
                                    <p:cond delay="0"/>
                                  </p:stCondLst>
                                  <p:childTnLst>
                                    <p:animClr clrSpc="rgb" dir="cw">
                                      <p:cBhvr>
                                        <p:cTn id="62" dur="2000" fill="hold"/>
                                        <p:tgtEl>
                                          <p:spTgt spid="23"/>
                                        </p:tgtEl>
                                        <p:attrNameLst>
                                          <p:attrName>fillcolor</p:attrName>
                                        </p:attrNameLst>
                                      </p:cBhvr>
                                      <p:to>
                                        <a:srgbClr val="C00000"/>
                                      </p:to>
                                    </p:animClr>
                                    <p:set>
                                      <p:cBhvr>
                                        <p:cTn id="63" dur="2000" fill="hold"/>
                                        <p:tgtEl>
                                          <p:spTgt spid="23"/>
                                        </p:tgtEl>
                                        <p:attrNameLst>
                                          <p:attrName>fill.type</p:attrName>
                                        </p:attrNameLst>
                                      </p:cBhvr>
                                      <p:to>
                                        <p:strVal val="solid"/>
                                      </p:to>
                                    </p:set>
                                    <p:set>
                                      <p:cBhvr>
                                        <p:cTn id="64" dur="2000" fill="hold"/>
                                        <p:tgtEl>
                                          <p:spTgt spid="23"/>
                                        </p:tgtEl>
                                        <p:attrNameLst>
                                          <p:attrName>fill.on</p:attrName>
                                        </p:attrNameLst>
                                      </p:cBhvr>
                                      <p:to>
                                        <p:strVal val="true"/>
                                      </p:to>
                                    </p:set>
                                  </p:childTnLst>
                                </p:cTn>
                              </p:par>
                            </p:childTnLst>
                          </p:cTn>
                        </p:par>
                      </p:childTnLst>
                    </p:cTn>
                  </p:par>
                </p:childTnLst>
              </p:cTn>
              <p:nextCondLst>
                <p:cond evt="onClick" delay="0">
                  <p:tgtEl>
                    <p:spTgt spid="23"/>
                  </p:tgtEl>
                </p:cond>
              </p:nextCondLst>
            </p:seq>
            <p:seq concurrent="1" nextAc="seek">
              <p:cTn id="65" restart="whenNotActive" fill="hold" evtFilter="cancelBubble" nodeType="interactiveSeq">
                <p:stCondLst>
                  <p:cond evt="onClick" delay="0">
                    <p:tgtEl>
                      <p:spTgt spid="24"/>
                    </p:tgtEl>
                  </p:cond>
                </p:stCondLst>
                <p:endSync evt="end" delay="0">
                  <p:rtn val="all"/>
                </p:endSync>
                <p:childTnLst>
                  <p:par>
                    <p:cTn id="66" fill="hold">
                      <p:stCondLst>
                        <p:cond delay="0"/>
                      </p:stCondLst>
                      <p:childTnLst>
                        <p:par>
                          <p:cTn id="67" fill="hold">
                            <p:stCondLst>
                              <p:cond delay="0"/>
                            </p:stCondLst>
                            <p:childTnLst>
                              <p:par>
                                <p:cTn id="68" presetID="1" presetClass="emph" presetSubtype="2" fill="hold" nodeType="clickEffect">
                                  <p:stCondLst>
                                    <p:cond delay="0"/>
                                  </p:stCondLst>
                                  <p:childTnLst>
                                    <p:animClr clrSpc="rgb" dir="cw">
                                      <p:cBhvr>
                                        <p:cTn id="69" dur="2000" fill="hold"/>
                                        <p:tgtEl>
                                          <p:spTgt spid="24"/>
                                        </p:tgtEl>
                                        <p:attrNameLst>
                                          <p:attrName>fillcolor</p:attrName>
                                        </p:attrNameLst>
                                      </p:cBhvr>
                                      <p:to>
                                        <a:srgbClr val="C00000"/>
                                      </p:to>
                                    </p:animClr>
                                    <p:set>
                                      <p:cBhvr>
                                        <p:cTn id="70" dur="2000" fill="hold"/>
                                        <p:tgtEl>
                                          <p:spTgt spid="24"/>
                                        </p:tgtEl>
                                        <p:attrNameLst>
                                          <p:attrName>fill.type</p:attrName>
                                        </p:attrNameLst>
                                      </p:cBhvr>
                                      <p:to>
                                        <p:strVal val="solid"/>
                                      </p:to>
                                    </p:set>
                                    <p:set>
                                      <p:cBhvr>
                                        <p:cTn id="71" dur="2000" fill="hold"/>
                                        <p:tgtEl>
                                          <p:spTgt spid="24"/>
                                        </p:tgtEl>
                                        <p:attrNameLst>
                                          <p:attrName>fill.on</p:attrName>
                                        </p:attrNameLst>
                                      </p:cBhvr>
                                      <p:to>
                                        <p:strVal val="true"/>
                                      </p:to>
                                    </p:set>
                                  </p:childTnLst>
                                </p:cTn>
                              </p:par>
                            </p:childTnLst>
                          </p:cTn>
                        </p:par>
                      </p:childTnLst>
                    </p:cTn>
                  </p:par>
                </p:childTnLst>
              </p:cTn>
              <p:nextCondLst>
                <p:cond evt="onClick" delay="0">
                  <p:tgtEl>
                    <p:spTgt spid="24"/>
                  </p:tgtEl>
                </p:cond>
              </p:nextCondLst>
            </p:seq>
            <p:seq concurrent="1" nextAc="seek">
              <p:cTn id="72" restart="whenNotActive" fill="hold" evtFilter="cancelBubble" nodeType="interactiveSeq">
                <p:stCondLst>
                  <p:cond evt="onClick" delay="0">
                    <p:tgtEl>
                      <p:spTgt spid="27"/>
                    </p:tgtEl>
                  </p:cond>
                </p:stCondLst>
                <p:endSync evt="end" delay="0">
                  <p:rtn val="all"/>
                </p:endSync>
                <p:childTnLst>
                  <p:par>
                    <p:cTn id="73" fill="hold">
                      <p:stCondLst>
                        <p:cond delay="0"/>
                      </p:stCondLst>
                      <p:childTnLst>
                        <p:par>
                          <p:cTn id="74" fill="hold">
                            <p:stCondLst>
                              <p:cond delay="0"/>
                            </p:stCondLst>
                            <p:childTnLst>
                              <p:par>
                                <p:cTn id="75" presetID="1" presetClass="emph" presetSubtype="2" fill="hold" nodeType="clickEffect">
                                  <p:stCondLst>
                                    <p:cond delay="0"/>
                                  </p:stCondLst>
                                  <p:childTnLst>
                                    <p:animClr clrSpc="rgb" dir="cw">
                                      <p:cBhvr>
                                        <p:cTn id="76" dur="2000" fill="hold"/>
                                        <p:tgtEl>
                                          <p:spTgt spid="27"/>
                                        </p:tgtEl>
                                        <p:attrNameLst>
                                          <p:attrName>fillcolor</p:attrName>
                                        </p:attrNameLst>
                                      </p:cBhvr>
                                      <p:to>
                                        <a:srgbClr val="C00000"/>
                                      </p:to>
                                    </p:animClr>
                                    <p:set>
                                      <p:cBhvr>
                                        <p:cTn id="77" dur="2000" fill="hold"/>
                                        <p:tgtEl>
                                          <p:spTgt spid="27"/>
                                        </p:tgtEl>
                                        <p:attrNameLst>
                                          <p:attrName>fill.type</p:attrName>
                                        </p:attrNameLst>
                                      </p:cBhvr>
                                      <p:to>
                                        <p:strVal val="solid"/>
                                      </p:to>
                                    </p:set>
                                    <p:set>
                                      <p:cBhvr>
                                        <p:cTn id="78" dur="2000" fill="hold"/>
                                        <p:tgtEl>
                                          <p:spTgt spid="27"/>
                                        </p:tgtEl>
                                        <p:attrNameLst>
                                          <p:attrName>fill.on</p:attrName>
                                        </p:attrNameLst>
                                      </p:cBhvr>
                                      <p:to>
                                        <p:strVal val="true"/>
                                      </p:to>
                                    </p:set>
                                  </p:childTnLst>
                                </p:cTn>
                              </p:par>
                            </p:childTnLst>
                          </p:cTn>
                        </p:par>
                      </p:childTnLst>
                    </p:cTn>
                  </p:par>
                </p:childTnLst>
              </p:cTn>
              <p:nextCondLst>
                <p:cond evt="onClick" delay="0">
                  <p:tgtEl>
                    <p:spTgt spid="27"/>
                  </p:tgtEl>
                </p:cond>
              </p:nextCondLst>
            </p:seq>
            <p:seq concurrent="1" nextAc="seek">
              <p:cTn id="79" restart="whenNotActive" fill="hold" evtFilter="cancelBubble" nodeType="interactiveSeq">
                <p:stCondLst>
                  <p:cond evt="onClick" delay="0">
                    <p:tgtEl>
                      <p:spTgt spid="28"/>
                    </p:tgtEl>
                  </p:cond>
                </p:stCondLst>
                <p:endSync evt="end" delay="0">
                  <p:rtn val="all"/>
                </p:endSync>
                <p:childTnLst>
                  <p:par>
                    <p:cTn id="80" fill="hold">
                      <p:stCondLst>
                        <p:cond delay="0"/>
                      </p:stCondLst>
                      <p:childTnLst>
                        <p:par>
                          <p:cTn id="81" fill="hold">
                            <p:stCondLst>
                              <p:cond delay="0"/>
                            </p:stCondLst>
                            <p:childTnLst>
                              <p:par>
                                <p:cTn id="82" presetID="1" presetClass="emph" presetSubtype="2" fill="hold" nodeType="clickEffect">
                                  <p:stCondLst>
                                    <p:cond delay="0"/>
                                  </p:stCondLst>
                                  <p:childTnLst>
                                    <p:animClr clrSpc="rgb" dir="cw">
                                      <p:cBhvr>
                                        <p:cTn id="83" dur="2000" fill="hold"/>
                                        <p:tgtEl>
                                          <p:spTgt spid="28"/>
                                        </p:tgtEl>
                                        <p:attrNameLst>
                                          <p:attrName>fillcolor</p:attrName>
                                        </p:attrNameLst>
                                      </p:cBhvr>
                                      <p:to>
                                        <a:srgbClr val="C00000"/>
                                      </p:to>
                                    </p:animClr>
                                    <p:set>
                                      <p:cBhvr>
                                        <p:cTn id="84" dur="2000" fill="hold"/>
                                        <p:tgtEl>
                                          <p:spTgt spid="28"/>
                                        </p:tgtEl>
                                        <p:attrNameLst>
                                          <p:attrName>fill.type</p:attrName>
                                        </p:attrNameLst>
                                      </p:cBhvr>
                                      <p:to>
                                        <p:strVal val="solid"/>
                                      </p:to>
                                    </p:set>
                                    <p:set>
                                      <p:cBhvr>
                                        <p:cTn id="85" dur="2000" fill="hold"/>
                                        <p:tgtEl>
                                          <p:spTgt spid="28"/>
                                        </p:tgtEl>
                                        <p:attrNameLst>
                                          <p:attrName>fill.on</p:attrName>
                                        </p:attrNameLst>
                                      </p:cBhvr>
                                      <p:to>
                                        <p:strVal val="true"/>
                                      </p:to>
                                    </p:set>
                                  </p:childTnLst>
                                </p:cTn>
                              </p:par>
                            </p:childTnLst>
                          </p:cTn>
                        </p:par>
                      </p:childTnLst>
                    </p:cTn>
                  </p:par>
                </p:childTnLst>
              </p:cTn>
              <p:nextCondLst>
                <p:cond evt="onClick" delay="0">
                  <p:tgtEl>
                    <p:spTgt spid="28"/>
                  </p:tgtEl>
                </p:cond>
              </p:nextCondLst>
            </p:seq>
            <p:seq concurrent="1" nextAc="seek">
              <p:cTn id="86" restart="whenNotActive" fill="hold" evtFilter="cancelBubble" nodeType="interactiveSeq">
                <p:stCondLst>
                  <p:cond evt="onClick" delay="0">
                    <p:tgtEl>
                      <p:spTgt spid="29"/>
                    </p:tgtEl>
                  </p:cond>
                </p:stCondLst>
                <p:endSync evt="end" delay="0">
                  <p:rtn val="all"/>
                </p:endSync>
                <p:childTnLst>
                  <p:par>
                    <p:cTn id="87" fill="hold">
                      <p:stCondLst>
                        <p:cond delay="0"/>
                      </p:stCondLst>
                      <p:childTnLst>
                        <p:par>
                          <p:cTn id="88" fill="hold">
                            <p:stCondLst>
                              <p:cond delay="0"/>
                            </p:stCondLst>
                            <p:childTnLst>
                              <p:par>
                                <p:cTn id="89" presetID="1" presetClass="emph" presetSubtype="2" fill="hold" nodeType="clickEffect">
                                  <p:stCondLst>
                                    <p:cond delay="0"/>
                                  </p:stCondLst>
                                  <p:childTnLst>
                                    <p:animClr clrSpc="rgb" dir="cw">
                                      <p:cBhvr>
                                        <p:cTn id="90" dur="2000" fill="hold"/>
                                        <p:tgtEl>
                                          <p:spTgt spid="29"/>
                                        </p:tgtEl>
                                        <p:attrNameLst>
                                          <p:attrName>fillcolor</p:attrName>
                                        </p:attrNameLst>
                                      </p:cBhvr>
                                      <p:to>
                                        <a:srgbClr val="C00000"/>
                                      </p:to>
                                    </p:animClr>
                                    <p:set>
                                      <p:cBhvr>
                                        <p:cTn id="91" dur="2000" fill="hold"/>
                                        <p:tgtEl>
                                          <p:spTgt spid="29"/>
                                        </p:tgtEl>
                                        <p:attrNameLst>
                                          <p:attrName>fill.type</p:attrName>
                                        </p:attrNameLst>
                                      </p:cBhvr>
                                      <p:to>
                                        <p:strVal val="solid"/>
                                      </p:to>
                                    </p:set>
                                    <p:set>
                                      <p:cBhvr>
                                        <p:cTn id="92" dur="2000" fill="hold"/>
                                        <p:tgtEl>
                                          <p:spTgt spid="29"/>
                                        </p:tgtEl>
                                        <p:attrNameLst>
                                          <p:attrName>fill.on</p:attrName>
                                        </p:attrNameLst>
                                      </p:cBhvr>
                                      <p:to>
                                        <p:strVal val="true"/>
                                      </p:to>
                                    </p:set>
                                  </p:childTnLst>
                                </p:cTn>
                              </p:par>
                            </p:childTnLst>
                          </p:cTn>
                        </p:par>
                      </p:childTnLst>
                    </p:cTn>
                  </p:par>
                </p:childTnLst>
              </p:cTn>
              <p:nextCondLst>
                <p:cond evt="onClick" delay="0">
                  <p:tgtEl>
                    <p:spTgt spid="29"/>
                  </p:tgtEl>
                </p:cond>
              </p:nextCondLst>
            </p:seq>
            <p:seq concurrent="1" nextAc="seek">
              <p:cTn id="93" restart="whenNotActive" fill="hold" evtFilter="cancelBubble" nodeType="interactiveSeq">
                <p:stCondLst>
                  <p:cond evt="onClick" delay="0">
                    <p:tgtEl>
                      <p:spTgt spid="30"/>
                    </p:tgtEl>
                  </p:cond>
                </p:stCondLst>
                <p:endSync evt="end" delay="0">
                  <p:rtn val="all"/>
                </p:endSync>
                <p:childTnLst>
                  <p:par>
                    <p:cTn id="94" fill="hold">
                      <p:stCondLst>
                        <p:cond delay="0"/>
                      </p:stCondLst>
                      <p:childTnLst>
                        <p:par>
                          <p:cTn id="95" fill="hold">
                            <p:stCondLst>
                              <p:cond delay="0"/>
                            </p:stCondLst>
                            <p:childTnLst>
                              <p:par>
                                <p:cTn id="96" presetID="1" presetClass="emph" presetSubtype="2" fill="hold" nodeType="clickEffect">
                                  <p:stCondLst>
                                    <p:cond delay="0"/>
                                  </p:stCondLst>
                                  <p:childTnLst>
                                    <p:animClr clrSpc="rgb" dir="cw">
                                      <p:cBhvr>
                                        <p:cTn id="97" dur="2000" fill="hold"/>
                                        <p:tgtEl>
                                          <p:spTgt spid="30"/>
                                        </p:tgtEl>
                                        <p:attrNameLst>
                                          <p:attrName>fillcolor</p:attrName>
                                        </p:attrNameLst>
                                      </p:cBhvr>
                                      <p:to>
                                        <a:srgbClr val="C00000"/>
                                      </p:to>
                                    </p:animClr>
                                    <p:set>
                                      <p:cBhvr>
                                        <p:cTn id="98" dur="2000" fill="hold"/>
                                        <p:tgtEl>
                                          <p:spTgt spid="30"/>
                                        </p:tgtEl>
                                        <p:attrNameLst>
                                          <p:attrName>fill.type</p:attrName>
                                        </p:attrNameLst>
                                      </p:cBhvr>
                                      <p:to>
                                        <p:strVal val="solid"/>
                                      </p:to>
                                    </p:set>
                                    <p:set>
                                      <p:cBhvr>
                                        <p:cTn id="99" dur="2000" fill="hold"/>
                                        <p:tgtEl>
                                          <p:spTgt spid="30"/>
                                        </p:tgtEl>
                                        <p:attrNameLst>
                                          <p:attrName>fill.on</p:attrName>
                                        </p:attrNameLst>
                                      </p:cBhvr>
                                      <p:to>
                                        <p:strVal val="true"/>
                                      </p:to>
                                    </p:set>
                                  </p:childTnLst>
                                </p:cTn>
                              </p:par>
                            </p:childTnLst>
                          </p:cTn>
                        </p:par>
                      </p:childTnLst>
                    </p:cTn>
                  </p:par>
                </p:childTnLst>
              </p:cTn>
              <p:nextCondLst>
                <p:cond evt="onClick" delay="0">
                  <p:tgtEl>
                    <p:spTgt spid="30"/>
                  </p:tgtEl>
                </p:cond>
              </p:nextCondLst>
            </p:seq>
            <p:seq concurrent="1" nextAc="seek">
              <p:cTn id="100" restart="whenNotActive" fill="hold" evtFilter="cancelBubble" nodeType="interactiveSeq">
                <p:stCondLst>
                  <p:cond evt="onClick" delay="0">
                    <p:tgtEl>
                      <p:spTgt spid="31"/>
                    </p:tgtEl>
                  </p:cond>
                </p:stCondLst>
                <p:endSync evt="end" delay="0">
                  <p:rtn val="all"/>
                </p:endSync>
                <p:childTnLst>
                  <p:par>
                    <p:cTn id="101" fill="hold">
                      <p:stCondLst>
                        <p:cond delay="0"/>
                      </p:stCondLst>
                      <p:childTnLst>
                        <p:par>
                          <p:cTn id="102" fill="hold">
                            <p:stCondLst>
                              <p:cond delay="0"/>
                            </p:stCondLst>
                            <p:childTnLst>
                              <p:par>
                                <p:cTn id="103" presetID="1" presetClass="emph" presetSubtype="2" fill="hold" nodeType="clickEffect">
                                  <p:stCondLst>
                                    <p:cond delay="0"/>
                                  </p:stCondLst>
                                  <p:childTnLst>
                                    <p:animClr clrSpc="rgb" dir="cw">
                                      <p:cBhvr>
                                        <p:cTn id="104" dur="2000" fill="hold"/>
                                        <p:tgtEl>
                                          <p:spTgt spid="31"/>
                                        </p:tgtEl>
                                        <p:attrNameLst>
                                          <p:attrName>fillcolor</p:attrName>
                                        </p:attrNameLst>
                                      </p:cBhvr>
                                      <p:to>
                                        <a:srgbClr val="C00000"/>
                                      </p:to>
                                    </p:animClr>
                                    <p:set>
                                      <p:cBhvr>
                                        <p:cTn id="105" dur="2000" fill="hold"/>
                                        <p:tgtEl>
                                          <p:spTgt spid="31"/>
                                        </p:tgtEl>
                                        <p:attrNameLst>
                                          <p:attrName>fill.type</p:attrName>
                                        </p:attrNameLst>
                                      </p:cBhvr>
                                      <p:to>
                                        <p:strVal val="solid"/>
                                      </p:to>
                                    </p:set>
                                    <p:set>
                                      <p:cBhvr>
                                        <p:cTn id="106" dur="2000" fill="hold"/>
                                        <p:tgtEl>
                                          <p:spTgt spid="31"/>
                                        </p:tgtEl>
                                        <p:attrNameLst>
                                          <p:attrName>fill.on</p:attrName>
                                        </p:attrNameLst>
                                      </p:cBhvr>
                                      <p:to>
                                        <p:strVal val="true"/>
                                      </p:to>
                                    </p:set>
                                  </p:childTnLst>
                                </p:cTn>
                              </p:par>
                            </p:childTnLst>
                          </p:cTn>
                        </p:par>
                      </p:childTnLst>
                    </p:cTn>
                  </p:par>
                </p:childTnLst>
              </p:cTn>
              <p:nextCondLst>
                <p:cond evt="onClick" delay="0">
                  <p:tgtEl>
                    <p:spTgt spid="31"/>
                  </p:tgtEl>
                </p:cond>
              </p:nextCondLst>
            </p:seq>
            <p:seq concurrent="1" nextAc="seek">
              <p:cTn id="107" restart="whenNotActive" fill="hold" evtFilter="cancelBubble" nodeType="interactiveSeq">
                <p:stCondLst>
                  <p:cond evt="onClick" delay="0">
                    <p:tgtEl>
                      <p:spTgt spid="34"/>
                    </p:tgtEl>
                  </p:cond>
                </p:stCondLst>
                <p:endSync evt="end" delay="0">
                  <p:rtn val="all"/>
                </p:endSync>
                <p:childTnLst>
                  <p:par>
                    <p:cTn id="108" fill="hold">
                      <p:stCondLst>
                        <p:cond delay="0"/>
                      </p:stCondLst>
                      <p:childTnLst>
                        <p:par>
                          <p:cTn id="109" fill="hold">
                            <p:stCondLst>
                              <p:cond delay="0"/>
                            </p:stCondLst>
                            <p:childTnLst>
                              <p:par>
                                <p:cTn id="110" presetID="1" presetClass="emph" presetSubtype="2" fill="hold" nodeType="clickEffect">
                                  <p:stCondLst>
                                    <p:cond delay="0"/>
                                  </p:stCondLst>
                                  <p:childTnLst>
                                    <p:animClr clrSpc="rgb" dir="cw">
                                      <p:cBhvr>
                                        <p:cTn id="111" dur="2000" fill="hold"/>
                                        <p:tgtEl>
                                          <p:spTgt spid="34"/>
                                        </p:tgtEl>
                                        <p:attrNameLst>
                                          <p:attrName>fillcolor</p:attrName>
                                        </p:attrNameLst>
                                      </p:cBhvr>
                                      <p:to>
                                        <a:srgbClr val="C00000"/>
                                      </p:to>
                                    </p:animClr>
                                    <p:set>
                                      <p:cBhvr>
                                        <p:cTn id="112" dur="2000" fill="hold"/>
                                        <p:tgtEl>
                                          <p:spTgt spid="34"/>
                                        </p:tgtEl>
                                        <p:attrNameLst>
                                          <p:attrName>fill.type</p:attrName>
                                        </p:attrNameLst>
                                      </p:cBhvr>
                                      <p:to>
                                        <p:strVal val="solid"/>
                                      </p:to>
                                    </p:set>
                                    <p:set>
                                      <p:cBhvr>
                                        <p:cTn id="113" dur="2000" fill="hold"/>
                                        <p:tgtEl>
                                          <p:spTgt spid="34"/>
                                        </p:tgtEl>
                                        <p:attrNameLst>
                                          <p:attrName>fill.on</p:attrName>
                                        </p:attrNameLst>
                                      </p:cBhvr>
                                      <p:to>
                                        <p:strVal val="true"/>
                                      </p:to>
                                    </p:set>
                                  </p:childTnLst>
                                </p:cTn>
                              </p:par>
                            </p:childTnLst>
                          </p:cTn>
                        </p:par>
                      </p:childTnLst>
                    </p:cTn>
                  </p:par>
                </p:childTnLst>
              </p:cTn>
              <p:nextCondLst>
                <p:cond evt="onClick" delay="0">
                  <p:tgtEl>
                    <p:spTgt spid="34"/>
                  </p:tgtEl>
                </p:cond>
              </p:nextCondLst>
            </p:seq>
            <p:seq concurrent="1" nextAc="seek">
              <p:cTn id="114" restart="whenNotActive" fill="hold" evtFilter="cancelBubble" nodeType="interactiveSeq">
                <p:stCondLst>
                  <p:cond evt="onClick" delay="0">
                    <p:tgtEl>
                      <p:spTgt spid="35"/>
                    </p:tgtEl>
                  </p:cond>
                </p:stCondLst>
                <p:endSync evt="end" delay="0">
                  <p:rtn val="all"/>
                </p:endSync>
                <p:childTnLst>
                  <p:par>
                    <p:cTn id="115" fill="hold">
                      <p:stCondLst>
                        <p:cond delay="0"/>
                      </p:stCondLst>
                      <p:childTnLst>
                        <p:par>
                          <p:cTn id="116" fill="hold">
                            <p:stCondLst>
                              <p:cond delay="0"/>
                            </p:stCondLst>
                            <p:childTnLst>
                              <p:par>
                                <p:cTn id="117" presetID="1" presetClass="emph" presetSubtype="2" fill="hold" nodeType="clickEffect">
                                  <p:stCondLst>
                                    <p:cond delay="0"/>
                                  </p:stCondLst>
                                  <p:childTnLst>
                                    <p:animClr clrSpc="rgb" dir="cw">
                                      <p:cBhvr>
                                        <p:cTn id="118" dur="2000" fill="hold"/>
                                        <p:tgtEl>
                                          <p:spTgt spid="35"/>
                                        </p:tgtEl>
                                        <p:attrNameLst>
                                          <p:attrName>fillcolor</p:attrName>
                                        </p:attrNameLst>
                                      </p:cBhvr>
                                      <p:to>
                                        <a:srgbClr val="C00000"/>
                                      </p:to>
                                    </p:animClr>
                                    <p:set>
                                      <p:cBhvr>
                                        <p:cTn id="119" dur="2000" fill="hold"/>
                                        <p:tgtEl>
                                          <p:spTgt spid="35"/>
                                        </p:tgtEl>
                                        <p:attrNameLst>
                                          <p:attrName>fill.type</p:attrName>
                                        </p:attrNameLst>
                                      </p:cBhvr>
                                      <p:to>
                                        <p:strVal val="solid"/>
                                      </p:to>
                                    </p:set>
                                    <p:set>
                                      <p:cBhvr>
                                        <p:cTn id="120" dur="2000" fill="hold"/>
                                        <p:tgtEl>
                                          <p:spTgt spid="35"/>
                                        </p:tgtEl>
                                        <p:attrNameLst>
                                          <p:attrName>fill.on</p:attrName>
                                        </p:attrNameLst>
                                      </p:cBhvr>
                                      <p:to>
                                        <p:strVal val="true"/>
                                      </p:to>
                                    </p:set>
                                  </p:childTnLst>
                                </p:cTn>
                              </p:par>
                            </p:childTnLst>
                          </p:cTn>
                        </p:par>
                      </p:childTnLst>
                    </p:cTn>
                  </p:par>
                </p:childTnLst>
              </p:cTn>
              <p:nextCondLst>
                <p:cond evt="onClick" delay="0">
                  <p:tgtEl>
                    <p:spTgt spid="35"/>
                  </p:tgtEl>
                </p:cond>
              </p:nextCondLst>
            </p:seq>
            <p:seq concurrent="1" nextAc="seek">
              <p:cTn id="121" restart="whenNotActive" fill="hold" evtFilter="cancelBubble" nodeType="interactiveSeq">
                <p:stCondLst>
                  <p:cond evt="onClick" delay="0">
                    <p:tgtEl>
                      <p:spTgt spid="36"/>
                    </p:tgtEl>
                  </p:cond>
                </p:stCondLst>
                <p:endSync evt="end" delay="0">
                  <p:rtn val="all"/>
                </p:endSync>
                <p:childTnLst>
                  <p:par>
                    <p:cTn id="122" fill="hold">
                      <p:stCondLst>
                        <p:cond delay="0"/>
                      </p:stCondLst>
                      <p:childTnLst>
                        <p:par>
                          <p:cTn id="123" fill="hold">
                            <p:stCondLst>
                              <p:cond delay="0"/>
                            </p:stCondLst>
                            <p:childTnLst>
                              <p:par>
                                <p:cTn id="124" presetID="1" presetClass="emph" presetSubtype="2" fill="hold" nodeType="clickEffect">
                                  <p:stCondLst>
                                    <p:cond delay="0"/>
                                  </p:stCondLst>
                                  <p:childTnLst>
                                    <p:animClr clrSpc="rgb" dir="cw">
                                      <p:cBhvr>
                                        <p:cTn id="125" dur="2000" fill="hold"/>
                                        <p:tgtEl>
                                          <p:spTgt spid="36"/>
                                        </p:tgtEl>
                                        <p:attrNameLst>
                                          <p:attrName>fillcolor</p:attrName>
                                        </p:attrNameLst>
                                      </p:cBhvr>
                                      <p:to>
                                        <a:srgbClr val="C00000"/>
                                      </p:to>
                                    </p:animClr>
                                    <p:set>
                                      <p:cBhvr>
                                        <p:cTn id="126" dur="2000" fill="hold"/>
                                        <p:tgtEl>
                                          <p:spTgt spid="36"/>
                                        </p:tgtEl>
                                        <p:attrNameLst>
                                          <p:attrName>fill.type</p:attrName>
                                        </p:attrNameLst>
                                      </p:cBhvr>
                                      <p:to>
                                        <p:strVal val="solid"/>
                                      </p:to>
                                    </p:set>
                                    <p:set>
                                      <p:cBhvr>
                                        <p:cTn id="127" dur="2000" fill="hold"/>
                                        <p:tgtEl>
                                          <p:spTgt spid="36"/>
                                        </p:tgtEl>
                                        <p:attrNameLst>
                                          <p:attrName>fill.on</p:attrName>
                                        </p:attrNameLst>
                                      </p:cBhvr>
                                      <p:to>
                                        <p:strVal val="true"/>
                                      </p:to>
                                    </p:set>
                                  </p:childTnLst>
                                </p:cTn>
                              </p:par>
                            </p:childTnLst>
                          </p:cTn>
                        </p:par>
                      </p:childTnLst>
                    </p:cTn>
                  </p:par>
                </p:childTnLst>
              </p:cTn>
              <p:nextCondLst>
                <p:cond evt="onClick" delay="0">
                  <p:tgtEl>
                    <p:spTgt spid="36"/>
                  </p:tgtEl>
                </p:cond>
              </p:nextCondLst>
            </p:seq>
            <p:seq concurrent="1" nextAc="seek">
              <p:cTn id="128" restart="whenNotActive" fill="hold" evtFilter="cancelBubble" nodeType="interactiveSeq">
                <p:stCondLst>
                  <p:cond evt="onClick" delay="0">
                    <p:tgtEl>
                      <p:spTgt spid="37"/>
                    </p:tgtEl>
                  </p:cond>
                </p:stCondLst>
                <p:endSync evt="end" delay="0">
                  <p:rtn val="all"/>
                </p:endSync>
                <p:childTnLst>
                  <p:par>
                    <p:cTn id="129" fill="hold">
                      <p:stCondLst>
                        <p:cond delay="0"/>
                      </p:stCondLst>
                      <p:childTnLst>
                        <p:par>
                          <p:cTn id="130" fill="hold">
                            <p:stCondLst>
                              <p:cond delay="0"/>
                            </p:stCondLst>
                            <p:childTnLst>
                              <p:par>
                                <p:cTn id="131" presetID="1" presetClass="emph" presetSubtype="2" fill="hold" nodeType="clickEffect">
                                  <p:stCondLst>
                                    <p:cond delay="0"/>
                                  </p:stCondLst>
                                  <p:childTnLst>
                                    <p:animClr clrSpc="rgb" dir="cw">
                                      <p:cBhvr>
                                        <p:cTn id="132" dur="2000" fill="hold"/>
                                        <p:tgtEl>
                                          <p:spTgt spid="37"/>
                                        </p:tgtEl>
                                        <p:attrNameLst>
                                          <p:attrName>fillcolor</p:attrName>
                                        </p:attrNameLst>
                                      </p:cBhvr>
                                      <p:to>
                                        <a:srgbClr val="C00000"/>
                                      </p:to>
                                    </p:animClr>
                                    <p:set>
                                      <p:cBhvr>
                                        <p:cTn id="133" dur="2000" fill="hold"/>
                                        <p:tgtEl>
                                          <p:spTgt spid="37"/>
                                        </p:tgtEl>
                                        <p:attrNameLst>
                                          <p:attrName>fill.type</p:attrName>
                                        </p:attrNameLst>
                                      </p:cBhvr>
                                      <p:to>
                                        <p:strVal val="solid"/>
                                      </p:to>
                                    </p:set>
                                    <p:set>
                                      <p:cBhvr>
                                        <p:cTn id="134" dur="2000" fill="hold"/>
                                        <p:tgtEl>
                                          <p:spTgt spid="37"/>
                                        </p:tgtEl>
                                        <p:attrNameLst>
                                          <p:attrName>fill.on</p:attrName>
                                        </p:attrNameLst>
                                      </p:cBhvr>
                                      <p:to>
                                        <p:strVal val="true"/>
                                      </p:to>
                                    </p:set>
                                  </p:childTnLst>
                                </p:cTn>
                              </p:par>
                            </p:childTnLst>
                          </p:cTn>
                        </p:par>
                      </p:childTnLst>
                    </p:cTn>
                  </p:par>
                </p:childTnLst>
              </p:cTn>
              <p:nextCondLst>
                <p:cond evt="onClick" delay="0">
                  <p:tgtEl>
                    <p:spTgt spid="37"/>
                  </p:tgtEl>
                </p:cond>
              </p:nextCondLst>
            </p:seq>
            <p:seq concurrent="1" nextAc="seek">
              <p:cTn id="135" restart="whenNotActive" fill="hold" evtFilter="cancelBubble" nodeType="interactiveSeq">
                <p:stCondLst>
                  <p:cond evt="onClick" delay="0">
                    <p:tgtEl>
                      <p:spTgt spid="38"/>
                    </p:tgtEl>
                  </p:cond>
                </p:stCondLst>
                <p:endSync evt="end" delay="0">
                  <p:rtn val="all"/>
                </p:endSync>
                <p:childTnLst>
                  <p:par>
                    <p:cTn id="136" fill="hold">
                      <p:stCondLst>
                        <p:cond delay="0"/>
                      </p:stCondLst>
                      <p:childTnLst>
                        <p:par>
                          <p:cTn id="137" fill="hold">
                            <p:stCondLst>
                              <p:cond delay="0"/>
                            </p:stCondLst>
                            <p:childTnLst>
                              <p:par>
                                <p:cTn id="138" presetID="1" presetClass="emph" presetSubtype="2" fill="hold" nodeType="clickEffect">
                                  <p:stCondLst>
                                    <p:cond delay="0"/>
                                  </p:stCondLst>
                                  <p:childTnLst>
                                    <p:animClr clrSpc="rgb" dir="cw">
                                      <p:cBhvr>
                                        <p:cTn id="139" dur="2000" fill="hold"/>
                                        <p:tgtEl>
                                          <p:spTgt spid="38"/>
                                        </p:tgtEl>
                                        <p:attrNameLst>
                                          <p:attrName>fillcolor</p:attrName>
                                        </p:attrNameLst>
                                      </p:cBhvr>
                                      <p:to>
                                        <a:srgbClr val="C00000"/>
                                      </p:to>
                                    </p:animClr>
                                    <p:set>
                                      <p:cBhvr>
                                        <p:cTn id="140" dur="2000" fill="hold"/>
                                        <p:tgtEl>
                                          <p:spTgt spid="38"/>
                                        </p:tgtEl>
                                        <p:attrNameLst>
                                          <p:attrName>fill.type</p:attrName>
                                        </p:attrNameLst>
                                      </p:cBhvr>
                                      <p:to>
                                        <p:strVal val="solid"/>
                                      </p:to>
                                    </p:set>
                                    <p:set>
                                      <p:cBhvr>
                                        <p:cTn id="141" dur="2000" fill="hold"/>
                                        <p:tgtEl>
                                          <p:spTgt spid="38"/>
                                        </p:tgtEl>
                                        <p:attrNameLst>
                                          <p:attrName>fill.on</p:attrName>
                                        </p:attrNameLst>
                                      </p:cBhvr>
                                      <p:to>
                                        <p:strVal val="true"/>
                                      </p:to>
                                    </p:set>
                                  </p:childTnLst>
                                </p:cTn>
                              </p:par>
                            </p:childTnLst>
                          </p:cTn>
                        </p:par>
                      </p:childTnLst>
                    </p:cTn>
                  </p:par>
                </p:childTnLst>
              </p:cTn>
              <p:nextCondLst>
                <p:cond evt="onClick" delay="0">
                  <p:tgtEl>
                    <p:spTgt spid="38"/>
                  </p:tgtEl>
                </p:cond>
              </p:nextCondLst>
            </p:seq>
            <p:seq concurrent="1" nextAc="seek">
              <p:cTn id="142" restart="whenNotActive" fill="hold" evtFilter="cancelBubble" nodeType="interactiveSeq">
                <p:stCondLst>
                  <p:cond evt="onClick" delay="0">
                    <p:tgtEl>
                      <p:spTgt spid="41"/>
                    </p:tgtEl>
                  </p:cond>
                </p:stCondLst>
                <p:endSync evt="end" delay="0">
                  <p:rtn val="all"/>
                </p:endSync>
                <p:childTnLst>
                  <p:par>
                    <p:cTn id="143" fill="hold">
                      <p:stCondLst>
                        <p:cond delay="0"/>
                      </p:stCondLst>
                      <p:childTnLst>
                        <p:par>
                          <p:cTn id="144" fill="hold">
                            <p:stCondLst>
                              <p:cond delay="0"/>
                            </p:stCondLst>
                            <p:childTnLst>
                              <p:par>
                                <p:cTn id="145" presetID="1" presetClass="emph" presetSubtype="2" fill="hold" nodeType="clickEffect">
                                  <p:stCondLst>
                                    <p:cond delay="0"/>
                                  </p:stCondLst>
                                  <p:childTnLst>
                                    <p:animClr clrSpc="rgb" dir="cw">
                                      <p:cBhvr>
                                        <p:cTn id="146" dur="2000" fill="hold"/>
                                        <p:tgtEl>
                                          <p:spTgt spid="41"/>
                                        </p:tgtEl>
                                        <p:attrNameLst>
                                          <p:attrName>fillcolor</p:attrName>
                                        </p:attrNameLst>
                                      </p:cBhvr>
                                      <p:to>
                                        <a:srgbClr val="C00000"/>
                                      </p:to>
                                    </p:animClr>
                                    <p:set>
                                      <p:cBhvr>
                                        <p:cTn id="147" dur="2000" fill="hold"/>
                                        <p:tgtEl>
                                          <p:spTgt spid="41"/>
                                        </p:tgtEl>
                                        <p:attrNameLst>
                                          <p:attrName>fill.type</p:attrName>
                                        </p:attrNameLst>
                                      </p:cBhvr>
                                      <p:to>
                                        <p:strVal val="solid"/>
                                      </p:to>
                                    </p:set>
                                    <p:set>
                                      <p:cBhvr>
                                        <p:cTn id="148" dur="2000" fill="hold"/>
                                        <p:tgtEl>
                                          <p:spTgt spid="41"/>
                                        </p:tgtEl>
                                        <p:attrNameLst>
                                          <p:attrName>fill.on</p:attrName>
                                        </p:attrNameLst>
                                      </p:cBhvr>
                                      <p:to>
                                        <p:strVal val="true"/>
                                      </p:to>
                                    </p:set>
                                  </p:childTnLst>
                                </p:cTn>
                              </p:par>
                            </p:childTnLst>
                          </p:cTn>
                        </p:par>
                      </p:childTnLst>
                    </p:cTn>
                  </p:par>
                </p:childTnLst>
              </p:cTn>
              <p:nextCondLst>
                <p:cond evt="onClick" delay="0">
                  <p:tgtEl>
                    <p:spTgt spid="41"/>
                  </p:tgtEl>
                </p:cond>
              </p:nextCondLst>
            </p:seq>
            <p:seq concurrent="1" nextAc="seek">
              <p:cTn id="149" restart="whenNotActive" fill="hold" evtFilter="cancelBubble" nodeType="interactiveSeq">
                <p:stCondLst>
                  <p:cond evt="onClick" delay="0">
                    <p:tgtEl>
                      <p:spTgt spid="42"/>
                    </p:tgtEl>
                  </p:cond>
                </p:stCondLst>
                <p:endSync evt="end" delay="0">
                  <p:rtn val="all"/>
                </p:endSync>
                <p:childTnLst>
                  <p:par>
                    <p:cTn id="150" fill="hold">
                      <p:stCondLst>
                        <p:cond delay="0"/>
                      </p:stCondLst>
                      <p:childTnLst>
                        <p:par>
                          <p:cTn id="151" fill="hold">
                            <p:stCondLst>
                              <p:cond delay="0"/>
                            </p:stCondLst>
                            <p:childTnLst>
                              <p:par>
                                <p:cTn id="152" presetID="1" presetClass="emph" presetSubtype="2" fill="hold" nodeType="clickEffect">
                                  <p:stCondLst>
                                    <p:cond delay="0"/>
                                  </p:stCondLst>
                                  <p:childTnLst>
                                    <p:animClr clrSpc="rgb" dir="cw">
                                      <p:cBhvr>
                                        <p:cTn id="153" dur="2000" fill="hold"/>
                                        <p:tgtEl>
                                          <p:spTgt spid="42"/>
                                        </p:tgtEl>
                                        <p:attrNameLst>
                                          <p:attrName>fillcolor</p:attrName>
                                        </p:attrNameLst>
                                      </p:cBhvr>
                                      <p:to>
                                        <a:srgbClr val="C00000"/>
                                      </p:to>
                                    </p:animClr>
                                    <p:set>
                                      <p:cBhvr>
                                        <p:cTn id="154" dur="2000" fill="hold"/>
                                        <p:tgtEl>
                                          <p:spTgt spid="42"/>
                                        </p:tgtEl>
                                        <p:attrNameLst>
                                          <p:attrName>fill.type</p:attrName>
                                        </p:attrNameLst>
                                      </p:cBhvr>
                                      <p:to>
                                        <p:strVal val="solid"/>
                                      </p:to>
                                    </p:set>
                                    <p:set>
                                      <p:cBhvr>
                                        <p:cTn id="155" dur="200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156" restart="whenNotActive" fill="hold" evtFilter="cancelBubble" nodeType="interactiveSeq">
                <p:stCondLst>
                  <p:cond evt="onClick" delay="0">
                    <p:tgtEl>
                      <p:spTgt spid="43"/>
                    </p:tgtEl>
                  </p:cond>
                </p:stCondLst>
                <p:endSync evt="end" delay="0">
                  <p:rtn val="all"/>
                </p:endSync>
                <p:childTnLst>
                  <p:par>
                    <p:cTn id="157" fill="hold">
                      <p:stCondLst>
                        <p:cond delay="0"/>
                      </p:stCondLst>
                      <p:childTnLst>
                        <p:par>
                          <p:cTn id="158" fill="hold">
                            <p:stCondLst>
                              <p:cond delay="0"/>
                            </p:stCondLst>
                            <p:childTnLst>
                              <p:par>
                                <p:cTn id="159" presetID="1" presetClass="emph" presetSubtype="2" fill="hold" nodeType="clickEffect">
                                  <p:stCondLst>
                                    <p:cond delay="0"/>
                                  </p:stCondLst>
                                  <p:childTnLst>
                                    <p:animClr clrSpc="rgb" dir="cw">
                                      <p:cBhvr>
                                        <p:cTn id="160" dur="2000" fill="hold"/>
                                        <p:tgtEl>
                                          <p:spTgt spid="43"/>
                                        </p:tgtEl>
                                        <p:attrNameLst>
                                          <p:attrName>fillcolor</p:attrName>
                                        </p:attrNameLst>
                                      </p:cBhvr>
                                      <p:to>
                                        <a:srgbClr val="C00000"/>
                                      </p:to>
                                    </p:animClr>
                                    <p:set>
                                      <p:cBhvr>
                                        <p:cTn id="161" dur="2000" fill="hold"/>
                                        <p:tgtEl>
                                          <p:spTgt spid="43"/>
                                        </p:tgtEl>
                                        <p:attrNameLst>
                                          <p:attrName>fill.type</p:attrName>
                                        </p:attrNameLst>
                                      </p:cBhvr>
                                      <p:to>
                                        <p:strVal val="solid"/>
                                      </p:to>
                                    </p:set>
                                    <p:set>
                                      <p:cBhvr>
                                        <p:cTn id="162" dur="200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163" restart="whenNotActive" fill="hold" evtFilter="cancelBubble" nodeType="interactiveSeq">
                <p:stCondLst>
                  <p:cond evt="onClick" delay="0">
                    <p:tgtEl>
                      <p:spTgt spid="44"/>
                    </p:tgtEl>
                  </p:cond>
                </p:stCondLst>
                <p:endSync evt="end" delay="0">
                  <p:rtn val="all"/>
                </p:endSync>
                <p:childTnLst>
                  <p:par>
                    <p:cTn id="164" fill="hold">
                      <p:stCondLst>
                        <p:cond delay="0"/>
                      </p:stCondLst>
                      <p:childTnLst>
                        <p:par>
                          <p:cTn id="165" fill="hold">
                            <p:stCondLst>
                              <p:cond delay="0"/>
                            </p:stCondLst>
                            <p:childTnLst>
                              <p:par>
                                <p:cTn id="166" presetID="1" presetClass="emph" presetSubtype="2" fill="hold" nodeType="clickEffect">
                                  <p:stCondLst>
                                    <p:cond delay="0"/>
                                  </p:stCondLst>
                                  <p:childTnLst>
                                    <p:animClr clrSpc="rgb" dir="cw">
                                      <p:cBhvr>
                                        <p:cTn id="167" dur="2000" fill="hold"/>
                                        <p:tgtEl>
                                          <p:spTgt spid="44"/>
                                        </p:tgtEl>
                                        <p:attrNameLst>
                                          <p:attrName>fillcolor</p:attrName>
                                        </p:attrNameLst>
                                      </p:cBhvr>
                                      <p:to>
                                        <a:srgbClr val="C00000"/>
                                      </p:to>
                                    </p:animClr>
                                    <p:set>
                                      <p:cBhvr>
                                        <p:cTn id="168" dur="2000" fill="hold"/>
                                        <p:tgtEl>
                                          <p:spTgt spid="44"/>
                                        </p:tgtEl>
                                        <p:attrNameLst>
                                          <p:attrName>fill.type</p:attrName>
                                        </p:attrNameLst>
                                      </p:cBhvr>
                                      <p:to>
                                        <p:strVal val="solid"/>
                                      </p:to>
                                    </p:set>
                                    <p:set>
                                      <p:cBhvr>
                                        <p:cTn id="169" dur="200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seq concurrent="1" nextAc="seek">
              <p:cTn id="170" restart="whenNotActive" fill="hold" evtFilter="cancelBubble" nodeType="interactiveSeq">
                <p:stCondLst>
                  <p:cond evt="onClick" delay="0">
                    <p:tgtEl>
                      <p:spTgt spid="45"/>
                    </p:tgtEl>
                  </p:cond>
                </p:stCondLst>
                <p:endSync evt="end" delay="0">
                  <p:rtn val="all"/>
                </p:endSync>
                <p:childTnLst>
                  <p:par>
                    <p:cTn id="171" fill="hold">
                      <p:stCondLst>
                        <p:cond delay="0"/>
                      </p:stCondLst>
                      <p:childTnLst>
                        <p:par>
                          <p:cTn id="172" fill="hold">
                            <p:stCondLst>
                              <p:cond delay="0"/>
                            </p:stCondLst>
                            <p:childTnLst>
                              <p:par>
                                <p:cTn id="173" presetID="1" presetClass="emph" presetSubtype="2" fill="hold" nodeType="clickEffect">
                                  <p:stCondLst>
                                    <p:cond delay="0"/>
                                  </p:stCondLst>
                                  <p:childTnLst>
                                    <p:animClr clrSpc="rgb" dir="cw">
                                      <p:cBhvr>
                                        <p:cTn id="174" dur="2000" fill="hold"/>
                                        <p:tgtEl>
                                          <p:spTgt spid="45"/>
                                        </p:tgtEl>
                                        <p:attrNameLst>
                                          <p:attrName>fillcolor</p:attrName>
                                        </p:attrNameLst>
                                      </p:cBhvr>
                                      <p:to>
                                        <a:srgbClr val="C00000"/>
                                      </p:to>
                                    </p:animClr>
                                    <p:set>
                                      <p:cBhvr>
                                        <p:cTn id="175" dur="2000" fill="hold"/>
                                        <p:tgtEl>
                                          <p:spTgt spid="45"/>
                                        </p:tgtEl>
                                        <p:attrNameLst>
                                          <p:attrName>fill.type</p:attrName>
                                        </p:attrNameLst>
                                      </p:cBhvr>
                                      <p:to>
                                        <p:strVal val="solid"/>
                                      </p:to>
                                    </p:set>
                                    <p:set>
                                      <p:cBhvr>
                                        <p:cTn id="176" dur="2000" fill="hold"/>
                                        <p:tgtEl>
                                          <p:spTgt spid="45"/>
                                        </p:tgtEl>
                                        <p:attrNameLst>
                                          <p:attrName>fill.on</p:attrName>
                                        </p:attrNameLst>
                                      </p:cBhvr>
                                      <p:to>
                                        <p:strVal val="true"/>
                                      </p:to>
                                    </p:set>
                                  </p:childTnLst>
                                </p:cTn>
                              </p:par>
                            </p:childTnLst>
                          </p:cTn>
                        </p:par>
                      </p:childTnLst>
                    </p:cTn>
                  </p:par>
                </p:childTnLst>
              </p:cTn>
              <p:nextCondLst>
                <p:cond evt="onClick" delay="0">
                  <p:tgtEl>
                    <p:spTgt spid="45"/>
                  </p:tgtEl>
                </p:cond>
              </p:nextCondLst>
            </p:seq>
            <p:seq concurrent="1" nextAc="seek">
              <p:cTn id="177" restart="whenNotActive" fill="hold" evtFilter="cancelBubble" nodeType="interactiveSeq">
                <p:stCondLst>
                  <p:cond evt="onClick" delay="0">
                    <p:tgtEl>
                      <p:spTgt spid="48"/>
                    </p:tgtEl>
                  </p:cond>
                </p:stCondLst>
                <p:endSync evt="end" delay="0">
                  <p:rtn val="all"/>
                </p:endSync>
                <p:childTnLst>
                  <p:par>
                    <p:cTn id="178" fill="hold">
                      <p:stCondLst>
                        <p:cond delay="0"/>
                      </p:stCondLst>
                      <p:childTnLst>
                        <p:par>
                          <p:cTn id="179" fill="hold">
                            <p:stCondLst>
                              <p:cond delay="0"/>
                            </p:stCondLst>
                            <p:childTnLst>
                              <p:par>
                                <p:cTn id="180" presetID="22" presetClass="entr" presetSubtype="8" fill="hold" grpId="0" nodeType="clickEffect">
                                  <p:stCondLst>
                                    <p:cond delay="0"/>
                                  </p:stCondLst>
                                  <p:childTnLst>
                                    <p:set>
                                      <p:cBhvr>
                                        <p:cTn id="181" dur="1" fill="hold">
                                          <p:stCondLst>
                                            <p:cond delay="0"/>
                                          </p:stCondLst>
                                        </p:cTn>
                                        <p:tgtEl>
                                          <p:spTgt spid="51"/>
                                        </p:tgtEl>
                                        <p:attrNameLst>
                                          <p:attrName>style.visibility</p:attrName>
                                        </p:attrNameLst>
                                      </p:cBhvr>
                                      <p:to>
                                        <p:strVal val="visible"/>
                                      </p:to>
                                    </p:set>
                                    <p:animEffect transition="in" filter="wipe(left)">
                                      <p:cBhvr>
                                        <p:cTn id="182" dur="500"/>
                                        <p:tgtEl>
                                          <p:spTgt spid="51"/>
                                        </p:tgtEl>
                                      </p:cBhvr>
                                    </p:animEffect>
                                  </p:childTnLst>
                                </p:cTn>
                              </p:par>
                            </p:childTnLst>
                          </p:cTn>
                        </p:par>
                      </p:childTnLst>
                    </p:cTn>
                  </p:par>
                  <p:par>
                    <p:cTn id="183" fill="hold">
                      <p:stCondLst>
                        <p:cond delay="indefinite"/>
                      </p:stCondLst>
                      <p:childTnLst>
                        <p:par>
                          <p:cTn id="184" fill="hold">
                            <p:stCondLst>
                              <p:cond delay="0"/>
                            </p:stCondLst>
                            <p:childTnLst>
                              <p:par>
                                <p:cTn id="185" presetID="22" presetClass="entr" presetSubtype="8" fill="hold" grpId="0" nodeType="clickEffect">
                                  <p:stCondLst>
                                    <p:cond delay="0"/>
                                  </p:stCondLst>
                                  <p:childTnLst>
                                    <p:set>
                                      <p:cBhvr>
                                        <p:cTn id="186" dur="1" fill="hold">
                                          <p:stCondLst>
                                            <p:cond delay="0"/>
                                          </p:stCondLst>
                                        </p:cTn>
                                        <p:tgtEl>
                                          <p:spTgt spid="52"/>
                                        </p:tgtEl>
                                        <p:attrNameLst>
                                          <p:attrName>style.visibility</p:attrName>
                                        </p:attrNameLst>
                                      </p:cBhvr>
                                      <p:to>
                                        <p:strVal val="visible"/>
                                      </p:to>
                                    </p:set>
                                    <p:animEffect transition="in" filter="wipe(left)">
                                      <p:cBhvr>
                                        <p:cTn id="187" dur="500"/>
                                        <p:tgtEl>
                                          <p:spTgt spid="52"/>
                                        </p:tgtEl>
                                      </p:cBhvr>
                                    </p:animEffect>
                                  </p:childTnLst>
                                </p:cTn>
                              </p:par>
                            </p:childTnLst>
                          </p:cTn>
                        </p:par>
                      </p:childTnLst>
                    </p:cTn>
                  </p:par>
                  <p:par>
                    <p:cTn id="188" fill="hold">
                      <p:stCondLst>
                        <p:cond delay="indefinite"/>
                      </p:stCondLst>
                      <p:childTnLst>
                        <p:par>
                          <p:cTn id="189" fill="hold">
                            <p:stCondLst>
                              <p:cond delay="0"/>
                            </p:stCondLst>
                            <p:childTnLst>
                              <p:par>
                                <p:cTn id="190" presetID="22" presetClass="entr" presetSubtype="8" fill="hold" grpId="0" nodeType="clickEffect">
                                  <p:stCondLst>
                                    <p:cond delay="0"/>
                                  </p:stCondLst>
                                  <p:childTnLst>
                                    <p:set>
                                      <p:cBhvr>
                                        <p:cTn id="191" dur="1" fill="hold">
                                          <p:stCondLst>
                                            <p:cond delay="0"/>
                                          </p:stCondLst>
                                        </p:cTn>
                                        <p:tgtEl>
                                          <p:spTgt spid="53"/>
                                        </p:tgtEl>
                                        <p:attrNameLst>
                                          <p:attrName>style.visibility</p:attrName>
                                        </p:attrNameLst>
                                      </p:cBhvr>
                                      <p:to>
                                        <p:strVal val="visible"/>
                                      </p:to>
                                    </p:set>
                                    <p:animEffect transition="in" filter="wipe(left)">
                                      <p:cBhvr>
                                        <p:cTn id="192" dur="500"/>
                                        <p:tgtEl>
                                          <p:spTgt spid="53"/>
                                        </p:tgtEl>
                                      </p:cBhvr>
                                    </p:animEffect>
                                  </p:childTnLst>
                                </p:cTn>
                              </p:par>
                            </p:childTnLst>
                          </p:cTn>
                        </p:par>
                      </p:childTnLst>
                    </p:cTn>
                  </p:par>
                  <p:par>
                    <p:cTn id="193" fill="hold">
                      <p:stCondLst>
                        <p:cond delay="indefinite"/>
                      </p:stCondLst>
                      <p:childTnLst>
                        <p:par>
                          <p:cTn id="194" fill="hold">
                            <p:stCondLst>
                              <p:cond delay="0"/>
                            </p:stCondLst>
                            <p:childTnLst>
                              <p:par>
                                <p:cTn id="195" presetID="22" presetClass="entr" presetSubtype="8" fill="hold" grpId="0" nodeType="clickEffect">
                                  <p:stCondLst>
                                    <p:cond delay="0"/>
                                  </p:stCondLst>
                                  <p:childTnLst>
                                    <p:set>
                                      <p:cBhvr>
                                        <p:cTn id="196" dur="1" fill="hold">
                                          <p:stCondLst>
                                            <p:cond delay="0"/>
                                          </p:stCondLst>
                                        </p:cTn>
                                        <p:tgtEl>
                                          <p:spTgt spid="54"/>
                                        </p:tgtEl>
                                        <p:attrNameLst>
                                          <p:attrName>style.visibility</p:attrName>
                                        </p:attrNameLst>
                                      </p:cBhvr>
                                      <p:to>
                                        <p:strVal val="visible"/>
                                      </p:to>
                                    </p:set>
                                    <p:animEffect transition="in" filter="wipe(left)">
                                      <p:cBhvr>
                                        <p:cTn id="197" dur="500"/>
                                        <p:tgtEl>
                                          <p:spTgt spid="54"/>
                                        </p:tgtEl>
                                      </p:cBhvr>
                                    </p:animEffect>
                                  </p:childTnLst>
                                </p:cTn>
                              </p:par>
                            </p:childTnLst>
                          </p:cTn>
                        </p:par>
                      </p:childTnLst>
                    </p:cTn>
                  </p:par>
                  <p:par>
                    <p:cTn id="198" fill="hold">
                      <p:stCondLst>
                        <p:cond delay="indefinite"/>
                      </p:stCondLst>
                      <p:childTnLst>
                        <p:par>
                          <p:cTn id="199" fill="hold">
                            <p:stCondLst>
                              <p:cond delay="0"/>
                            </p:stCondLst>
                            <p:childTnLst>
                              <p:par>
                                <p:cTn id="200" presetID="22" presetClass="entr" presetSubtype="8" fill="hold" grpId="0" nodeType="clickEffect">
                                  <p:stCondLst>
                                    <p:cond delay="0"/>
                                  </p:stCondLst>
                                  <p:childTnLst>
                                    <p:set>
                                      <p:cBhvr>
                                        <p:cTn id="201" dur="1" fill="hold">
                                          <p:stCondLst>
                                            <p:cond delay="0"/>
                                          </p:stCondLst>
                                        </p:cTn>
                                        <p:tgtEl>
                                          <p:spTgt spid="55"/>
                                        </p:tgtEl>
                                        <p:attrNameLst>
                                          <p:attrName>style.visibility</p:attrName>
                                        </p:attrNameLst>
                                      </p:cBhvr>
                                      <p:to>
                                        <p:strVal val="visible"/>
                                      </p:to>
                                    </p:set>
                                    <p:animEffect transition="in" filter="wipe(left)">
                                      <p:cBhvr>
                                        <p:cTn id="202" dur="500"/>
                                        <p:tgtEl>
                                          <p:spTgt spid="55"/>
                                        </p:tgtEl>
                                      </p:cBhvr>
                                    </p:animEffect>
                                  </p:childTnLst>
                                </p:cTn>
                              </p:par>
                            </p:childTnLst>
                          </p:cTn>
                        </p:par>
                      </p:childTnLst>
                    </p:cTn>
                  </p:par>
                  <p:par>
                    <p:cTn id="203" fill="hold">
                      <p:stCondLst>
                        <p:cond delay="indefinite"/>
                      </p:stCondLst>
                      <p:childTnLst>
                        <p:par>
                          <p:cTn id="204" fill="hold">
                            <p:stCondLst>
                              <p:cond delay="0"/>
                            </p:stCondLst>
                            <p:childTnLst>
                              <p:par>
                                <p:cTn id="205" presetID="22" presetClass="entr" presetSubtype="8" fill="hold" grpId="0" nodeType="clickEffect">
                                  <p:stCondLst>
                                    <p:cond delay="0"/>
                                  </p:stCondLst>
                                  <p:childTnLst>
                                    <p:set>
                                      <p:cBhvr>
                                        <p:cTn id="206" dur="1" fill="hold">
                                          <p:stCondLst>
                                            <p:cond delay="0"/>
                                          </p:stCondLst>
                                        </p:cTn>
                                        <p:tgtEl>
                                          <p:spTgt spid="56"/>
                                        </p:tgtEl>
                                        <p:attrNameLst>
                                          <p:attrName>style.visibility</p:attrName>
                                        </p:attrNameLst>
                                      </p:cBhvr>
                                      <p:to>
                                        <p:strVal val="visible"/>
                                      </p:to>
                                    </p:set>
                                    <p:animEffect transition="in" filter="wipe(left)">
                                      <p:cBhvr>
                                        <p:cTn id="207" dur="500"/>
                                        <p:tgtEl>
                                          <p:spTgt spid="56"/>
                                        </p:tgtEl>
                                      </p:cBhvr>
                                    </p:animEffect>
                                  </p:childTnLst>
                                </p:cTn>
                              </p:par>
                            </p:childTnLst>
                          </p:cTn>
                        </p:par>
                      </p:childTnLst>
                    </p:cTn>
                  </p:par>
                  <p:par>
                    <p:cTn id="208" fill="hold">
                      <p:stCondLst>
                        <p:cond delay="indefinite"/>
                      </p:stCondLst>
                      <p:childTnLst>
                        <p:par>
                          <p:cTn id="209" fill="hold">
                            <p:stCondLst>
                              <p:cond delay="0"/>
                            </p:stCondLst>
                            <p:childTnLst>
                              <p:par>
                                <p:cTn id="210" presetID="22" presetClass="entr" presetSubtype="8" fill="hold" grpId="0" nodeType="clickEffect">
                                  <p:stCondLst>
                                    <p:cond delay="0"/>
                                  </p:stCondLst>
                                  <p:childTnLst>
                                    <p:set>
                                      <p:cBhvr>
                                        <p:cTn id="211" dur="1" fill="hold">
                                          <p:stCondLst>
                                            <p:cond delay="0"/>
                                          </p:stCondLst>
                                        </p:cTn>
                                        <p:tgtEl>
                                          <p:spTgt spid="57"/>
                                        </p:tgtEl>
                                        <p:attrNameLst>
                                          <p:attrName>style.visibility</p:attrName>
                                        </p:attrNameLst>
                                      </p:cBhvr>
                                      <p:to>
                                        <p:strVal val="visible"/>
                                      </p:to>
                                    </p:set>
                                    <p:animEffect transition="in" filter="wipe(left)">
                                      <p:cBhvr>
                                        <p:cTn id="212" dur="500"/>
                                        <p:tgtEl>
                                          <p:spTgt spid="57"/>
                                        </p:tgtEl>
                                      </p:cBhvr>
                                    </p:animEffect>
                                  </p:childTnLst>
                                </p:cTn>
                              </p:par>
                            </p:childTnLst>
                          </p:cTn>
                        </p:par>
                      </p:childTnLst>
                    </p:cTn>
                  </p:par>
                  <p:par>
                    <p:cTn id="213" fill="hold">
                      <p:stCondLst>
                        <p:cond delay="indefinite"/>
                      </p:stCondLst>
                      <p:childTnLst>
                        <p:par>
                          <p:cTn id="214" fill="hold">
                            <p:stCondLst>
                              <p:cond delay="0"/>
                            </p:stCondLst>
                            <p:childTnLst>
                              <p:par>
                                <p:cTn id="215" presetID="22" presetClass="entr" presetSubtype="8" fill="hold" grpId="0" nodeType="clickEffect">
                                  <p:stCondLst>
                                    <p:cond delay="0"/>
                                  </p:stCondLst>
                                  <p:childTnLst>
                                    <p:set>
                                      <p:cBhvr>
                                        <p:cTn id="216" dur="1" fill="hold">
                                          <p:stCondLst>
                                            <p:cond delay="0"/>
                                          </p:stCondLst>
                                        </p:cTn>
                                        <p:tgtEl>
                                          <p:spTgt spid="58"/>
                                        </p:tgtEl>
                                        <p:attrNameLst>
                                          <p:attrName>style.visibility</p:attrName>
                                        </p:attrNameLst>
                                      </p:cBhvr>
                                      <p:to>
                                        <p:strVal val="visible"/>
                                      </p:to>
                                    </p:set>
                                    <p:animEffect transition="in" filter="wipe(left)">
                                      <p:cBhvr>
                                        <p:cTn id="217" dur="500"/>
                                        <p:tgtEl>
                                          <p:spTgt spid="58"/>
                                        </p:tgtEl>
                                      </p:cBhvr>
                                    </p:animEffect>
                                  </p:childTnLst>
                                </p:cTn>
                              </p:par>
                            </p:childTnLst>
                          </p:cTn>
                        </p:par>
                      </p:childTnLst>
                    </p:cTn>
                  </p:par>
                  <p:par>
                    <p:cTn id="218" fill="hold">
                      <p:stCondLst>
                        <p:cond delay="indefinite"/>
                      </p:stCondLst>
                      <p:childTnLst>
                        <p:par>
                          <p:cTn id="219" fill="hold">
                            <p:stCondLst>
                              <p:cond delay="0"/>
                            </p:stCondLst>
                            <p:childTnLst>
                              <p:par>
                                <p:cTn id="220" presetID="22" presetClass="entr" presetSubtype="8" fill="hold" grpId="0" nodeType="clickEffect">
                                  <p:stCondLst>
                                    <p:cond delay="0"/>
                                  </p:stCondLst>
                                  <p:childTnLst>
                                    <p:set>
                                      <p:cBhvr>
                                        <p:cTn id="221" dur="1" fill="hold">
                                          <p:stCondLst>
                                            <p:cond delay="0"/>
                                          </p:stCondLst>
                                        </p:cTn>
                                        <p:tgtEl>
                                          <p:spTgt spid="59"/>
                                        </p:tgtEl>
                                        <p:attrNameLst>
                                          <p:attrName>style.visibility</p:attrName>
                                        </p:attrNameLst>
                                      </p:cBhvr>
                                      <p:to>
                                        <p:strVal val="visible"/>
                                      </p:to>
                                    </p:set>
                                    <p:animEffect transition="in" filter="wipe(left)">
                                      <p:cBhvr>
                                        <p:cTn id="222" dur="500"/>
                                        <p:tgtEl>
                                          <p:spTgt spid="59"/>
                                        </p:tgtEl>
                                      </p:cBhvr>
                                    </p:animEffect>
                                  </p:childTnLst>
                                </p:cTn>
                              </p:par>
                            </p:childTnLst>
                          </p:cTn>
                        </p:par>
                      </p:childTnLst>
                    </p:cTn>
                  </p:par>
                  <p:par>
                    <p:cTn id="223" fill="hold">
                      <p:stCondLst>
                        <p:cond delay="indefinite"/>
                      </p:stCondLst>
                      <p:childTnLst>
                        <p:par>
                          <p:cTn id="224" fill="hold">
                            <p:stCondLst>
                              <p:cond delay="0"/>
                            </p:stCondLst>
                            <p:childTnLst>
                              <p:par>
                                <p:cTn id="225" presetID="22" presetClass="entr" presetSubtype="8" fill="hold" grpId="0" nodeType="clickEffect">
                                  <p:stCondLst>
                                    <p:cond delay="0"/>
                                  </p:stCondLst>
                                  <p:childTnLst>
                                    <p:set>
                                      <p:cBhvr>
                                        <p:cTn id="226" dur="1" fill="hold">
                                          <p:stCondLst>
                                            <p:cond delay="0"/>
                                          </p:stCondLst>
                                        </p:cTn>
                                        <p:tgtEl>
                                          <p:spTgt spid="60"/>
                                        </p:tgtEl>
                                        <p:attrNameLst>
                                          <p:attrName>style.visibility</p:attrName>
                                        </p:attrNameLst>
                                      </p:cBhvr>
                                      <p:to>
                                        <p:strVal val="visible"/>
                                      </p:to>
                                    </p:set>
                                    <p:animEffect transition="in" filter="wipe(left)">
                                      <p:cBhvr>
                                        <p:cTn id="227" dur="500"/>
                                        <p:tgtEl>
                                          <p:spTgt spid="60"/>
                                        </p:tgtEl>
                                      </p:cBhvr>
                                    </p:animEffect>
                                  </p:childTnLst>
                                </p:cTn>
                              </p:par>
                            </p:childTnLst>
                          </p:cTn>
                        </p:par>
                      </p:childTnLst>
                    </p:cTn>
                  </p:par>
                  <p:par>
                    <p:cTn id="228" fill="hold">
                      <p:stCondLst>
                        <p:cond delay="indefinite"/>
                      </p:stCondLst>
                      <p:childTnLst>
                        <p:par>
                          <p:cTn id="229" fill="hold">
                            <p:stCondLst>
                              <p:cond delay="0"/>
                            </p:stCondLst>
                            <p:childTnLst>
                              <p:par>
                                <p:cTn id="230" presetID="22" presetClass="entr" presetSubtype="8" fill="hold" grpId="0" nodeType="clickEffect">
                                  <p:stCondLst>
                                    <p:cond delay="0"/>
                                  </p:stCondLst>
                                  <p:childTnLst>
                                    <p:set>
                                      <p:cBhvr>
                                        <p:cTn id="231" dur="1" fill="hold">
                                          <p:stCondLst>
                                            <p:cond delay="0"/>
                                          </p:stCondLst>
                                        </p:cTn>
                                        <p:tgtEl>
                                          <p:spTgt spid="61"/>
                                        </p:tgtEl>
                                        <p:attrNameLst>
                                          <p:attrName>style.visibility</p:attrName>
                                        </p:attrNameLst>
                                      </p:cBhvr>
                                      <p:to>
                                        <p:strVal val="visible"/>
                                      </p:to>
                                    </p:set>
                                    <p:animEffect transition="in" filter="wipe(left)">
                                      <p:cBhvr>
                                        <p:cTn id="232" dur="500"/>
                                        <p:tgtEl>
                                          <p:spTgt spid="61"/>
                                        </p:tgtEl>
                                      </p:cBhvr>
                                    </p:animEffect>
                                  </p:childTnLst>
                                </p:cTn>
                              </p:par>
                            </p:childTnLst>
                          </p:cTn>
                        </p:par>
                      </p:childTnLst>
                    </p:cTn>
                  </p:par>
                  <p:par>
                    <p:cTn id="233" fill="hold">
                      <p:stCondLst>
                        <p:cond delay="indefinite"/>
                      </p:stCondLst>
                      <p:childTnLst>
                        <p:par>
                          <p:cTn id="234" fill="hold">
                            <p:stCondLst>
                              <p:cond delay="0"/>
                            </p:stCondLst>
                            <p:childTnLst>
                              <p:par>
                                <p:cTn id="235" presetID="22" presetClass="entr" presetSubtype="8" fill="hold" grpId="0" nodeType="clickEffect">
                                  <p:stCondLst>
                                    <p:cond delay="0"/>
                                  </p:stCondLst>
                                  <p:childTnLst>
                                    <p:set>
                                      <p:cBhvr>
                                        <p:cTn id="236" dur="1" fill="hold">
                                          <p:stCondLst>
                                            <p:cond delay="0"/>
                                          </p:stCondLst>
                                        </p:cTn>
                                        <p:tgtEl>
                                          <p:spTgt spid="62"/>
                                        </p:tgtEl>
                                        <p:attrNameLst>
                                          <p:attrName>style.visibility</p:attrName>
                                        </p:attrNameLst>
                                      </p:cBhvr>
                                      <p:to>
                                        <p:strVal val="visible"/>
                                      </p:to>
                                    </p:set>
                                    <p:animEffect transition="in" filter="wipe(left)">
                                      <p:cBhvr>
                                        <p:cTn id="237" dur="500"/>
                                        <p:tgtEl>
                                          <p:spTgt spid="62"/>
                                        </p:tgtEl>
                                      </p:cBhvr>
                                    </p:animEffect>
                                  </p:childTnLst>
                                </p:cTn>
                              </p:par>
                            </p:childTnLst>
                          </p:cTn>
                        </p:par>
                      </p:childTnLst>
                    </p:cTn>
                  </p:par>
                  <p:par>
                    <p:cTn id="238" fill="hold">
                      <p:stCondLst>
                        <p:cond delay="indefinite"/>
                      </p:stCondLst>
                      <p:childTnLst>
                        <p:par>
                          <p:cTn id="239" fill="hold">
                            <p:stCondLst>
                              <p:cond delay="0"/>
                            </p:stCondLst>
                            <p:childTnLst>
                              <p:par>
                                <p:cTn id="240" presetID="22" presetClass="entr" presetSubtype="8" fill="hold" grpId="0" nodeType="clickEffect">
                                  <p:stCondLst>
                                    <p:cond delay="0"/>
                                  </p:stCondLst>
                                  <p:childTnLst>
                                    <p:set>
                                      <p:cBhvr>
                                        <p:cTn id="241" dur="1" fill="hold">
                                          <p:stCondLst>
                                            <p:cond delay="0"/>
                                          </p:stCondLst>
                                        </p:cTn>
                                        <p:tgtEl>
                                          <p:spTgt spid="63"/>
                                        </p:tgtEl>
                                        <p:attrNameLst>
                                          <p:attrName>style.visibility</p:attrName>
                                        </p:attrNameLst>
                                      </p:cBhvr>
                                      <p:to>
                                        <p:strVal val="visible"/>
                                      </p:to>
                                    </p:set>
                                    <p:animEffect transition="in" filter="wipe(left)">
                                      <p:cBhvr>
                                        <p:cTn id="242" dur="500"/>
                                        <p:tgtEl>
                                          <p:spTgt spid="63"/>
                                        </p:tgtEl>
                                      </p:cBhvr>
                                    </p:animEffect>
                                  </p:childTnLst>
                                </p:cTn>
                              </p:par>
                            </p:childTnLst>
                          </p:cTn>
                        </p:par>
                      </p:childTnLst>
                    </p:cTn>
                  </p:par>
                  <p:par>
                    <p:cTn id="243" fill="hold">
                      <p:stCondLst>
                        <p:cond delay="indefinite"/>
                      </p:stCondLst>
                      <p:childTnLst>
                        <p:par>
                          <p:cTn id="244" fill="hold">
                            <p:stCondLst>
                              <p:cond delay="0"/>
                            </p:stCondLst>
                            <p:childTnLst>
                              <p:par>
                                <p:cTn id="245" presetID="22" presetClass="entr" presetSubtype="8" fill="hold" grpId="0" nodeType="clickEffect">
                                  <p:stCondLst>
                                    <p:cond delay="0"/>
                                  </p:stCondLst>
                                  <p:childTnLst>
                                    <p:set>
                                      <p:cBhvr>
                                        <p:cTn id="246" dur="1" fill="hold">
                                          <p:stCondLst>
                                            <p:cond delay="0"/>
                                          </p:stCondLst>
                                        </p:cTn>
                                        <p:tgtEl>
                                          <p:spTgt spid="64"/>
                                        </p:tgtEl>
                                        <p:attrNameLst>
                                          <p:attrName>style.visibility</p:attrName>
                                        </p:attrNameLst>
                                      </p:cBhvr>
                                      <p:to>
                                        <p:strVal val="visible"/>
                                      </p:to>
                                    </p:set>
                                    <p:animEffect transition="in" filter="wipe(left)">
                                      <p:cBhvr>
                                        <p:cTn id="247" dur="500"/>
                                        <p:tgtEl>
                                          <p:spTgt spid="64"/>
                                        </p:tgtEl>
                                      </p:cBhvr>
                                    </p:animEffect>
                                  </p:childTnLst>
                                </p:cTn>
                              </p:par>
                            </p:childTnLst>
                          </p:cTn>
                        </p:par>
                      </p:childTnLst>
                    </p:cTn>
                  </p:par>
                  <p:par>
                    <p:cTn id="248" fill="hold">
                      <p:stCondLst>
                        <p:cond delay="indefinite"/>
                      </p:stCondLst>
                      <p:childTnLst>
                        <p:par>
                          <p:cTn id="249" fill="hold">
                            <p:stCondLst>
                              <p:cond delay="0"/>
                            </p:stCondLst>
                            <p:childTnLst>
                              <p:par>
                                <p:cTn id="250" presetID="22" presetClass="entr" presetSubtype="8" fill="hold" grpId="0" nodeType="clickEffect">
                                  <p:stCondLst>
                                    <p:cond delay="0"/>
                                  </p:stCondLst>
                                  <p:childTnLst>
                                    <p:set>
                                      <p:cBhvr>
                                        <p:cTn id="251" dur="1" fill="hold">
                                          <p:stCondLst>
                                            <p:cond delay="0"/>
                                          </p:stCondLst>
                                        </p:cTn>
                                        <p:tgtEl>
                                          <p:spTgt spid="65"/>
                                        </p:tgtEl>
                                        <p:attrNameLst>
                                          <p:attrName>style.visibility</p:attrName>
                                        </p:attrNameLst>
                                      </p:cBhvr>
                                      <p:to>
                                        <p:strVal val="visible"/>
                                      </p:to>
                                    </p:set>
                                    <p:animEffect transition="in" filter="wipe(left)">
                                      <p:cBhvr>
                                        <p:cTn id="252" dur="500"/>
                                        <p:tgtEl>
                                          <p:spTgt spid="65"/>
                                        </p:tgtEl>
                                      </p:cBhvr>
                                    </p:animEffect>
                                  </p:childTnLst>
                                </p:cTn>
                              </p:par>
                            </p:childTnLst>
                          </p:cTn>
                        </p:par>
                      </p:childTnLst>
                    </p:cTn>
                  </p:par>
                  <p:par>
                    <p:cTn id="253" fill="hold">
                      <p:stCondLst>
                        <p:cond delay="indefinite"/>
                      </p:stCondLst>
                      <p:childTnLst>
                        <p:par>
                          <p:cTn id="254" fill="hold">
                            <p:stCondLst>
                              <p:cond delay="0"/>
                            </p:stCondLst>
                            <p:childTnLst>
                              <p:par>
                                <p:cTn id="255" presetID="22" presetClass="entr" presetSubtype="8" fill="hold" grpId="0" nodeType="clickEffect">
                                  <p:stCondLst>
                                    <p:cond delay="0"/>
                                  </p:stCondLst>
                                  <p:childTnLst>
                                    <p:set>
                                      <p:cBhvr>
                                        <p:cTn id="256" dur="1" fill="hold">
                                          <p:stCondLst>
                                            <p:cond delay="0"/>
                                          </p:stCondLst>
                                        </p:cTn>
                                        <p:tgtEl>
                                          <p:spTgt spid="66"/>
                                        </p:tgtEl>
                                        <p:attrNameLst>
                                          <p:attrName>style.visibility</p:attrName>
                                        </p:attrNameLst>
                                      </p:cBhvr>
                                      <p:to>
                                        <p:strVal val="visible"/>
                                      </p:to>
                                    </p:set>
                                    <p:animEffect transition="in" filter="wipe(left)">
                                      <p:cBhvr>
                                        <p:cTn id="257" dur="500"/>
                                        <p:tgtEl>
                                          <p:spTgt spid="66"/>
                                        </p:tgtEl>
                                      </p:cBhvr>
                                    </p:animEffect>
                                  </p:childTnLst>
                                </p:cTn>
                              </p:par>
                            </p:childTnLst>
                          </p:cTn>
                        </p:par>
                      </p:childTnLst>
                    </p:cTn>
                  </p:par>
                  <p:par>
                    <p:cTn id="258" fill="hold">
                      <p:stCondLst>
                        <p:cond delay="indefinite"/>
                      </p:stCondLst>
                      <p:childTnLst>
                        <p:par>
                          <p:cTn id="259" fill="hold">
                            <p:stCondLst>
                              <p:cond delay="0"/>
                            </p:stCondLst>
                            <p:childTnLst>
                              <p:par>
                                <p:cTn id="260" presetID="22" presetClass="entr" presetSubtype="8" fill="hold" grpId="0" nodeType="clickEffect">
                                  <p:stCondLst>
                                    <p:cond delay="0"/>
                                  </p:stCondLst>
                                  <p:childTnLst>
                                    <p:set>
                                      <p:cBhvr>
                                        <p:cTn id="261" dur="1" fill="hold">
                                          <p:stCondLst>
                                            <p:cond delay="0"/>
                                          </p:stCondLst>
                                        </p:cTn>
                                        <p:tgtEl>
                                          <p:spTgt spid="67"/>
                                        </p:tgtEl>
                                        <p:attrNameLst>
                                          <p:attrName>style.visibility</p:attrName>
                                        </p:attrNameLst>
                                      </p:cBhvr>
                                      <p:to>
                                        <p:strVal val="visible"/>
                                      </p:to>
                                    </p:set>
                                    <p:animEffect transition="in" filter="wipe(left)">
                                      <p:cBhvr>
                                        <p:cTn id="262" dur="500"/>
                                        <p:tgtEl>
                                          <p:spTgt spid="67"/>
                                        </p:tgtEl>
                                      </p:cBhvr>
                                    </p:animEffect>
                                  </p:childTnLst>
                                </p:cTn>
                              </p:par>
                            </p:childTnLst>
                          </p:cTn>
                        </p:par>
                      </p:childTnLst>
                    </p:cTn>
                  </p:par>
                  <p:par>
                    <p:cTn id="263" fill="hold">
                      <p:stCondLst>
                        <p:cond delay="indefinite"/>
                      </p:stCondLst>
                      <p:childTnLst>
                        <p:par>
                          <p:cTn id="264" fill="hold">
                            <p:stCondLst>
                              <p:cond delay="0"/>
                            </p:stCondLst>
                            <p:childTnLst>
                              <p:par>
                                <p:cTn id="265" presetID="22" presetClass="entr" presetSubtype="8" fill="hold" grpId="0" nodeType="clickEffect">
                                  <p:stCondLst>
                                    <p:cond delay="0"/>
                                  </p:stCondLst>
                                  <p:childTnLst>
                                    <p:set>
                                      <p:cBhvr>
                                        <p:cTn id="266" dur="1" fill="hold">
                                          <p:stCondLst>
                                            <p:cond delay="0"/>
                                          </p:stCondLst>
                                        </p:cTn>
                                        <p:tgtEl>
                                          <p:spTgt spid="68"/>
                                        </p:tgtEl>
                                        <p:attrNameLst>
                                          <p:attrName>style.visibility</p:attrName>
                                        </p:attrNameLst>
                                      </p:cBhvr>
                                      <p:to>
                                        <p:strVal val="visible"/>
                                      </p:to>
                                    </p:set>
                                    <p:animEffect transition="in" filter="wipe(left)">
                                      <p:cBhvr>
                                        <p:cTn id="267" dur="500"/>
                                        <p:tgtEl>
                                          <p:spTgt spid="68"/>
                                        </p:tgtEl>
                                      </p:cBhvr>
                                    </p:animEffect>
                                  </p:childTnLst>
                                </p:cTn>
                              </p:par>
                            </p:childTnLst>
                          </p:cTn>
                        </p:par>
                      </p:childTnLst>
                    </p:cTn>
                  </p:par>
                  <p:par>
                    <p:cTn id="268" fill="hold">
                      <p:stCondLst>
                        <p:cond delay="indefinite"/>
                      </p:stCondLst>
                      <p:childTnLst>
                        <p:par>
                          <p:cTn id="269" fill="hold">
                            <p:stCondLst>
                              <p:cond delay="0"/>
                            </p:stCondLst>
                            <p:childTnLst>
                              <p:par>
                                <p:cTn id="270" presetID="22" presetClass="entr" presetSubtype="8" fill="hold" grpId="0" nodeType="clickEffect">
                                  <p:stCondLst>
                                    <p:cond delay="0"/>
                                  </p:stCondLst>
                                  <p:childTnLst>
                                    <p:set>
                                      <p:cBhvr>
                                        <p:cTn id="271" dur="1" fill="hold">
                                          <p:stCondLst>
                                            <p:cond delay="0"/>
                                          </p:stCondLst>
                                        </p:cTn>
                                        <p:tgtEl>
                                          <p:spTgt spid="69"/>
                                        </p:tgtEl>
                                        <p:attrNameLst>
                                          <p:attrName>style.visibility</p:attrName>
                                        </p:attrNameLst>
                                      </p:cBhvr>
                                      <p:to>
                                        <p:strVal val="visible"/>
                                      </p:to>
                                    </p:set>
                                    <p:animEffect transition="in" filter="wipe(left)">
                                      <p:cBhvr>
                                        <p:cTn id="272" dur="500"/>
                                        <p:tgtEl>
                                          <p:spTgt spid="69"/>
                                        </p:tgtEl>
                                      </p:cBhvr>
                                    </p:animEffect>
                                  </p:childTnLst>
                                </p:cTn>
                              </p:par>
                            </p:childTnLst>
                          </p:cTn>
                        </p:par>
                      </p:childTnLst>
                    </p:cTn>
                  </p:par>
                  <p:par>
                    <p:cTn id="273" fill="hold">
                      <p:stCondLst>
                        <p:cond delay="indefinite"/>
                      </p:stCondLst>
                      <p:childTnLst>
                        <p:par>
                          <p:cTn id="274" fill="hold">
                            <p:stCondLst>
                              <p:cond delay="0"/>
                            </p:stCondLst>
                            <p:childTnLst>
                              <p:par>
                                <p:cTn id="275" presetID="22" presetClass="entr" presetSubtype="8" fill="hold" grpId="0" nodeType="clickEffect">
                                  <p:stCondLst>
                                    <p:cond delay="0"/>
                                  </p:stCondLst>
                                  <p:childTnLst>
                                    <p:set>
                                      <p:cBhvr>
                                        <p:cTn id="276" dur="1" fill="hold">
                                          <p:stCondLst>
                                            <p:cond delay="0"/>
                                          </p:stCondLst>
                                        </p:cTn>
                                        <p:tgtEl>
                                          <p:spTgt spid="70"/>
                                        </p:tgtEl>
                                        <p:attrNameLst>
                                          <p:attrName>style.visibility</p:attrName>
                                        </p:attrNameLst>
                                      </p:cBhvr>
                                      <p:to>
                                        <p:strVal val="visible"/>
                                      </p:to>
                                    </p:set>
                                    <p:animEffect transition="in" filter="wipe(left)">
                                      <p:cBhvr>
                                        <p:cTn id="277" dur="500"/>
                                        <p:tgtEl>
                                          <p:spTgt spid="70"/>
                                        </p:tgtEl>
                                      </p:cBhvr>
                                    </p:animEffect>
                                  </p:childTnLst>
                                </p:cTn>
                              </p:par>
                            </p:childTnLst>
                          </p:cTn>
                        </p:par>
                      </p:childTnLst>
                    </p:cTn>
                  </p:par>
                  <p:par>
                    <p:cTn id="278" fill="hold">
                      <p:stCondLst>
                        <p:cond delay="indefinite"/>
                      </p:stCondLst>
                      <p:childTnLst>
                        <p:par>
                          <p:cTn id="279" fill="hold">
                            <p:stCondLst>
                              <p:cond delay="0"/>
                            </p:stCondLst>
                            <p:childTnLst>
                              <p:par>
                                <p:cTn id="280" presetID="22" presetClass="entr" presetSubtype="8" fill="hold" grpId="0" nodeType="clickEffect">
                                  <p:stCondLst>
                                    <p:cond delay="0"/>
                                  </p:stCondLst>
                                  <p:childTnLst>
                                    <p:set>
                                      <p:cBhvr>
                                        <p:cTn id="281" dur="1" fill="hold">
                                          <p:stCondLst>
                                            <p:cond delay="0"/>
                                          </p:stCondLst>
                                        </p:cTn>
                                        <p:tgtEl>
                                          <p:spTgt spid="71"/>
                                        </p:tgtEl>
                                        <p:attrNameLst>
                                          <p:attrName>style.visibility</p:attrName>
                                        </p:attrNameLst>
                                      </p:cBhvr>
                                      <p:to>
                                        <p:strVal val="visible"/>
                                      </p:to>
                                    </p:set>
                                    <p:animEffect transition="in" filter="wipe(left)">
                                      <p:cBhvr>
                                        <p:cTn id="282" dur="500"/>
                                        <p:tgtEl>
                                          <p:spTgt spid="71"/>
                                        </p:tgtEl>
                                      </p:cBhvr>
                                    </p:animEffect>
                                  </p:childTnLst>
                                </p:cTn>
                              </p:par>
                            </p:childTnLst>
                          </p:cTn>
                        </p:par>
                      </p:childTnLst>
                    </p:cTn>
                  </p:par>
                  <p:par>
                    <p:cTn id="283" fill="hold">
                      <p:stCondLst>
                        <p:cond delay="indefinite"/>
                      </p:stCondLst>
                      <p:childTnLst>
                        <p:par>
                          <p:cTn id="284" fill="hold">
                            <p:stCondLst>
                              <p:cond delay="0"/>
                            </p:stCondLst>
                            <p:childTnLst>
                              <p:par>
                                <p:cTn id="285" presetID="22" presetClass="entr" presetSubtype="8" fill="hold" grpId="0" nodeType="clickEffect">
                                  <p:stCondLst>
                                    <p:cond delay="0"/>
                                  </p:stCondLst>
                                  <p:childTnLst>
                                    <p:set>
                                      <p:cBhvr>
                                        <p:cTn id="286" dur="1" fill="hold">
                                          <p:stCondLst>
                                            <p:cond delay="0"/>
                                          </p:stCondLst>
                                        </p:cTn>
                                        <p:tgtEl>
                                          <p:spTgt spid="72"/>
                                        </p:tgtEl>
                                        <p:attrNameLst>
                                          <p:attrName>style.visibility</p:attrName>
                                        </p:attrNameLst>
                                      </p:cBhvr>
                                      <p:to>
                                        <p:strVal val="visible"/>
                                      </p:to>
                                    </p:set>
                                    <p:animEffect transition="in" filter="wipe(left)">
                                      <p:cBhvr>
                                        <p:cTn id="287" dur="500"/>
                                        <p:tgtEl>
                                          <p:spTgt spid="72"/>
                                        </p:tgtEl>
                                      </p:cBhvr>
                                    </p:animEffect>
                                  </p:childTnLst>
                                </p:cTn>
                              </p:par>
                            </p:childTnLst>
                          </p:cTn>
                        </p:par>
                      </p:childTnLst>
                    </p:cTn>
                  </p:par>
                  <p:par>
                    <p:cTn id="288" fill="hold">
                      <p:stCondLst>
                        <p:cond delay="indefinite"/>
                      </p:stCondLst>
                      <p:childTnLst>
                        <p:par>
                          <p:cTn id="289" fill="hold">
                            <p:stCondLst>
                              <p:cond delay="0"/>
                            </p:stCondLst>
                            <p:childTnLst>
                              <p:par>
                                <p:cTn id="290" presetID="22" presetClass="entr" presetSubtype="8" fill="hold" grpId="0" nodeType="clickEffect">
                                  <p:stCondLst>
                                    <p:cond delay="0"/>
                                  </p:stCondLst>
                                  <p:childTnLst>
                                    <p:set>
                                      <p:cBhvr>
                                        <p:cTn id="291" dur="1" fill="hold">
                                          <p:stCondLst>
                                            <p:cond delay="0"/>
                                          </p:stCondLst>
                                        </p:cTn>
                                        <p:tgtEl>
                                          <p:spTgt spid="73"/>
                                        </p:tgtEl>
                                        <p:attrNameLst>
                                          <p:attrName>style.visibility</p:attrName>
                                        </p:attrNameLst>
                                      </p:cBhvr>
                                      <p:to>
                                        <p:strVal val="visible"/>
                                      </p:to>
                                    </p:set>
                                    <p:animEffect transition="in" filter="wipe(left)">
                                      <p:cBhvr>
                                        <p:cTn id="292" dur="500"/>
                                        <p:tgtEl>
                                          <p:spTgt spid="73"/>
                                        </p:tgtEl>
                                      </p:cBhvr>
                                    </p:animEffect>
                                  </p:childTnLst>
                                </p:cTn>
                              </p:par>
                            </p:childTnLst>
                          </p:cTn>
                        </p:par>
                      </p:childTnLst>
                    </p:cTn>
                  </p:par>
                  <p:par>
                    <p:cTn id="293" fill="hold">
                      <p:stCondLst>
                        <p:cond delay="indefinite"/>
                      </p:stCondLst>
                      <p:childTnLst>
                        <p:par>
                          <p:cTn id="294" fill="hold">
                            <p:stCondLst>
                              <p:cond delay="0"/>
                            </p:stCondLst>
                            <p:childTnLst>
                              <p:par>
                                <p:cTn id="295" presetID="22" presetClass="entr" presetSubtype="8" fill="hold" grpId="0" nodeType="clickEffect">
                                  <p:stCondLst>
                                    <p:cond delay="0"/>
                                  </p:stCondLst>
                                  <p:childTnLst>
                                    <p:set>
                                      <p:cBhvr>
                                        <p:cTn id="296" dur="1" fill="hold">
                                          <p:stCondLst>
                                            <p:cond delay="0"/>
                                          </p:stCondLst>
                                        </p:cTn>
                                        <p:tgtEl>
                                          <p:spTgt spid="74"/>
                                        </p:tgtEl>
                                        <p:attrNameLst>
                                          <p:attrName>style.visibility</p:attrName>
                                        </p:attrNameLst>
                                      </p:cBhvr>
                                      <p:to>
                                        <p:strVal val="visible"/>
                                      </p:to>
                                    </p:set>
                                    <p:animEffect transition="in" filter="wipe(left)">
                                      <p:cBhvr>
                                        <p:cTn id="297" dur="500"/>
                                        <p:tgtEl>
                                          <p:spTgt spid="74"/>
                                        </p:tgtEl>
                                      </p:cBhvr>
                                    </p:animEffect>
                                  </p:childTnLst>
                                </p:cTn>
                              </p:par>
                            </p:childTnLst>
                          </p:cTn>
                        </p:par>
                      </p:childTnLst>
                    </p:cTn>
                  </p:par>
                  <p:par>
                    <p:cTn id="298" fill="hold">
                      <p:stCondLst>
                        <p:cond delay="indefinite"/>
                      </p:stCondLst>
                      <p:childTnLst>
                        <p:par>
                          <p:cTn id="299" fill="hold">
                            <p:stCondLst>
                              <p:cond delay="0"/>
                            </p:stCondLst>
                            <p:childTnLst>
                              <p:par>
                                <p:cTn id="300" presetID="22" presetClass="entr" presetSubtype="8" fill="hold" grpId="0" nodeType="clickEffect">
                                  <p:stCondLst>
                                    <p:cond delay="0"/>
                                  </p:stCondLst>
                                  <p:childTnLst>
                                    <p:set>
                                      <p:cBhvr>
                                        <p:cTn id="301" dur="1" fill="hold">
                                          <p:stCondLst>
                                            <p:cond delay="0"/>
                                          </p:stCondLst>
                                        </p:cTn>
                                        <p:tgtEl>
                                          <p:spTgt spid="75"/>
                                        </p:tgtEl>
                                        <p:attrNameLst>
                                          <p:attrName>style.visibility</p:attrName>
                                        </p:attrNameLst>
                                      </p:cBhvr>
                                      <p:to>
                                        <p:strVal val="visible"/>
                                      </p:to>
                                    </p:set>
                                    <p:animEffect transition="in" filter="wipe(left)">
                                      <p:cBhvr>
                                        <p:cTn id="302" dur="500"/>
                                        <p:tgtEl>
                                          <p:spTgt spid="75"/>
                                        </p:tgtEl>
                                      </p:cBhvr>
                                    </p:animEffect>
                                  </p:childTnLst>
                                </p:cTn>
                              </p:par>
                            </p:childTnLst>
                          </p:cTn>
                        </p:par>
                      </p:childTnLst>
                    </p:cTn>
                  </p:par>
                </p:childTnLst>
              </p:cTn>
              <p:nextCondLst>
                <p:cond evt="onClick" delay="0">
                  <p:tgtEl>
                    <p:spTgt spid="48"/>
                  </p:tgtEl>
                </p:cond>
              </p:nextCondLst>
            </p:seq>
            <p:seq concurrent="1" nextAc="seek">
              <p:cTn id="303" restart="whenNotActive" fill="hold" evtFilter="cancelBubble" nodeType="interactiveSeq">
                <p:stCondLst>
                  <p:cond evt="onClick" delay="0">
                    <p:tgtEl>
                      <p:spTgt spid="78"/>
                    </p:tgtEl>
                  </p:cond>
                </p:stCondLst>
                <p:endSync evt="end" delay="0">
                  <p:rtn val="all"/>
                </p:endSync>
                <p:childTnLst>
                  <p:par>
                    <p:cTn id="304" fill="hold">
                      <p:stCondLst>
                        <p:cond delay="0"/>
                      </p:stCondLst>
                      <p:childTnLst>
                        <p:par>
                          <p:cTn id="305" fill="hold">
                            <p:stCondLst>
                              <p:cond delay="0"/>
                            </p:stCondLst>
                            <p:childTnLst>
                              <p:par>
                                <p:cTn id="306" presetID="22" presetClass="entr" presetSubtype="8" fill="hold" grpId="0" nodeType="clickEffect">
                                  <p:stCondLst>
                                    <p:cond delay="0"/>
                                  </p:stCondLst>
                                  <p:childTnLst>
                                    <p:set>
                                      <p:cBhvr>
                                        <p:cTn id="307" dur="1" fill="hold">
                                          <p:stCondLst>
                                            <p:cond delay="0"/>
                                          </p:stCondLst>
                                        </p:cTn>
                                        <p:tgtEl>
                                          <p:spTgt spid="80"/>
                                        </p:tgtEl>
                                        <p:attrNameLst>
                                          <p:attrName>style.visibility</p:attrName>
                                        </p:attrNameLst>
                                      </p:cBhvr>
                                      <p:to>
                                        <p:strVal val="visible"/>
                                      </p:to>
                                    </p:set>
                                    <p:animEffect transition="in" filter="wipe(left)">
                                      <p:cBhvr>
                                        <p:cTn id="308" dur="500"/>
                                        <p:tgtEl>
                                          <p:spTgt spid="80"/>
                                        </p:tgtEl>
                                      </p:cBhvr>
                                    </p:animEffect>
                                  </p:childTnLst>
                                </p:cTn>
                              </p:par>
                            </p:childTnLst>
                          </p:cTn>
                        </p:par>
                      </p:childTnLst>
                    </p:cTn>
                  </p:par>
                  <p:par>
                    <p:cTn id="309" fill="hold">
                      <p:stCondLst>
                        <p:cond delay="indefinite"/>
                      </p:stCondLst>
                      <p:childTnLst>
                        <p:par>
                          <p:cTn id="310" fill="hold">
                            <p:stCondLst>
                              <p:cond delay="0"/>
                            </p:stCondLst>
                            <p:childTnLst>
                              <p:par>
                                <p:cTn id="311" presetID="22" presetClass="entr" presetSubtype="8" fill="hold" grpId="0" nodeType="clickEffect">
                                  <p:stCondLst>
                                    <p:cond delay="0"/>
                                  </p:stCondLst>
                                  <p:childTnLst>
                                    <p:set>
                                      <p:cBhvr>
                                        <p:cTn id="312" dur="1" fill="hold">
                                          <p:stCondLst>
                                            <p:cond delay="0"/>
                                          </p:stCondLst>
                                        </p:cTn>
                                        <p:tgtEl>
                                          <p:spTgt spid="81"/>
                                        </p:tgtEl>
                                        <p:attrNameLst>
                                          <p:attrName>style.visibility</p:attrName>
                                        </p:attrNameLst>
                                      </p:cBhvr>
                                      <p:to>
                                        <p:strVal val="visible"/>
                                      </p:to>
                                    </p:set>
                                    <p:animEffect transition="in" filter="wipe(left)">
                                      <p:cBhvr>
                                        <p:cTn id="313" dur="500"/>
                                        <p:tgtEl>
                                          <p:spTgt spid="81"/>
                                        </p:tgtEl>
                                      </p:cBhvr>
                                    </p:animEffect>
                                  </p:childTnLst>
                                </p:cTn>
                              </p:par>
                            </p:childTnLst>
                          </p:cTn>
                        </p:par>
                      </p:childTnLst>
                    </p:cTn>
                  </p:par>
                  <p:par>
                    <p:cTn id="314" fill="hold">
                      <p:stCondLst>
                        <p:cond delay="indefinite"/>
                      </p:stCondLst>
                      <p:childTnLst>
                        <p:par>
                          <p:cTn id="315" fill="hold">
                            <p:stCondLst>
                              <p:cond delay="0"/>
                            </p:stCondLst>
                            <p:childTnLst>
                              <p:par>
                                <p:cTn id="316" presetID="22" presetClass="entr" presetSubtype="8" fill="hold" grpId="0" nodeType="clickEffect">
                                  <p:stCondLst>
                                    <p:cond delay="0"/>
                                  </p:stCondLst>
                                  <p:childTnLst>
                                    <p:set>
                                      <p:cBhvr>
                                        <p:cTn id="317" dur="1" fill="hold">
                                          <p:stCondLst>
                                            <p:cond delay="0"/>
                                          </p:stCondLst>
                                        </p:cTn>
                                        <p:tgtEl>
                                          <p:spTgt spid="82"/>
                                        </p:tgtEl>
                                        <p:attrNameLst>
                                          <p:attrName>style.visibility</p:attrName>
                                        </p:attrNameLst>
                                      </p:cBhvr>
                                      <p:to>
                                        <p:strVal val="visible"/>
                                      </p:to>
                                    </p:set>
                                    <p:animEffect transition="in" filter="wipe(left)">
                                      <p:cBhvr>
                                        <p:cTn id="318" dur="500"/>
                                        <p:tgtEl>
                                          <p:spTgt spid="82"/>
                                        </p:tgtEl>
                                      </p:cBhvr>
                                    </p:animEffect>
                                  </p:childTnLst>
                                </p:cTn>
                              </p:par>
                            </p:childTnLst>
                          </p:cTn>
                        </p:par>
                      </p:childTnLst>
                    </p:cTn>
                  </p:par>
                  <p:par>
                    <p:cTn id="319" fill="hold">
                      <p:stCondLst>
                        <p:cond delay="indefinite"/>
                      </p:stCondLst>
                      <p:childTnLst>
                        <p:par>
                          <p:cTn id="320" fill="hold">
                            <p:stCondLst>
                              <p:cond delay="0"/>
                            </p:stCondLst>
                            <p:childTnLst>
                              <p:par>
                                <p:cTn id="321" presetID="22" presetClass="entr" presetSubtype="8" fill="hold" grpId="0" nodeType="clickEffect">
                                  <p:stCondLst>
                                    <p:cond delay="0"/>
                                  </p:stCondLst>
                                  <p:childTnLst>
                                    <p:set>
                                      <p:cBhvr>
                                        <p:cTn id="322" dur="1" fill="hold">
                                          <p:stCondLst>
                                            <p:cond delay="0"/>
                                          </p:stCondLst>
                                        </p:cTn>
                                        <p:tgtEl>
                                          <p:spTgt spid="83"/>
                                        </p:tgtEl>
                                        <p:attrNameLst>
                                          <p:attrName>style.visibility</p:attrName>
                                        </p:attrNameLst>
                                      </p:cBhvr>
                                      <p:to>
                                        <p:strVal val="visible"/>
                                      </p:to>
                                    </p:set>
                                    <p:animEffect transition="in" filter="wipe(left)">
                                      <p:cBhvr>
                                        <p:cTn id="323" dur="500"/>
                                        <p:tgtEl>
                                          <p:spTgt spid="83"/>
                                        </p:tgtEl>
                                      </p:cBhvr>
                                    </p:animEffect>
                                  </p:childTnLst>
                                </p:cTn>
                              </p:par>
                            </p:childTnLst>
                          </p:cTn>
                        </p:par>
                      </p:childTnLst>
                    </p:cTn>
                  </p:par>
                  <p:par>
                    <p:cTn id="324" fill="hold">
                      <p:stCondLst>
                        <p:cond delay="indefinite"/>
                      </p:stCondLst>
                      <p:childTnLst>
                        <p:par>
                          <p:cTn id="325" fill="hold">
                            <p:stCondLst>
                              <p:cond delay="0"/>
                            </p:stCondLst>
                            <p:childTnLst>
                              <p:par>
                                <p:cTn id="326" presetID="22" presetClass="entr" presetSubtype="8" fill="hold" grpId="0" nodeType="clickEffect">
                                  <p:stCondLst>
                                    <p:cond delay="0"/>
                                  </p:stCondLst>
                                  <p:childTnLst>
                                    <p:set>
                                      <p:cBhvr>
                                        <p:cTn id="327" dur="1" fill="hold">
                                          <p:stCondLst>
                                            <p:cond delay="0"/>
                                          </p:stCondLst>
                                        </p:cTn>
                                        <p:tgtEl>
                                          <p:spTgt spid="84"/>
                                        </p:tgtEl>
                                        <p:attrNameLst>
                                          <p:attrName>style.visibility</p:attrName>
                                        </p:attrNameLst>
                                      </p:cBhvr>
                                      <p:to>
                                        <p:strVal val="visible"/>
                                      </p:to>
                                    </p:set>
                                    <p:animEffect transition="in" filter="wipe(left)">
                                      <p:cBhvr>
                                        <p:cTn id="328" dur="500"/>
                                        <p:tgtEl>
                                          <p:spTgt spid="84"/>
                                        </p:tgtEl>
                                      </p:cBhvr>
                                    </p:animEffect>
                                  </p:childTnLst>
                                </p:cTn>
                              </p:par>
                            </p:childTnLst>
                          </p:cTn>
                        </p:par>
                      </p:childTnLst>
                    </p:cTn>
                  </p:par>
                  <p:par>
                    <p:cTn id="329" fill="hold">
                      <p:stCondLst>
                        <p:cond delay="indefinite"/>
                      </p:stCondLst>
                      <p:childTnLst>
                        <p:par>
                          <p:cTn id="330" fill="hold">
                            <p:stCondLst>
                              <p:cond delay="0"/>
                            </p:stCondLst>
                            <p:childTnLst>
                              <p:par>
                                <p:cTn id="331" presetID="22" presetClass="entr" presetSubtype="8" fill="hold" grpId="0" nodeType="clickEffect">
                                  <p:stCondLst>
                                    <p:cond delay="0"/>
                                  </p:stCondLst>
                                  <p:childTnLst>
                                    <p:set>
                                      <p:cBhvr>
                                        <p:cTn id="332" dur="1" fill="hold">
                                          <p:stCondLst>
                                            <p:cond delay="0"/>
                                          </p:stCondLst>
                                        </p:cTn>
                                        <p:tgtEl>
                                          <p:spTgt spid="85"/>
                                        </p:tgtEl>
                                        <p:attrNameLst>
                                          <p:attrName>style.visibility</p:attrName>
                                        </p:attrNameLst>
                                      </p:cBhvr>
                                      <p:to>
                                        <p:strVal val="visible"/>
                                      </p:to>
                                    </p:set>
                                    <p:animEffect transition="in" filter="wipe(left)">
                                      <p:cBhvr>
                                        <p:cTn id="333" dur="500"/>
                                        <p:tgtEl>
                                          <p:spTgt spid="85"/>
                                        </p:tgtEl>
                                      </p:cBhvr>
                                    </p:animEffect>
                                  </p:childTnLst>
                                </p:cTn>
                              </p:par>
                            </p:childTnLst>
                          </p:cTn>
                        </p:par>
                      </p:childTnLst>
                    </p:cTn>
                  </p:par>
                  <p:par>
                    <p:cTn id="334" fill="hold">
                      <p:stCondLst>
                        <p:cond delay="indefinite"/>
                      </p:stCondLst>
                      <p:childTnLst>
                        <p:par>
                          <p:cTn id="335" fill="hold">
                            <p:stCondLst>
                              <p:cond delay="0"/>
                            </p:stCondLst>
                            <p:childTnLst>
                              <p:par>
                                <p:cTn id="336" presetID="22" presetClass="entr" presetSubtype="8" fill="hold" grpId="0" nodeType="clickEffect">
                                  <p:stCondLst>
                                    <p:cond delay="0"/>
                                  </p:stCondLst>
                                  <p:childTnLst>
                                    <p:set>
                                      <p:cBhvr>
                                        <p:cTn id="337" dur="1" fill="hold">
                                          <p:stCondLst>
                                            <p:cond delay="0"/>
                                          </p:stCondLst>
                                        </p:cTn>
                                        <p:tgtEl>
                                          <p:spTgt spid="86"/>
                                        </p:tgtEl>
                                        <p:attrNameLst>
                                          <p:attrName>style.visibility</p:attrName>
                                        </p:attrNameLst>
                                      </p:cBhvr>
                                      <p:to>
                                        <p:strVal val="visible"/>
                                      </p:to>
                                    </p:set>
                                    <p:animEffect transition="in" filter="wipe(left)">
                                      <p:cBhvr>
                                        <p:cTn id="338" dur="500"/>
                                        <p:tgtEl>
                                          <p:spTgt spid="86"/>
                                        </p:tgtEl>
                                      </p:cBhvr>
                                    </p:animEffect>
                                  </p:childTnLst>
                                </p:cTn>
                              </p:par>
                            </p:childTnLst>
                          </p:cTn>
                        </p:par>
                      </p:childTnLst>
                    </p:cTn>
                  </p:par>
                  <p:par>
                    <p:cTn id="339" fill="hold">
                      <p:stCondLst>
                        <p:cond delay="indefinite"/>
                      </p:stCondLst>
                      <p:childTnLst>
                        <p:par>
                          <p:cTn id="340" fill="hold">
                            <p:stCondLst>
                              <p:cond delay="0"/>
                            </p:stCondLst>
                            <p:childTnLst>
                              <p:par>
                                <p:cTn id="341" presetID="22" presetClass="entr" presetSubtype="8" fill="hold" grpId="0" nodeType="clickEffect">
                                  <p:stCondLst>
                                    <p:cond delay="0"/>
                                  </p:stCondLst>
                                  <p:childTnLst>
                                    <p:set>
                                      <p:cBhvr>
                                        <p:cTn id="342" dur="1" fill="hold">
                                          <p:stCondLst>
                                            <p:cond delay="0"/>
                                          </p:stCondLst>
                                        </p:cTn>
                                        <p:tgtEl>
                                          <p:spTgt spid="87"/>
                                        </p:tgtEl>
                                        <p:attrNameLst>
                                          <p:attrName>style.visibility</p:attrName>
                                        </p:attrNameLst>
                                      </p:cBhvr>
                                      <p:to>
                                        <p:strVal val="visible"/>
                                      </p:to>
                                    </p:set>
                                    <p:animEffect transition="in" filter="wipe(left)">
                                      <p:cBhvr>
                                        <p:cTn id="343" dur="500"/>
                                        <p:tgtEl>
                                          <p:spTgt spid="87"/>
                                        </p:tgtEl>
                                      </p:cBhvr>
                                    </p:animEffect>
                                  </p:childTnLst>
                                </p:cTn>
                              </p:par>
                            </p:childTnLst>
                          </p:cTn>
                        </p:par>
                      </p:childTnLst>
                    </p:cTn>
                  </p:par>
                  <p:par>
                    <p:cTn id="344" fill="hold">
                      <p:stCondLst>
                        <p:cond delay="indefinite"/>
                      </p:stCondLst>
                      <p:childTnLst>
                        <p:par>
                          <p:cTn id="345" fill="hold">
                            <p:stCondLst>
                              <p:cond delay="0"/>
                            </p:stCondLst>
                            <p:childTnLst>
                              <p:par>
                                <p:cTn id="346" presetID="22" presetClass="entr" presetSubtype="8" fill="hold" grpId="0" nodeType="clickEffect">
                                  <p:stCondLst>
                                    <p:cond delay="0"/>
                                  </p:stCondLst>
                                  <p:childTnLst>
                                    <p:set>
                                      <p:cBhvr>
                                        <p:cTn id="347" dur="1" fill="hold">
                                          <p:stCondLst>
                                            <p:cond delay="0"/>
                                          </p:stCondLst>
                                        </p:cTn>
                                        <p:tgtEl>
                                          <p:spTgt spid="88"/>
                                        </p:tgtEl>
                                        <p:attrNameLst>
                                          <p:attrName>style.visibility</p:attrName>
                                        </p:attrNameLst>
                                      </p:cBhvr>
                                      <p:to>
                                        <p:strVal val="visible"/>
                                      </p:to>
                                    </p:set>
                                    <p:animEffect transition="in" filter="wipe(left)">
                                      <p:cBhvr>
                                        <p:cTn id="348" dur="500"/>
                                        <p:tgtEl>
                                          <p:spTgt spid="88"/>
                                        </p:tgtEl>
                                      </p:cBhvr>
                                    </p:animEffect>
                                  </p:childTnLst>
                                </p:cTn>
                              </p:par>
                            </p:childTnLst>
                          </p:cTn>
                        </p:par>
                      </p:childTnLst>
                    </p:cTn>
                  </p:par>
                  <p:par>
                    <p:cTn id="349" fill="hold">
                      <p:stCondLst>
                        <p:cond delay="indefinite"/>
                      </p:stCondLst>
                      <p:childTnLst>
                        <p:par>
                          <p:cTn id="350" fill="hold">
                            <p:stCondLst>
                              <p:cond delay="0"/>
                            </p:stCondLst>
                            <p:childTnLst>
                              <p:par>
                                <p:cTn id="351" presetID="22" presetClass="entr" presetSubtype="8" fill="hold" grpId="0" nodeType="clickEffect">
                                  <p:stCondLst>
                                    <p:cond delay="0"/>
                                  </p:stCondLst>
                                  <p:childTnLst>
                                    <p:set>
                                      <p:cBhvr>
                                        <p:cTn id="352" dur="1" fill="hold">
                                          <p:stCondLst>
                                            <p:cond delay="0"/>
                                          </p:stCondLst>
                                        </p:cTn>
                                        <p:tgtEl>
                                          <p:spTgt spid="89"/>
                                        </p:tgtEl>
                                        <p:attrNameLst>
                                          <p:attrName>style.visibility</p:attrName>
                                        </p:attrNameLst>
                                      </p:cBhvr>
                                      <p:to>
                                        <p:strVal val="visible"/>
                                      </p:to>
                                    </p:set>
                                    <p:animEffect transition="in" filter="wipe(left)">
                                      <p:cBhvr>
                                        <p:cTn id="353" dur="500"/>
                                        <p:tgtEl>
                                          <p:spTgt spid="89"/>
                                        </p:tgtEl>
                                      </p:cBhvr>
                                    </p:animEffect>
                                  </p:childTnLst>
                                </p:cTn>
                              </p:par>
                            </p:childTnLst>
                          </p:cTn>
                        </p:par>
                      </p:childTnLst>
                    </p:cTn>
                  </p:par>
                  <p:par>
                    <p:cTn id="354" fill="hold">
                      <p:stCondLst>
                        <p:cond delay="indefinite"/>
                      </p:stCondLst>
                      <p:childTnLst>
                        <p:par>
                          <p:cTn id="355" fill="hold">
                            <p:stCondLst>
                              <p:cond delay="0"/>
                            </p:stCondLst>
                            <p:childTnLst>
                              <p:par>
                                <p:cTn id="356" presetID="22" presetClass="entr" presetSubtype="8" fill="hold" grpId="0" nodeType="clickEffect">
                                  <p:stCondLst>
                                    <p:cond delay="0"/>
                                  </p:stCondLst>
                                  <p:childTnLst>
                                    <p:set>
                                      <p:cBhvr>
                                        <p:cTn id="357" dur="1" fill="hold">
                                          <p:stCondLst>
                                            <p:cond delay="0"/>
                                          </p:stCondLst>
                                        </p:cTn>
                                        <p:tgtEl>
                                          <p:spTgt spid="90"/>
                                        </p:tgtEl>
                                        <p:attrNameLst>
                                          <p:attrName>style.visibility</p:attrName>
                                        </p:attrNameLst>
                                      </p:cBhvr>
                                      <p:to>
                                        <p:strVal val="visible"/>
                                      </p:to>
                                    </p:set>
                                    <p:animEffect transition="in" filter="wipe(left)">
                                      <p:cBhvr>
                                        <p:cTn id="358" dur="500"/>
                                        <p:tgtEl>
                                          <p:spTgt spid="90"/>
                                        </p:tgtEl>
                                      </p:cBhvr>
                                    </p:animEffect>
                                  </p:childTnLst>
                                </p:cTn>
                              </p:par>
                            </p:childTnLst>
                          </p:cTn>
                        </p:par>
                      </p:childTnLst>
                    </p:cTn>
                  </p:par>
                  <p:par>
                    <p:cTn id="359" fill="hold">
                      <p:stCondLst>
                        <p:cond delay="indefinite"/>
                      </p:stCondLst>
                      <p:childTnLst>
                        <p:par>
                          <p:cTn id="360" fill="hold">
                            <p:stCondLst>
                              <p:cond delay="0"/>
                            </p:stCondLst>
                            <p:childTnLst>
                              <p:par>
                                <p:cTn id="361" presetID="22" presetClass="entr" presetSubtype="8" fill="hold" grpId="0" nodeType="clickEffect">
                                  <p:stCondLst>
                                    <p:cond delay="0"/>
                                  </p:stCondLst>
                                  <p:childTnLst>
                                    <p:set>
                                      <p:cBhvr>
                                        <p:cTn id="362" dur="1" fill="hold">
                                          <p:stCondLst>
                                            <p:cond delay="0"/>
                                          </p:stCondLst>
                                        </p:cTn>
                                        <p:tgtEl>
                                          <p:spTgt spid="91"/>
                                        </p:tgtEl>
                                        <p:attrNameLst>
                                          <p:attrName>style.visibility</p:attrName>
                                        </p:attrNameLst>
                                      </p:cBhvr>
                                      <p:to>
                                        <p:strVal val="visible"/>
                                      </p:to>
                                    </p:set>
                                    <p:animEffect transition="in" filter="wipe(left)">
                                      <p:cBhvr>
                                        <p:cTn id="363" dur="500"/>
                                        <p:tgtEl>
                                          <p:spTgt spid="91"/>
                                        </p:tgtEl>
                                      </p:cBhvr>
                                    </p:animEffect>
                                  </p:childTnLst>
                                </p:cTn>
                              </p:par>
                            </p:childTnLst>
                          </p:cTn>
                        </p:par>
                      </p:childTnLst>
                    </p:cTn>
                  </p:par>
                  <p:par>
                    <p:cTn id="364" fill="hold">
                      <p:stCondLst>
                        <p:cond delay="indefinite"/>
                      </p:stCondLst>
                      <p:childTnLst>
                        <p:par>
                          <p:cTn id="365" fill="hold">
                            <p:stCondLst>
                              <p:cond delay="0"/>
                            </p:stCondLst>
                            <p:childTnLst>
                              <p:par>
                                <p:cTn id="366" presetID="22" presetClass="entr" presetSubtype="8" fill="hold" grpId="0" nodeType="clickEffect">
                                  <p:stCondLst>
                                    <p:cond delay="0"/>
                                  </p:stCondLst>
                                  <p:childTnLst>
                                    <p:set>
                                      <p:cBhvr>
                                        <p:cTn id="367" dur="1" fill="hold">
                                          <p:stCondLst>
                                            <p:cond delay="0"/>
                                          </p:stCondLst>
                                        </p:cTn>
                                        <p:tgtEl>
                                          <p:spTgt spid="92"/>
                                        </p:tgtEl>
                                        <p:attrNameLst>
                                          <p:attrName>style.visibility</p:attrName>
                                        </p:attrNameLst>
                                      </p:cBhvr>
                                      <p:to>
                                        <p:strVal val="visible"/>
                                      </p:to>
                                    </p:set>
                                    <p:animEffect transition="in" filter="wipe(left)">
                                      <p:cBhvr>
                                        <p:cTn id="368" dur="500"/>
                                        <p:tgtEl>
                                          <p:spTgt spid="92"/>
                                        </p:tgtEl>
                                      </p:cBhvr>
                                    </p:animEffect>
                                  </p:childTnLst>
                                </p:cTn>
                              </p:par>
                            </p:childTnLst>
                          </p:cTn>
                        </p:par>
                      </p:childTnLst>
                    </p:cTn>
                  </p:par>
                  <p:par>
                    <p:cTn id="369" fill="hold">
                      <p:stCondLst>
                        <p:cond delay="indefinite"/>
                      </p:stCondLst>
                      <p:childTnLst>
                        <p:par>
                          <p:cTn id="370" fill="hold">
                            <p:stCondLst>
                              <p:cond delay="0"/>
                            </p:stCondLst>
                            <p:childTnLst>
                              <p:par>
                                <p:cTn id="371" presetID="22" presetClass="entr" presetSubtype="8" fill="hold" grpId="0" nodeType="clickEffect">
                                  <p:stCondLst>
                                    <p:cond delay="0"/>
                                  </p:stCondLst>
                                  <p:childTnLst>
                                    <p:set>
                                      <p:cBhvr>
                                        <p:cTn id="372" dur="1" fill="hold">
                                          <p:stCondLst>
                                            <p:cond delay="0"/>
                                          </p:stCondLst>
                                        </p:cTn>
                                        <p:tgtEl>
                                          <p:spTgt spid="93"/>
                                        </p:tgtEl>
                                        <p:attrNameLst>
                                          <p:attrName>style.visibility</p:attrName>
                                        </p:attrNameLst>
                                      </p:cBhvr>
                                      <p:to>
                                        <p:strVal val="visible"/>
                                      </p:to>
                                    </p:set>
                                    <p:animEffect transition="in" filter="wipe(left)">
                                      <p:cBhvr>
                                        <p:cTn id="373" dur="500"/>
                                        <p:tgtEl>
                                          <p:spTgt spid="93"/>
                                        </p:tgtEl>
                                      </p:cBhvr>
                                    </p:animEffect>
                                  </p:childTnLst>
                                </p:cTn>
                              </p:par>
                            </p:childTnLst>
                          </p:cTn>
                        </p:par>
                      </p:childTnLst>
                    </p:cTn>
                  </p:par>
                  <p:par>
                    <p:cTn id="374" fill="hold">
                      <p:stCondLst>
                        <p:cond delay="indefinite"/>
                      </p:stCondLst>
                      <p:childTnLst>
                        <p:par>
                          <p:cTn id="375" fill="hold">
                            <p:stCondLst>
                              <p:cond delay="0"/>
                            </p:stCondLst>
                            <p:childTnLst>
                              <p:par>
                                <p:cTn id="376" presetID="22" presetClass="entr" presetSubtype="8" fill="hold" grpId="0" nodeType="clickEffect">
                                  <p:stCondLst>
                                    <p:cond delay="0"/>
                                  </p:stCondLst>
                                  <p:childTnLst>
                                    <p:set>
                                      <p:cBhvr>
                                        <p:cTn id="377" dur="1" fill="hold">
                                          <p:stCondLst>
                                            <p:cond delay="0"/>
                                          </p:stCondLst>
                                        </p:cTn>
                                        <p:tgtEl>
                                          <p:spTgt spid="94"/>
                                        </p:tgtEl>
                                        <p:attrNameLst>
                                          <p:attrName>style.visibility</p:attrName>
                                        </p:attrNameLst>
                                      </p:cBhvr>
                                      <p:to>
                                        <p:strVal val="visible"/>
                                      </p:to>
                                    </p:set>
                                    <p:animEffect transition="in" filter="wipe(left)">
                                      <p:cBhvr>
                                        <p:cTn id="378" dur="500"/>
                                        <p:tgtEl>
                                          <p:spTgt spid="94"/>
                                        </p:tgtEl>
                                      </p:cBhvr>
                                    </p:animEffect>
                                  </p:childTnLst>
                                </p:cTn>
                              </p:par>
                            </p:childTnLst>
                          </p:cTn>
                        </p:par>
                      </p:childTnLst>
                    </p:cTn>
                  </p:par>
                  <p:par>
                    <p:cTn id="379" fill="hold">
                      <p:stCondLst>
                        <p:cond delay="indefinite"/>
                      </p:stCondLst>
                      <p:childTnLst>
                        <p:par>
                          <p:cTn id="380" fill="hold">
                            <p:stCondLst>
                              <p:cond delay="0"/>
                            </p:stCondLst>
                            <p:childTnLst>
                              <p:par>
                                <p:cTn id="381" presetID="22" presetClass="entr" presetSubtype="8" fill="hold" grpId="0" nodeType="clickEffect">
                                  <p:stCondLst>
                                    <p:cond delay="0"/>
                                  </p:stCondLst>
                                  <p:childTnLst>
                                    <p:set>
                                      <p:cBhvr>
                                        <p:cTn id="382" dur="1" fill="hold">
                                          <p:stCondLst>
                                            <p:cond delay="0"/>
                                          </p:stCondLst>
                                        </p:cTn>
                                        <p:tgtEl>
                                          <p:spTgt spid="95"/>
                                        </p:tgtEl>
                                        <p:attrNameLst>
                                          <p:attrName>style.visibility</p:attrName>
                                        </p:attrNameLst>
                                      </p:cBhvr>
                                      <p:to>
                                        <p:strVal val="visible"/>
                                      </p:to>
                                    </p:set>
                                    <p:animEffect transition="in" filter="wipe(left)">
                                      <p:cBhvr>
                                        <p:cTn id="383" dur="500"/>
                                        <p:tgtEl>
                                          <p:spTgt spid="95"/>
                                        </p:tgtEl>
                                      </p:cBhvr>
                                    </p:animEffect>
                                  </p:childTnLst>
                                </p:cTn>
                              </p:par>
                            </p:childTnLst>
                          </p:cTn>
                        </p:par>
                      </p:childTnLst>
                    </p:cTn>
                  </p:par>
                  <p:par>
                    <p:cTn id="384" fill="hold">
                      <p:stCondLst>
                        <p:cond delay="indefinite"/>
                      </p:stCondLst>
                      <p:childTnLst>
                        <p:par>
                          <p:cTn id="385" fill="hold">
                            <p:stCondLst>
                              <p:cond delay="0"/>
                            </p:stCondLst>
                            <p:childTnLst>
                              <p:par>
                                <p:cTn id="386" presetID="22" presetClass="entr" presetSubtype="8" fill="hold" grpId="0" nodeType="clickEffect">
                                  <p:stCondLst>
                                    <p:cond delay="0"/>
                                  </p:stCondLst>
                                  <p:childTnLst>
                                    <p:set>
                                      <p:cBhvr>
                                        <p:cTn id="387" dur="1" fill="hold">
                                          <p:stCondLst>
                                            <p:cond delay="0"/>
                                          </p:stCondLst>
                                        </p:cTn>
                                        <p:tgtEl>
                                          <p:spTgt spid="96"/>
                                        </p:tgtEl>
                                        <p:attrNameLst>
                                          <p:attrName>style.visibility</p:attrName>
                                        </p:attrNameLst>
                                      </p:cBhvr>
                                      <p:to>
                                        <p:strVal val="visible"/>
                                      </p:to>
                                    </p:set>
                                    <p:animEffect transition="in" filter="wipe(left)">
                                      <p:cBhvr>
                                        <p:cTn id="388" dur="500"/>
                                        <p:tgtEl>
                                          <p:spTgt spid="96"/>
                                        </p:tgtEl>
                                      </p:cBhvr>
                                    </p:animEffect>
                                  </p:childTnLst>
                                </p:cTn>
                              </p:par>
                            </p:childTnLst>
                          </p:cTn>
                        </p:par>
                      </p:childTnLst>
                    </p:cTn>
                  </p:par>
                  <p:par>
                    <p:cTn id="389" fill="hold">
                      <p:stCondLst>
                        <p:cond delay="indefinite"/>
                      </p:stCondLst>
                      <p:childTnLst>
                        <p:par>
                          <p:cTn id="390" fill="hold">
                            <p:stCondLst>
                              <p:cond delay="0"/>
                            </p:stCondLst>
                            <p:childTnLst>
                              <p:par>
                                <p:cTn id="391" presetID="22" presetClass="entr" presetSubtype="8" fill="hold" grpId="0" nodeType="clickEffect">
                                  <p:stCondLst>
                                    <p:cond delay="0"/>
                                  </p:stCondLst>
                                  <p:childTnLst>
                                    <p:set>
                                      <p:cBhvr>
                                        <p:cTn id="392" dur="1" fill="hold">
                                          <p:stCondLst>
                                            <p:cond delay="0"/>
                                          </p:stCondLst>
                                        </p:cTn>
                                        <p:tgtEl>
                                          <p:spTgt spid="97"/>
                                        </p:tgtEl>
                                        <p:attrNameLst>
                                          <p:attrName>style.visibility</p:attrName>
                                        </p:attrNameLst>
                                      </p:cBhvr>
                                      <p:to>
                                        <p:strVal val="visible"/>
                                      </p:to>
                                    </p:set>
                                    <p:animEffect transition="in" filter="wipe(left)">
                                      <p:cBhvr>
                                        <p:cTn id="393" dur="500"/>
                                        <p:tgtEl>
                                          <p:spTgt spid="97"/>
                                        </p:tgtEl>
                                      </p:cBhvr>
                                    </p:animEffect>
                                  </p:childTnLst>
                                </p:cTn>
                              </p:par>
                            </p:childTnLst>
                          </p:cTn>
                        </p:par>
                      </p:childTnLst>
                    </p:cTn>
                  </p:par>
                  <p:par>
                    <p:cTn id="394" fill="hold">
                      <p:stCondLst>
                        <p:cond delay="indefinite"/>
                      </p:stCondLst>
                      <p:childTnLst>
                        <p:par>
                          <p:cTn id="395" fill="hold">
                            <p:stCondLst>
                              <p:cond delay="0"/>
                            </p:stCondLst>
                            <p:childTnLst>
                              <p:par>
                                <p:cTn id="396" presetID="22" presetClass="entr" presetSubtype="8" fill="hold" grpId="0" nodeType="clickEffect">
                                  <p:stCondLst>
                                    <p:cond delay="0"/>
                                  </p:stCondLst>
                                  <p:childTnLst>
                                    <p:set>
                                      <p:cBhvr>
                                        <p:cTn id="397" dur="1" fill="hold">
                                          <p:stCondLst>
                                            <p:cond delay="0"/>
                                          </p:stCondLst>
                                        </p:cTn>
                                        <p:tgtEl>
                                          <p:spTgt spid="98"/>
                                        </p:tgtEl>
                                        <p:attrNameLst>
                                          <p:attrName>style.visibility</p:attrName>
                                        </p:attrNameLst>
                                      </p:cBhvr>
                                      <p:to>
                                        <p:strVal val="visible"/>
                                      </p:to>
                                    </p:set>
                                    <p:animEffect transition="in" filter="wipe(left)">
                                      <p:cBhvr>
                                        <p:cTn id="398" dur="500"/>
                                        <p:tgtEl>
                                          <p:spTgt spid="98"/>
                                        </p:tgtEl>
                                      </p:cBhvr>
                                    </p:animEffect>
                                  </p:childTnLst>
                                </p:cTn>
                              </p:par>
                            </p:childTnLst>
                          </p:cTn>
                        </p:par>
                      </p:childTnLst>
                    </p:cTn>
                  </p:par>
                  <p:par>
                    <p:cTn id="399" fill="hold">
                      <p:stCondLst>
                        <p:cond delay="indefinite"/>
                      </p:stCondLst>
                      <p:childTnLst>
                        <p:par>
                          <p:cTn id="400" fill="hold">
                            <p:stCondLst>
                              <p:cond delay="0"/>
                            </p:stCondLst>
                            <p:childTnLst>
                              <p:par>
                                <p:cTn id="401" presetID="22" presetClass="entr" presetSubtype="8" fill="hold" grpId="0" nodeType="clickEffect">
                                  <p:stCondLst>
                                    <p:cond delay="0"/>
                                  </p:stCondLst>
                                  <p:childTnLst>
                                    <p:set>
                                      <p:cBhvr>
                                        <p:cTn id="402" dur="1" fill="hold">
                                          <p:stCondLst>
                                            <p:cond delay="0"/>
                                          </p:stCondLst>
                                        </p:cTn>
                                        <p:tgtEl>
                                          <p:spTgt spid="99"/>
                                        </p:tgtEl>
                                        <p:attrNameLst>
                                          <p:attrName>style.visibility</p:attrName>
                                        </p:attrNameLst>
                                      </p:cBhvr>
                                      <p:to>
                                        <p:strVal val="visible"/>
                                      </p:to>
                                    </p:set>
                                    <p:animEffect transition="in" filter="wipe(left)">
                                      <p:cBhvr>
                                        <p:cTn id="403" dur="500"/>
                                        <p:tgtEl>
                                          <p:spTgt spid="99"/>
                                        </p:tgtEl>
                                      </p:cBhvr>
                                    </p:animEffect>
                                  </p:childTnLst>
                                </p:cTn>
                              </p:par>
                            </p:childTnLst>
                          </p:cTn>
                        </p:par>
                      </p:childTnLst>
                    </p:cTn>
                  </p:par>
                  <p:par>
                    <p:cTn id="404" fill="hold">
                      <p:stCondLst>
                        <p:cond delay="indefinite"/>
                      </p:stCondLst>
                      <p:childTnLst>
                        <p:par>
                          <p:cTn id="405" fill="hold">
                            <p:stCondLst>
                              <p:cond delay="0"/>
                            </p:stCondLst>
                            <p:childTnLst>
                              <p:par>
                                <p:cTn id="406" presetID="22" presetClass="entr" presetSubtype="8" fill="hold" grpId="0" nodeType="clickEffect">
                                  <p:stCondLst>
                                    <p:cond delay="0"/>
                                  </p:stCondLst>
                                  <p:childTnLst>
                                    <p:set>
                                      <p:cBhvr>
                                        <p:cTn id="407" dur="1" fill="hold">
                                          <p:stCondLst>
                                            <p:cond delay="0"/>
                                          </p:stCondLst>
                                        </p:cTn>
                                        <p:tgtEl>
                                          <p:spTgt spid="100"/>
                                        </p:tgtEl>
                                        <p:attrNameLst>
                                          <p:attrName>style.visibility</p:attrName>
                                        </p:attrNameLst>
                                      </p:cBhvr>
                                      <p:to>
                                        <p:strVal val="visible"/>
                                      </p:to>
                                    </p:set>
                                    <p:animEffect transition="in" filter="wipe(left)">
                                      <p:cBhvr>
                                        <p:cTn id="408" dur="500"/>
                                        <p:tgtEl>
                                          <p:spTgt spid="100"/>
                                        </p:tgtEl>
                                      </p:cBhvr>
                                    </p:animEffect>
                                  </p:childTnLst>
                                </p:cTn>
                              </p:par>
                            </p:childTnLst>
                          </p:cTn>
                        </p:par>
                      </p:childTnLst>
                    </p:cTn>
                  </p:par>
                  <p:par>
                    <p:cTn id="409" fill="hold">
                      <p:stCondLst>
                        <p:cond delay="indefinite"/>
                      </p:stCondLst>
                      <p:childTnLst>
                        <p:par>
                          <p:cTn id="410" fill="hold">
                            <p:stCondLst>
                              <p:cond delay="0"/>
                            </p:stCondLst>
                            <p:childTnLst>
                              <p:par>
                                <p:cTn id="411" presetID="22" presetClass="entr" presetSubtype="8" fill="hold" grpId="0" nodeType="clickEffect">
                                  <p:stCondLst>
                                    <p:cond delay="0"/>
                                  </p:stCondLst>
                                  <p:childTnLst>
                                    <p:set>
                                      <p:cBhvr>
                                        <p:cTn id="412" dur="1" fill="hold">
                                          <p:stCondLst>
                                            <p:cond delay="0"/>
                                          </p:stCondLst>
                                        </p:cTn>
                                        <p:tgtEl>
                                          <p:spTgt spid="101"/>
                                        </p:tgtEl>
                                        <p:attrNameLst>
                                          <p:attrName>style.visibility</p:attrName>
                                        </p:attrNameLst>
                                      </p:cBhvr>
                                      <p:to>
                                        <p:strVal val="visible"/>
                                      </p:to>
                                    </p:set>
                                    <p:animEffect transition="in" filter="wipe(left)">
                                      <p:cBhvr>
                                        <p:cTn id="413" dur="500"/>
                                        <p:tgtEl>
                                          <p:spTgt spid="101"/>
                                        </p:tgtEl>
                                      </p:cBhvr>
                                    </p:animEffect>
                                  </p:childTnLst>
                                </p:cTn>
                              </p:par>
                            </p:childTnLst>
                          </p:cTn>
                        </p:par>
                      </p:childTnLst>
                    </p:cTn>
                  </p:par>
                  <p:par>
                    <p:cTn id="414" fill="hold">
                      <p:stCondLst>
                        <p:cond delay="indefinite"/>
                      </p:stCondLst>
                      <p:childTnLst>
                        <p:par>
                          <p:cTn id="415" fill="hold">
                            <p:stCondLst>
                              <p:cond delay="0"/>
                            </p:stCondLst>
                            <p:childTnLst>
                              <p:par>
                                <p:cTn id="416" presetID="22" presetClass="entr" presetSubtype="8" fill="hold" grpId="0" nodeType="clickEffect">
                                  <p:stCondLst>
                                    <p:cond delay="0"/>
                                  </p:stCondLst>
                                  <p:childTnLst>
                                    <p:set>
                                      <p:cBhvr>
                                        <p:cTn id="417" dur="1" fill="hold">
                                          <p:stCondLst>
                                            <p:cond delay="0"/>
                                          </p:stCondLst>
                                        </p:cTn>
                                        <p:tgtEl>
                                          <p:spTgt spid="102"/>
                                        </p:tgtEl>
                                        <p:attrNameLst>
                                          <p:attrName>style.visibility</p:attrName>
                                        </p:attrNameLst>
                                      </p:cBhvr>
                                      <p:to>
                                        <p:strVal val="visible"/>
                                      </p:to>
                                    </p:set>
                                    <p:animEffect transition="in" filter="wipe(left)">
                                      <p:cBhvr>
                                        <p:cTn id="418" dur="500"/>
                                        <p:tgtEl>
                                          <p:spTgt spid="102"/>
                                        </p:tgtEl>
                                      </p:cBhvr>
                                    </p:animEffect>
                                  </p:childTnLst>
                                </p:cTn>
                              </p:par>
                            </p:childTnLst>
                          </p:cTn>
                        </p:par>
                      </p:childTnLst>
                    </p:cTn>
                  </p:par>
                  <p:par>
                    <p:cTn id="419" fill="hold">
                      <p:stCondLst>
                        <p:cond delay="indefinite"/>
                      </p:stCondLst>
                      <p:childTnLst>
                        <p:par>
                          <p:cTn id="420" fill="hold">
                            <p:stCondLst>
                              <p:cond delay="0"/>
                            </p:stCondLst>
                            <p:childTnLst>
                              <p:par>
                                <p:cTn id="421" presetID="22" presetClass="entr" presetSubtype="8" fill="hold" grpId="0" nodeType="clickEffect">
                                  <p:stCondLst>
                                    <p:cond delay="0"/>
                                  </p:stCondLst>
                                  <p:childTnLst>
                                    <p:set>
                                      <p:cBhvr>
                                        <p:cTn id="422" dur="1" fill="hold">
                                          <p:stCondLst>
                                            <p:cond delay="0"/>
                                          </p:stCondLst>
                                        </p:cTn>
                                        <p:tgtEl>
                                          <p:spTgt spid="103"/>
                                        </p:tgtEl>
                                        <p:attrNameLst>
                                          <p:attrName>style.visibility</p:attrName>
                                        </p:attrNameLst>
                                      </p:cBhvr>
                                      <p:to>
                                        <p:strVal val="visible"/>
                                      </p:to>
                                    </p:set>
                                    <p:animEffect transition="in" filter="wipe(left)">
                                      <p:cBhvr>
                                        <p:cTn id="423" dur="500"/>
                                        <p:tgtEl>
                                          <p:spTgt spid="103"/>
                                        </p:tgtEl>
                                      </p:cBhvr>
                                    </p:animEffect>
                                  </p:childTnLst>
                                </p:cTn>
                              </p:par>
                            </p:childTnLst>
                          </p:cTn>
                        </p:par>
                      </p:childTnLst>
                    </p:cTn>
                  </p:par>
                  <p:par>
                    <p:cTn id="424" fill="hold">
                      <p:stCondLst>
                        <p:cond delay="indefinite"/>
                      </p:stCondLst>
                      <p:childTnLst>
                        <p:par>
                          <p:cTn id="425" fill="hold">
                            <p:stCondLst>
                              <p:cond delay="0"/>
                            </p:stCondLst>
                            <p:childTnLst>
                              <p:par>
                                <p:cTn id="426" presetID="22" presetClass="entr" presetSubtype="8" fill="hold" grpId="0" nodeType="clickEffect">
                                  <p:stCondLst>
                                    <p:cond delay="0"/>
                                  </p:stCondLst>
                                  <p:childTnLst>
                                    <p:set>
                                      <p:cBhvr>
                                        <p:cTn id="427" dur="1" fill="hold">
                                          <p:stCondLst>
                                            <p:cond delay="0"/>
                                          </p:stCondLst>
                                        </p:cTn>
                                        <p:tgtEl>
                                          <p:spTgt spid="104"/>
                                        </p:tgtEl>
                                        <p:attrNameLst>
                                          <p:attrName>style.visibility</p:attrName>
                                        </p:attrNameLst>
                                      </p:cBhvr>
                                      <p:to>
                                        <p:strVal val="visible"/>
                                      </p:to>
                                    </p:set>
                                    <p:animEffect transition="in" filter="wipe(left)">
                                      <p:cBhvr>
                                        <p:cTn id="428" dur="500"/>
                                        <p:tgtEl>
                                          <p:spTgt spid="104"/>
                                        </p:tgtEl>
                                      </p:cBhvr>
                                    </p:animEffect>
                                  </p:childTnLst>
                                </p:cTn>
                              </p:par>
                            </p:childTnLst>
                          </p:cTn>
                        </p:par>
                      </p:childTnLst>
                    </p:cTn>
                  </p:par>
                </p:childTnLst>
              </p:cTn>
              <p:nextCondLst>
                <p:cond evt="onClick" delay="0">
                  <p:tgtEl>
                    <p:spTgt spid="78"/>
                  </p:tgtEl>
                </p:cond>
              </p:nextCondLst>
            </p:seq>
            <p:seq concurrent="1" nextAc="seek">
              <p:cTn id="429" restart="whenNotActive" fill="hold" evtFilter="cancelBubble" nodeType="interactiveSeq">
                <p:stCondLst>
                  <p:cond evt="onClick" delay="0">
                    <p:tgtEl>
                      <p:spTgt spid="105"/>
                    </p:tgtEl>
                  </p:cond>
                </p:stCondLst>
                <p:endSync evt="end" delay="0">
                  <p:rtn val="all"/>
                </p:endSync>
                <p:childTnLst>
                  <p:par>
                    <p:cTn id="430" fill="hold">
                      <p:stCondLst>
                        <p:cond delay="0"/>
                      </p:stCondLst>
                      <p:childTnLst>
                        <p:par>
                          <p:cTn id="431" fill="hold">
                            <p:stCondLst>
                              <p:cond delay="0"/>
                            </p:stCondLst>
                            <p:childTnLst>
                              <p:par>
                                <p:cTn id="432" presetID="22" presetClass="entr" presetSubtype="8" fill="hold" grpId="0" nodeType="clickEffect">
                                  <p:stCondLst>
                                    <p:cond delay="0"/>
                                  </p:stCondLst>
                                  <p:childTnLst>
                                    <p:set>
                                      <p:cBhvr>
                                        <p:cTn id="433" dur="1" fill="hold">
                                          <p:stCondLst>
                                            <p:cond delay="0"/>
                                          </p:stCondLst>
                                        </p:cTn>
                                        <p:tgtEl>
                                          <p:spTgt spid="107"/>
                                        </p:tgtEl>
                                        <p:attrNameLst>
                                          <p:attrName>style.visibility</p:attrName>
                                        </p:attrNameLst>
                                      </p:cBhvr>
                                      <p:to>
                                        <p:strVal val="visible"/>
                                      </p:to>
                                    </p:set>
                                    <p:animEffect transition="in" filter="wipe(left)">
                                      <p:cBhvr>
                                        <p:cTn id="434" dur="500"/>
                                        <p:tgtEl>
                                          <p:spTgt spid="107"/>
                                        </p:tgtEl>
                                      </p:cBhvr>
                                    </p:animEffect>
                                  </p:childTnLst>
                                </p:cTn>
                              </p:par>
                            </p:childTnLst>
                          </p:cTn>
                        </p:par>
                      </p:childTnLst>
                    </p:cTn>
                  </p:par>
                  <p:par>
                    <p:cTn id="435" fill="hold">
                      <p:stCondLst>
                        <p:cond delay="indefinite"/>
                      </p:stCondLst>
                      <p:childTnLst>
                        <p:par>
                          <p:cTn id="436" fill="hold">
                            <p:stCondLst>
                              <p:cond delay="0"/>
                            </p:stCondLst>
                            <p:childTnLst>
                              <p:par>
                                <p:cTn id="437" presetID="22" presetClass="entr" presetSubtype="8" fill="hold" grpId="0" nodeType="clickEffect">
                                  <p:stCondLst>
                                    <p:cond delay="0"/>
                                  </p:stCondLst>
                                  <p:childTnLst>
                                    <p:set>
                                      <p:cBhvr>
                                        <p:cTn id="438" dur="1" fill="hold">
                                          <p:stCondLst>
                                            <p:cond delay="0"/>
                                          </p:stCondLst>
                                        </p:cTn>
                                        <p:tgtEl>
                                          <p:spTgt spid="108"/>
                                        </p:tgtEl>
                                        <p:attrNameLst>
                                          <p:attrName>style.visibility</p:attrName>
                                        </p:attrNameLst>
                                      </p:cBhvr>
                                      <p:to>
                                        <p:strVal val="visible"/>
                                      </p:to>
                                    </p:set>
                                    <p:animEffect transition="in" filter="wipe(left)">
                                      <p:cBhvr>
                                        <p:cTn id="439" dur="500"/>
                                        <p:tgtEl>
                                          <p:spTgt spid="108"/>
                                        </p:tgtEl>
                                      </p:cBhvr>
                                    </p:animEffect>
                                  </p:childTnLst>
                                </p:cTn>
                              </p:par>
                            </p:childTnLst>
                          </p:cTn>
                        </p:par>
                      </p:childTnLst>
                    </p:cTn>
                  </p:par>
                  <p:par>
                    <p:cTn id="440" fill="hold">
                      <p:stCondLst>
                        <p:cond delay="indefinite"/>
                      </p:stCondLst>
                      <p:childTnLst>
                        <p:par>
                          <p:cTn id="441" fill="hold">
                            <p:stCondLst>
                              <p:cond delay="0"/>
                            </p:stCondLst>
                            <p:childTnLst>
                              <p:par>
                                <p:cTn id="442" presetID="22" presetClass="entr" presetSubtype="8" fill="hold" grpId="0" nodeType="clickEffect">
                                  <p:stCondLst>
                                    <p:cond delay="0"/>
                                  </p:stCondLst>
                                  <p:childTnLst>
                                    <p:set>
                                      <p:cBhvr>
                                        <p:cTn id="443" dur="1" fill="hold">
                                          <p:stCondLst>
                                            <p:cond delay="0"/>
                                          </p:stCondLst>
                                        </p:cTn>
                                        <p:tgtEl>
                                          <p:spTgt spid="109"/>
                                        </p:tgtEl>
                                        <p:attrNameLst>
                                          <p:attrName>style.visibility</p:attrName>
                                        </p:attrNameLst>
                                      </p:cBhvr>
                                      <p:to>
                                        <p:strVal val="visible"/>
                                      </p:to>
                                    </p:set>
                                    <p:animEffect transition="in" filter="wipe(left)">
                                      <p:cBhvr>
                                        <p:cTn id="444" dur="500"/>
                                        <p:tgtEl>
                                          <p:spTgt spid="109"/>
                                        </p:tgtEl>
                                      </p:cBhvr>
                                    </p:animEffect>
                                  </p:childTnLst>
                                </p:cTn>
                              </p:par>
                            </p:childTnLst>
                          </p:cTn>
                        </p:par>
                      </p:childTnLst>
                    </p:cTn>
                  </p:par>
                  <p:par>
                    <p:cTn id="445" fill="hold">
                      <p:stCondLst>
                        <p:cond delay="indefinite"/>
                      </p:stCondLst>
                      <p:childTnLst>
                        <p:par>
                          <p:cTn id="446" fill="hold">
                            <p:stCondLst>
                              <p:cond delay="0"/>
                            </p:stCondLst>
                            <p:childTnLst>
                              <p:par>
                                <p:cTn id="447" presetID="22" presetClass="entr" presetSubtype="8" fill="hold" grpId="0" nodeType="clickEffect">
                                  <p:stCondLst>
                                    <p:cond delay="0"/>
                                  </p:stCondLst>
                                  <p:childTnLst>
                                    <p:set>
                                      <p:cBhvr>
                                        <p:cTn id="448" dur="1" fill="hold">
                                          <p:stCondLst>
                                            <p:cond delay="0"/>
                                          </p:stCondLst>
                                        </p:cTn>
                                        <p:tgtEl>
                                          <p:spTgt spid="110"/>
                                        </p:tgtEl>
                                        <p:attrNameLst>
                                          <p:attrName>style.visibility</p:attrName>
                                        </p:attrNameLst>
                                      </p:cBhvr>
                                      <p:to>
                                        <p:strVal val="visible"/>
                                      </p:to>
                                    </p:set>
                                    <p:animEffect transition="in" filter="wipe(left)">
                                      <p:cBhvr>
                                        <p:cTn id="449" dur="500"/>
                                        <p:tgtEl>
                                          <p:spTgt spid="110"/>
                                        </p:tgtEl>
                                      </p:cBhvr>
                                    </p:animEffect>
                                  </p:childTnLst>
                                </p:cTn>
                              </p:par>
                            </p:childTnLst>
                          </p:cTn>
                        </p:par>
                      </p:childTnLst>
                    </p:cTn>
                  </p:par>
                  <p:par>
                    <p:cTn id="450" fill="hold">
                      <p:stCondLst>
                        <p:cond delay="indefinite"/>
                      </p:stCondLst>
                      <p:childTnLst>
                        <p:par>
                          <p:cTn id="451" fill="hold">
                            <p:stCondLst>
                              <p:cond delay="0"/>
                            </p:stCondLst>
                            <p:childTnLst>
                              <p:par>
                                <p:cTn id="452" presetID="22" presetClass="entr" presetSubtype="8" fill="hold" grpId="0" nodeType="clickEffect">
                                  <p:stCondLst>
                                    <p:cond delay="0"/>
                                  </p:stCondLst>
                                  <p:childTnLst>
                                    <p:set>
                                      <p:cBhvr>
                                        <p:cTn id="453" dur="1" fill="hold">
                                          <p:stCondLst>
                                            <p:cond delay="0"/>
                                          </p:stCondLst>
                                        </p:cTn>
                                        <p:tgtEl>
                                          <p:spTgt spid="111"/>
                                        </p:tgtEl>
                                        <p:attrNameLst>
                                          <p:attrName>style.visibility</p:attrName>
                                        </p:attrNameLst>
                                      </p:cBhvr>
                                      <p:to>
                                        <p:strVal val="visible"/>
                                      </p:to>
                                    </p:set>
                                    <p:animEffect transition="in" filter="wipe(left)">
                                      <p:cBhvr>
                                        <p:cTn id="454" dur="500"/>
                                        <p:tgtEl>
                                          <p:spTgt spid="111"/>
                                        </p:tgtEl>
                                      </p:cBhvr>
                                    </p:animEffect>
                                  </p:childTnLst>
                                </p:cTn>
                              </p:par>
                            </p:childTnLst>
                          </p:cTn>
                        </p:par>
                      </p:childTnLst>
                    </p:cTn>
                  </p:par>
                  <p:par>
                    <p:cTn id="455" fill="hold">
                      <p:stCondLst>
                        <p:cond delay="indefinite"/>
                      </p:stCondLst>
                      <p:childTnLst>
                        <p:par>
                          <p:cTn id="456" fill="hold">
                            <p:stCondLst>
                              <p:cond delay="0"/>
                            </p:stCondLst>
                            <p:childTnLst>
                              <p:par>
                                <p:cTn id="457" presetID="22" presetClass="entr" presetSubtype="8" fill="hold" grpId="0" nodeType="clickEffect">
                                  <p:stCondLst>
                                    <p:cond delay="0"/>
                                  </p:stCondLst>
                                  <p:childTnLst>
                                    <p:set>
                                      <p:cBhvr>
                                        <p:cTn id="458" dur="1" fill="hold">
                                          <p:stCondLst>
                                            <p:cond delay="0"/>
                                          </p:stCondLst>
                                        </p:cTn>
                                        <p:tgtEl>
                                          <p:spTgt spid="112"/>
                                        </p:tgtEl>
                                        <p:attrNameLst>
                                          <p:attrName>style.visibility</p:attrName>
                                        </p:attrNameLst>
                                      </p:cBhvr>
                                      <p:to>
                                        <p:strVal val="visible"/>
                                      </p:to>
                                    </p:set>
                                    <p:animEffect transition="in" filter="wipe(left)">
                                      <p:cBhvr>
                                        <p:cTn id="459" dur="500"/>
                                        <p:tgtEl>
                                          <p:spTgt spid="112"/>
                                        </p:tgtEl>
                                      </p:cBhvr>
                                    </p:animEffect>
                                  </p:childTnLst>
                                </p:cTn>
                              </p:par>
                            </p:childTnLst>
                          </p:cTn>
                        </p:par>
                      </p:childTnLst>
                    </p:cTn>
                  </p:par>
                  <p:par>
                    <p:cTn id="460" fill="hold">
                      <p:stCondLst>
                        <p:cond delay="indefinite"/>
                      </p:stCondLst>
                      <p:childTnLst>
                        <p:par>
                          <p:cTn id="461" fill="hold">
                            <p:stCondLst>
                              <p:cond delay="0"/>
                            </p:stCondLst>
                            <p:childTnLst>
                              <p:par>
                                <p:cTn id="462" presetID="22" presetClass="entr" presetSubtype="8" fill="hold" grpId="0" nodeType="clickEffect">
                                  <p:stCondLst>
                                    <p:cond delay="0"/>
                                  </p:stCondLst>
                                  <p:childTnLst>
                                    <p:set>
                                      <p:cBhvr>
                                        <p:cTn id="463" dur="1" fill="hold">
                                          <p:stCondLst>
                                            <p:cond delay="0"/>
                                          </p:stCondLst>
                                        </p:cTn>
                                        <p:tgtEl>
                                          <p:spTgt spid="113"/>
                                        </p:tgtEl>
                                        <p:attrNameLst>
                                          <p:attrName>style.visibility</p:attrName>
                                        </p:attrNameLst>
                                      </p:cBhvr>
                                      <p:to>
                                        <p:strVal val="visible"/>
                                      </p:to>
                                    </p:set>
                                    <p:animEffect transition="in" filter="wipe(left)">
                                      <p:cBhvr>
                                        <p:cTn id="464" dur="500"/>
                                        <p:tgtEl>
                                          <p:spTgt spid="113"/>
                                        </p:tgtEl>
                                      </p:cBhvr>
                                    </p:animEffect>
                                  </p:childTnLst>
                                </p:cTn>
                              </p:par>
                            </p:childTnLst>
                          </p:cTn>
                        </p:par>
                      </p:childTnLst>
                    </p:cTn>
                  </p:par>
                  <p:par>
                    <p:cTn id="465" fill="hold">
                      <p:stCondLst>
                        <p:cond delay="indefinite"/>
                      </p:stCondLst>
                      <p:childTnLst>
                        <p:par>
                          <p:cTn id="466" fill="hold">
                            <p:stCondLst>
                              <p:cond delay="0"/>
                            </p:stCondLst>
                            <p:childTnLst>
                              <p:par>
                                <p:cTn id="467" presetID="22" presetClass="entr" presetSubtype="8" fill="hold" grpId="0" nodeType="clickEffect">
                                  <p:stCondLst>
                                    <p:cond delay="0"/>
                                  </p:stCondLst>
                                  <p:childTnLst>
                                    <p:set>
                                      <p:cBhvr>
                                        <p:cTn id="468" dur="1" fill="hold">
                                          <p:stCondLst>
                                            <p:cond delay="0"/>
                                          </p:stCondLst>
                                        </p:cTn>
                                        <p:tgtEl>
                                          <p:spTgt spid="114"/>
                                        </p:tgtEl>
                                        <p:attrNameLst>
                                          <p:attrName>style.visibility</p:attrName>
                                        </p:attrNameLst>
                                      </p:cBhvr>
                                      <p:to>
                                        <p:strVal val="visible"/>
                                      </p:to>
                                    </p:set>
                                    <p:animEffect transition="in" filter="wipe(left)">
                                      <p:cBhvr>
                                        <p:cTn id="469" dur="500"/>
                                        <p:tgtEl>
                                          <p:spTgt spid="114"/>
                                        </p:tgtEl>
                                      </p:cBhvr>
                                    </p:animEffect>
                                  </p:childTnLst>
                                </p:cTn>
                              </p:par>
                            </p:childTnLst>
                          </p:cTn>
                        </p:par>
                      </p:childTnLst>
                    </p:cTn>
                  </p:par>
                  <p:par>
                    <p:cTn id="470" fill="hold">
                      <p:stCondLst>
                        <p:cond delay="indefinite"/>
                      </p:stCondLst>
                      <p:childTnLst>
                        <p:par>
                          <p:cTn id="471" fill="hold">
                            <p:stCondLst>
                              <p:cond delay="0"/>
                            </p:stCondLst>
                            <p:childTnLst>
                              <p:par>
                                <p:cTn id="472" presetID="22" presetClass="entr" presetSubtype="8" fill="hold" grpId="0" nodeType="clickEffect">
                                  <p:stCondLst>
                                    <p:cond delay="0"/>
                                  </p:stCondLst>
                                  <p:childTnLst>
                                    <p:set>
                                      <p:cBhvr>
                                        <p:cTn id="473" dur="1" fill="hold">
                                          <p:stCondLst>
                                            <p:cond delay="0"/>
                                          </p:stCondLst>
                                        </p:cTn>
                                        <p:tgtEl>
                                          <p:spTgt spid="115"/>
                                        </p:tgtEl>
                                        <p:attrNameLst>
                                          <p:attrName>style.visibility</p:attrName>
                                        </p:attrNameLst>
                                      </p:cBhvr>
                                      <p:to>
                                        <p:strVal val="visible"/>
                                      </p:to>
                                    </p:set>
                                    <p:animEffect transition="in" filter="wipe(left)">
                                      <p:cBhvr>
                                        <p:cTn id="474" dur="500"/>
                                        <p:tgtEl>
                                          <p:spTgt spid="115"/>
                                        </p:tgtEl>
                                      </p:cBhvr>
                                    </p:animEffect>
                                  </p:childTnLst>
                                </p:cTn>
                              </p:par>
                            </p:childTnLst>
                          </p:cTn>
                        </p:par>
                      </p:childTnLst>
                    </p:cTn>
                  </p:par>
                  <p:par>
                    <p:cTn id="475" fill="hold">
                      <p:stCondLst>
                        <p:cond delay="indefinite"/>
                      </p:stCondLst>
                      <p:childTnLst>
                        <p:par>
                          <p:cTn id="476" fill="hold">
                            <p:stCondLst>
                              <p:cond delay="0"/>
                            </p:stCondLst>
                            <p:childTnLst>
                              <p:par>
                                <p:cTn id="477" presetID="22" presetClass="entr" presetSubtype="8" fill="hold" grpId="0" nodeType="clickEffect">
                                  <p:stCondLst>
                                    <p:cond delay="0"/>
                                  </p:stCondLst>
                                  <p:childTnLst>
                                    <p:set>
                                      <p:cBhvr>
                                        <p:cTn id="478" dur="1" fill="hold">
                                          <p:stCondLst>
                                            <p:cond delay="0"/>
                                          </p:stCondLst>
                                        </p:cTn>
                                        <p:tgtEl>
                                          <p:spTgt spid="116"/>
                                        </p:tgtEl>
                                        <p:attrNameLst>
                                          <p:attrName>style.visibility</p:attrName>
                                        </p:attrNameLst>
                                      </p:cBhvr>
                                      <p:to>
                                        <p:strVal val="visible"/>
                                      </p:to>
                                    </p:set>
                                    <p:animEffect transition="in" filter="wipe(left)">
                                      <p:cBhvr>
                                        <p:cTn id="479" dur="500"/>
                                        <p:tgtEl>
                                          <p:spTgt spid="116"/>
                                        </p:tgtEl>
                                      </p:cBhvr>
                                    </p:animEffect>
                                  </p:childTnLst>
                                </p:cTn>
                              </p:par>
                            </p:childTnLst>
                          </p:cTn>
                        </p:par>
                      </p:childTnLst>
                    </p:cTn>
                  </p:par>
                  <p:par>
                    <p:cTn id="480" fill="hold">
                      <p:stCondLst>
                        <p:cond delay="indefinite"/>
                      </p:stCondLst>
                      <p:childTnLst>
                        <p:par>
                          <p:cTn id="481" fill="hold">
                            <p:stCondLst>
                              <p:cond delay="0"/>
                            </p:stCondLst>
                            <p:childTnLst>
                              <p:par>
                                <p:cTn id="482" presetID="22" presetClass="entr" presetSubtype="8" fill="hold" grpId="0" nodeType="clickEffect">
                                  <p:stCondLst>
                                    <p:cond delay="0"/>
                                  </p:stCondLst>
                                  <p:childTnLst>
                                    <p:set>
                                      <p:cBhvr>
                                        <p:cTn id="483" dur="1" fill="hold">
                                          <p:stCondLst>
                                            <p:cond delay="0"/>
                                          </p:stCondLst>
                                        </p:cTn>
                                        <p:tgtEl>
                                          <p:spTgt spid="117"/>
                                        </p:tgtEl>
                                        <p:attrNameLst>
                                          <p:attrName>style.visibility</p:attrName>
                                        </p:attrNameLst>
                                      </p:cBhvr>
                                      <p:to>
                                        <p:strVal val="visible"/>
                                      </p:to>
                                    </p:set>
                                    <p:animEffect transition="in" filter="wipe(left)">
                                      <p:cBhvr>
                                        <p:cTn id="484" dur="500"/>
                                        <p:tgtEl>
                                          <p:spTgt spid="117"/>
                                        </p:tgtEl>
                                      </p:cBhvr>
                                    </p:animEffect>
                                  </p:childTnLst>
                                </p:cTn>
                              </p:par>
                            </p:childTnLst>
                          </p:cTn>
                        </p:par>
                      </p:childTnLst>
                    </p:cTn>
                  </p:par>
                  <p:par>
                    <p:cTn id="485" fill="hold">
                      <p:stCondLst>
                        <p:cond delay="indefinite"/>
                      </p:stCondLst>
                      <p:childTnLst>
                        <p:par>
                          <p:cTn id="486" fill="hold">
                            <p:stCondLst>
                              <p:cond delay="0"/>
                            </p:stCondLst>
                            <p:childTnLst>
                              <p:par>
                                <p:cTn id="487" presetID="22" presetClass="entr" presetSubtype="8" fill="hold" grpId="0" nodeType="clickEffect">
                                  <p:stCondLst>
                                    <p:cond delay="0"/>
                                  </p:stCondLst>
                                  <p:childTnLst>
                                    <p:set>
                                      <p:cBhvr>
                                        <p:cTn id="488" dur="1" fill="hold">
                                          <p:stCondLst>
                                            <p:cond delay="0"/>
                                          </p:stCondLst>
                                        </p:cTn>
                                        <p:tgtEl>
                                          <p:spTgt spid="118"/>
                                        </p:tgtEl>
                                        <p:attrNameLst>
                                          <p:attrName>style.visibility</p:attrName>
                                        </p:attrNameLst>
                                      </p:cBhvr>
                                      <p:to>
                                        <p:strVal val="visible"/>
                                      </p:to>
                                    </p:set>
                                    <p:animEffect transition="in" filter="wipe(left)">
                                      <p:cBhvr>
                                        <p:cTn id="489" dur="500"/>
                                        <p:tgtEl>
                                          <p:spTgt spid="118"/>
                                        </p:tgtEl>
                                      </p:cBhvr>
                                    </p:animEffect>
                                  </p:childTnLst>
                                </p:cTn>
                              </p:par>
                            </p:childTnLst>
                          </p:cTn>
                        </p:par>
                      </p:childTnLst>
                    </p:cTn>
                  </p:par>
                  <p:par>
                    <p:cTn id="490" fill="hold">
                      <p:stCondLst>
                        <p:cond delay="indefinite"/>
                      </p:stCondLst>
                      <p:childTnLst>
                        <p:par>
                          <p:cTn id="491" fill="hold">
                            <p:stCondLst>
                              <p:cond delay="0"/>
                            </p:stCondLst>
                            <p:childTnLst>
                              <p:par>
                                <p:cTn id="492" presetID="22" presetClass="entr" presetSubtype="8" fill="hold" grpId="0" nodeType="clickEffect">
                                  <p:stCondLst>
                                    <p:cond delay="0"/>
                                  </p:stCondLst>
                                  <p:childTnLst>
                                    <p:set>
                                      <p:cBhvr>
                                        <p:cTn id="493" dur="1" fill="hold">
                                          <p:stCondLst>
                                            <p:cond delay="0"/>
                                          </p:stCondLst>
                                        </p:cTn>
                                        <p:tgtEl>
                                          <p:spTgt spid="119"/>
                                        </p:tgtEl>
                                        <p:attrNameLst>
                                          <p:attrName>style.visibility</p:attrName>
                                        </p:attrNameLst>
                                      </p:cBhvr>
                                      <p:to>
                                        <p:strVal val="visible"/>
                                      </p:to>
                                    </p:set>
                                    <p:animEffect transition="in" filter="wipe(left)">
                                      <p:cBhvr>
                                        <p:cTn id="494" dur="500"/>
                                        <p:tgtEl>
                                          <p:spTgt spid="119"/>
                                        </p:tgtEl>
                                      </p:cBhvr>
                                    </p:animEffect>
                                  </p:childTnLst>
                                </p:cTn>
                              </p:par>
                            </p:childTnLst>
                          </p:cTn>
                        </p:par>
                      </p:childTnLst>
                    </p:cTn>
                  </p:par>
                  <p:par>
                    <p:cTn id="495" fill="hold">
                      <p:stCondLst>
                        <p:cond delay="indefinite"/>
                      </p:stCondLst>
                      <p:childTnLst>
                        <p:par>
                          <p:cTn id="496" fill="hold">
                            <p:stCondLst>
                              <p:cond delay="0"/>
                            </p:stCondLst>
                            <p:childTnLst>
                              <p:par>
                                <p:cTn id="497" presetID="22" presetClass="entr" presetSubtype="8" fill="hold" grpId="0" nodeType="clickEffect">
                                  <p:stCondLst>
                                    <p:cond delay="0"/>
                                  </p:stCondLst>
                                  <p:childTnLst>
                                    <p:set>
                                      <p:cBhvr>
                                        <p:cTn id="498" dur="1" fill="hold">
                                          <p:stCondLst>
                                            <p:cond delay="0"/>
                                          </p:stCondLst>
                                        </p:cTn>
                                        <p:tgtEl>
                                          <p:spTgt spid="120"/>
                                        </p:tgtEl>
                                        <p:attrNameLst>
                                          <p:attrName>style.visibility</p:attrName>
                                        </p:attrNameLst>
                                      </p:cBhvr>
                                      <p:to>
                                        <p:strVal val="visible"/>
                                      </p:to>
                                    </p:set>
                                    <p:animEffect transition="in" filter="wipe(left)">
                                      <p:cBhvr>
                                        <p:cTn id="499" dur="500"/>
                                        <p:tgtEl>
                                          <p:spTgt spid="120"/>
                                        </p:tgtEl>
                                      </p:cBhvr>
                                    </p:animEffect>
                                  </p:childTnLst>
                                </p:cTn>
                              </p:par>
                            </p:childTnLst>
                          </p:cTn>
                        </p:par>
                      </p:childTnLst>
                    </p:cTn>
                  </p:par>
                  <p:par>
                    <p:cTn id="500" fill="hold">
                      <p:stCondLst>
                        <p:cond delay="indefinite"/>
                      </p:stCondLst>
                      <p:childTnLst>
                        <p:par>
                          <p:cTn id="501" fill="hold">
                            <p:stCondLst>
                              <p:cond delay="0"/>
                            </p:stCondLst>
                            <p:childTnLst>
                              <p:par>
                                <p:cTn id="502" presetID="22" presetClass="entr" presetSubtype="8" fill="hold" grpId="0" nodeType="clickEffect">
                                  <p:stCondLst>
                                    <p:cond delay="0"/>
                                  </p:stCondLst>
                                  <p:childTnLst>
                                    <p:set>
                                      <p:cBhvr>
                                        <p:cTn id="503" dur="1" fill="hold">
                                          <p:stCondLst>
                                            <p:cond delay="0"/>
                                          </p:stCondLst>
                                        </p:cTn>
                                        <p:tgtEl>
                                          <p:spTgt spid="121"/>
                                        </p:tgtEl>
                                        <p:attrNameLst>
                                          <p:attrName>style.visibility</p:attrName>
                                        </p:attrNameLst>
                                      </p:cBhvr>
                                      <p:to>
                                        <p:strVal val="visible"/>
                                      </p:to>
                                    </p:set>
                                    <p:animEffect transition="in" filter="wipe(left)">
                                      <p:cBhvr>
                                        <p:cTn id="504" dur="500"/>
                                        <p:tgtEl>
                                          <p:spTgt spid="121"/>
                                        </p:tgtEl>
                                      </p:cBhvr>
                                    </p:animEffect>
                                  </p:childTnLst>
                                </p:cTn>
                              </p:par>
                            </p:childTnLst>
                          </p:cTn>
                        </p:par>
                      </p:childTnLst>
                    </p:cTn>
                  </p:par>
                  <p:par>
                    <p:cTn id="505" fill="hold">
                      <p:stCondLst>
                        <p:cond delay="indefinite"/>
                      </p:stCondLst>
                      <p:childTnLst>
                        <p:par>
                          <p:cTn id="506" fill="hold">
                            <p:stCondLst>
                              <p:cond delay="0"/>
                            </p:stCondLst>
                            <p:childTnLst>
                              <p:par>
                                <p:cTn id="507" presetID="22" presetClass="entr" presetSubtype="8" fill="hold" grpId="0" nodeType="clickEffect">
                                  <p:stCondLst>
                                    <p:cond delay="0"/>
                                  </p:stCondLst>
                                  <p:childTnLst>
                                    <p:set>
                                      <p:cBhvr>
                                        <p:cTn id="508" dur="1" fill="hold">
                                          <p:stCondLst>
                                            <p:cond delay="0"/>
                                          </p:stCondLst>
                                        </p:cTn>
                                        <p:tgtEl>
                                          <p:spTgt spid="122"/>
                                        </p:tgtEl>
                                        <p:attrNameLst>
                                          <p:attrName>style.visibility</p:attrName>
                                        </p:attrNameLst>
                                      </p:cBhvr>
                                      <p:to>
                                        <p:strVal val="visible"/>
                                      </p:to>
                                    </p:set>
                                    <p:animEffect transition="in" filter="wipe(left)">
                                      <p:cBhvr>
                                        <p:cTn id="509" dur="500"/>
                                        <p:tgtEl>
                                          <p:spTgt spid="122"/>
                                        </p:tgtEl>
                                      </p:cBhvr>
                                    </p:animEffect>
                                  </p:childTnLst>
                                </p:cTn>
                              </p:par>
                            </p:childTnLst>
                          </p:cTn>
                        </p:par>
                      </p:childTnLst>
                    </p:cTn>
                  </p:par>
                  <p:par>
                    <p:cTn id="510" fill="hold">
                      <p:stCondLst>
                        <p:cond delay="indefinite"/>
                      </p:stCondLst>
                      <p:childTnLst>
                        <p:par>
                          <p:cTn id="511" fill="hold">
                            <p:stCondLst>
                              <p:cond delay="0"/>
                            </p:stCondLst>
                            <p:childTnLst>
                              <p:par>
                                <p:cTn id="512" presetID="22" presetClass="entr" presetSubtype="8" fill="hold" grpId="0" nodeType="clickEffect">
                                  <p:stCondLst>
                                    <p:cond delay="0"/>
                                  </p:stCondLst>
                                  <p:childTnLst>
                                    <p:set>
                                      <p:cBhvr>
                                        <p:cTn id="513" dur="1" fill="hold">
                                          <p:stCondLst>
                                            <p:cond delay="0"/>
                                          </p:stCondLst>
                                        </p:cTn>
                                        <p:tgtEl>
                                          <p:spTgt spid="123"/>
                                        </p:tgtEl>
                                        <p:attrNameLst>
                                          <p:attrName>style.visibility</p:attrName>
                                        </p:attrNameLst>
                                      </p:cBhvr>
                                      <p:to>
                                        <p:strVal val="visible"/>
                                      </p:to>
                                    </p:set>
                                    <p:animEffect transition="in" filter="wipe(left)">
                                      <p:cBhvr>
                                        <p:cTn id="514" dur="500"/>
                                        <p:tgtEl>
                                          <p:spTgt spid="123"/>
                                        </p:tgtEl>
                                      </p:cBhvr>
                                    </p:animEffect>
                                  </p:childTnLst>
                                </p:cTn>
                              </p:par>
                            </p:childTnLst>
                          </p:cTn>
                        </p:par>
                      </p:childTnLst>
                    </p:cTn>
                  </p:par>
                  <p:par>
                    <p:cTn id="515" fill="hold">
                      <p:stCondLst>
                        <p:cond delay="indefinite"/>
                      </p:stCondLst>
                      <p:childTnLst>
                        <p:par>
                          <p:cTn id="516" fill="hold">
                            <p:stCondLst>
                              <p:cond delay="0"/>
                            </p:stCondLst>
                            <p:childTnLst>
                              <p:par>
                                <p:cTn id="517" presetID="22" presetClass="entr" presetSubtype="8" fill="hold" grpId="0" nodeType="clickEffect">
                                  <p:stCondLst>
                                    <p:cond delay="0"/>
                                  </p:stCondLst>
                                  <p:childTnLst>
                                    <p:set>
                                      <p:cBhvr>
                                        <p:cTn id="518" dur="1" fill="hold">
                                          <p:stCondLst>
                                            <p:cond delay="0"/>
                                          </p:stCondLst>
                                        </p:cTn>
                                        <p:tgtEl>
                                          <p:spTgt spid="124"/>
                                        </p:tgtEl>
                                        <p:attrNameLst>
                                          <p:attrName>style.visibility</p:attrName>
                                        </p:attrNameLst>
                                      </p:cBhvr>
                                      <p:to>
                                        <p:strVal val="visible"/>
                                      </p:to>
                                    </p:set>
                                    <p:animEffect transition="in" filter="wipe(left)">
                                      <p:cBhvr>
                                        <p:cTn id="519" dur="500"/>
                                        <p:tgtEl>
                                          <p:spTgt spid="124"/>
                                        </p:tgtEl>
                                      </p:cBhvr>
                                    </p:animEffect>
                                  </p:childTnLst>
                                </p:cTn>
                              </p:par>
                            </p:childTnLst>
                          </p:cTn>
                        </p:par>
                      </p:childTnLst>
                    </p:cTn>
                  </p:par>
                  <p:par>
                    <p:cTn id="520" fill="hold">
                      <p:stCondLst>
                        <p:cond delay="indefinite"/>
                      </p:stCondLst>
                      <p:childTnLst>
                        <p:par>
                          <p:cTn id="521" fill="hold">
                            <p:stCondLst>
                              <p:cond delay="0"/>
                            </p:stCondLst>
                            <p:childTnLst>
                              <p:par>
                                <p:cTn id="522" presetID="22" presetClass="entr" presetSubtype="8" fill="hold" grpId="0" nodeType="clickEffect">
                                  <p:stCondLst>
                                    <p:cond delay="0"/>
                                  </p:stCondLst>
                                  <p:childTnLst>
                                    <p:set>
                                      <p:cBhvr>
                                        <p:cTn id="523" dur="1" fill="hold">
                                          <p:stCondLst>
                                            <p:cond delay="0"/>
                                          </p:stCondLst>
                                        </p:cTn>
                                        <p:tgtEl>
                                          <p:spTgt spid="125"/>
                                        </p:tgtEl>
                                        <p:attrNameLst>
                                          <p:attrName>style.visibility</p:attrName>
                                        </p:attrNameLst>
                                      </p:cBhvr>
                                      <p:to>
                                        <p:strVal val="visible"/>
                                      </p:to>
                                    </p:set>
                                    <p:animEffect transition="in" filter="wipe(left)">
                                      <p:cBhvr>
                                        <p:cTn id="524" dur="500"/>
                                        <p:tgtEl>
                                          <p:spTgt spid="125"/>
                                        </p:tgtEl>
                                      </p:cBhvr>
                                    </p:animEffect>
                                  </p:childTnLst>
                                </p:cTn>
                              </p:par>
                            </p:childTnLst>
                          </p:cTn>
                        </p:par>
                      </p:childTnLst>
                    </p:cTn>
                  </p:par>
                  <p:par>
                    <p:cTn id="525" fill="hold">
                      <p:stCondLst>
                        <p:cond delay="indefinite"/>
                      </p:stCondLst>
                      <p:childTnLst>
                        <p:par>
                          <p:cTn id="526" fill="hold">
                            <p:stCondLst>
                              <p:cond delay="0"/>
                            </p:stCondLst>
                            <p:childTnLst>
                              <p:par>
                                <p:cTn id="527" presetID="22" presetClass="entr" presetSubtype="8" fill="hold" grpId="0" nodeType="clickEffect">
                                  <p:stCondLst>
                                    <p:cond delay="0"/>
                                  </p:stCondLst>
                                  <p:childTnLst>
                                    <p:set>
                                      <p:cBhvr>
                                        <p:cTn id="528" dur="1" fill="hold">
                                          <p:stCondLst>
                                            <p:cond delay="0"/>
                                          </p:stCondLst>
                                        </p:cTn>
                                        <p:tgtEl>
                                          <p:spTgt spid="126"/>
                                        </p:tgtEl>
                                        <p:attrNameLst>
                                          <p:attrName>style.visibility</p:attrName>
                                        </p:attrNameLst>
                                      </p:cBhvr>
                                      <p:to>
                                        <p:strVal val="visible"/>
                                      </p:to>
                                    </p:set>
                                    <p:animEffect transition="in" filter="wipe(left)">
                                      <p:cBhvr>
                                        <p:cTn id="529" dur="500"/>
                                        <p:tgtEl>
                                          <p:spTgt spid="126"/>
                                        </p:tgtEl>
                                      </p:cBhvr>
                                    </p:animEffect>
                                  </p:childTnLst>
                                </p:cTn>
                              </p:par>
                            </p:childTnLst>
                          </p:cTn>
                        </p:par>
                      </p:childTnLst>
                    </p:cTn>
                  </p:par>
                  <p:par>
                    <p:cTn id="530" fill="hold">
                      <p:stCondLst>
                        <p:cond delay="indefinite"/>
                      </p:stCondLst>
                      <p:childTnLst>
                        <p:par>
                          <p:cTn id="531" fill="hold">
                            <p:stCondLst>
                              <p:cond delay="0"/>
                            </p:stCondLst>
                            <p:childTnLst>
                              <p:par>
                                <p:cTn id="532" presetID="22" presetClass="entr" presetSubtype="8" fill="hold" grpId="0" nodeType="clickEffect">
                                  <p:stCondLst>
                                    <p:cond delay="0"/>
                                  </p:stCondLst>
                                  <p:childTnLst>
                                    <p:set>
                                      <p:cBhvr>
                                        <p:cTn id="533" dur="1" fill="hold">
                                          <p:stCondLst>
                                            <p:cond delay="0"/>
                                          </p:stCondLst>
                                        </p:cTn>
                                        <p:tgtEl>
                                          <p:spTgt spid="127"/>
                                        </p:tgtEl>
                                        <p:attrNameLst>
                                          <p:attrName>style.visibility</p:attrName>
                                        </p:attrNameLst>
                                      </p:cBhvr>
                                      <p:to>
                                        <p:strVal val="visible"/>
                                      </p:to>
                                    </p:set>
                                    <p:animEffect transition="in" filter="wipe(left)">
                                      <p:cBhvr>
                                        <p:cTn id="534" dur="500"/>
                                        <p:tgtEl>
                                          <p:spTgt spid="127"/>
                                        </p:tgtEl>
                                      </p:cBhvr>
                                    </p:animEffect>
                                  </p:childTnLst>
                                </p:cTn>
                              </p:par>
                            </p:childTnLst>
                          </p:cTn>
                        </p:par>
                      </p:childTnLst>
                    </p:cTn>
                  </p:par>
                  <p:par>
                    <p:cTn id="535" fill="hold">
                      <p:stCondLst>
                        <p:cond delay="indefinite"/>
                      </p:stCondLst>
                      <p:childTnLst>
                        <p:par>
                          <p:cTn id="536" fill="hold">
                            <p:stCondLst>
                              <p:cond delay="0"/>
                            </p:stCondLst>
                            <p:childTnLst>
                              <p:par>
                                <p:cTn id="537" presetID="22" presetClass="entr" presetSubtype="8" fill="hold" grpId="0" nodeType="clickEffect">
                                  <p:stCondLst>
                                    <p:cond delay="0"/>
                                  </p:stCondLst>
                                  <p:childTnLst>
                                    <p:set>
                                      <p:cBhvr>
                                        <p:cTn id="538" dur="1" fill="hold">
                                          <p:stCondLst>
                                            <p:cond delay="0"/>
                                          </p:stCondLst>
                                        </p:cTn>
                                        <p:tgtEl>
                                          <p:spTgt spid="128"/>
                                        </p:tgtEl>
                                        <p:attrNameLst>
                                          <p:attrName>style.visibility</p:attrName>
                                        </p:attrNameLst>
                                      </p:cBhvr>
                                      <p:to>
                                        <p:strVal val="visible"/>
                                      </p:to>
                                    </p:set>
                                    <p:animEffect transition="in" filter="wipe(left)">
                                      <p:cBhvr>
                                        <p:cTn id="539" dur="500"/>
                                        <p:tgtEl>
                                          <p:spTgt spid="128"/>
                                        </p:tgtEl>
                                      </p:cBhvr>
                                    </p:animEffect>
                                  </p:childTnLst>
                                </p:cTn>
                              </p:par>
                            </p:childTnLst>
                          </p:cTn>
                        </p:par>
                      </p:childTnLst>
                    </p:cTn>
                  </p:par>
                  <p:par>
                    <p:cTn id="540" fill="hold">
                      <p:stCondLst>
                        <p:cond delay="indefinite"/>
                      </p:stCondLst>
                      <p:childTnLst>
                        <p:par>
                          <p:cTn id="541" fill="hold">
                            <p:stCondLst>
                              <p:cond delay="0"/>
                            </p:stCondLst>
                            <p:childTnLst>
                              <p:par>
                                <p:cTn id="542" presetID="22" presetClass="entr" presetSubtype="8" fill="hold" grpId="0" nodeType="clickEffect">
                                  <p:stCondLst>
                                    <p:cond delay="0"/>
                                  </p:stCondLst>
                                  <p:childTnLst>
                                    <p:set>
                                      <p:cBhvr>
                                        <p:cTn id="543" dur="1" fill="hold">
                                          <p:stCondLst>
                                            <p:cond delay="0"/>
                                          </p:stCondLst>
                                        </p:cTn>
                                        <p:tgtEl>
                                          <p:spTgt spid="129"/>
                                        </p:tgtEl>
                                        <p:attrNameLst>
                                          <p:attrName>style.visibility</p:attrName>
                                        </p:attrNameLst>
                                      </p:cBhvr>
                                      <p:to>
                                        <p:strVal val="visible"/>
                                      </p:to>
                                    </p:set>
                                    <p:animEffect transition="in" filter="wipe(left)">
                                      <p:cBhvr>
                                        <p:cTn id="544" dur="500"/>
                                        <p:tgtEl>
                                          <p:spTgt spid="129"/>
                                        </p:tgtEl>
                                      </p:cBhvr>
                                    </p:animEffect>
                                  </p:childTnLst>
                                </p:cTn>
                              </p:par>
                            </p:childTnLst>
                          </p:cTn>
                        </p:par>
                      </p:childTnLst>
                    </p:cTn>
                  </p:par>
                  <p:par>
                    <p:cTn id="545" fill="hold">
                      <p:stCondLst>
                        <p:cond delay="indefinite"/>
                      </p:stCondLst>
                      <p:childTnLst>
                        <p:par>
                          <p:cTn id="546" fill="hold">
                            <p:stCondLst>
                              <p:cond delay="0"/>
                            </p:stCondLst>
                            <p:childTnLst>
                              <p:par>
                                <p:cTn id="547" presetID="22" presetClass="entr" presetSubtype="8" fill="hold" grpId="0" nodeType="clickEffect">
                                  <p:stCondLst>
                                    <p:cond delay="0"/>
                                  </p:stCondLst>
                                  <p:childTnLst>
                                    <p:set>
                                      <p:cBhvr>
                                        <p:cTn id="548" dur="1" fill="hold">
                                          <p:stCondLst>
                                            <p:cond delay="0"/>
                                          </p:stCondLst>
                                        </p:cTn>
                                        <p:tgtEl>
                                          <p:spTgt spid="130"/>
                                        </p:tgtEl>
                                        <p:attrNameLst>
                                          <p:attrName>style.visibility</p:attrName>
                                        </p:attrNameLst>
                                      </p:cBhvr>
                                      <p:to>
                                        <p:strVal val="visible"/>
                                      </p:to>
                                    </p:set>
                                    <p:animEffect transition="in" filter="wipe(left)">
                                      <p:cBhvr>
                                        <p:cTn id="549" dur="500"/>
                                        <p:tgtEl>
                                          <p:spTgt spid="130"/>
                                        </p:tgtEl>
                                      </p:cBhvr>
                                    </p:animEffect>
                                  </p:childTnLst>
                                </p:cTn>
                              </p:par>
                            </p:childTnLst>
                          </p:cTn>
                        </p:par>
                      </p:childTnLst>
                    </p:cTn>
                  </p:par>
                  <p:par>
                    <p:cTn id="550" fill="hold">
                      <p:stCondLst>
                        <p:cond delay="indefinite"/>
                      </p:stCondLst>
                      <p:childTnLst>
                        <p:par>
                          <p:cTn id="551" fill="hold">
                            <p:stCondLst>
                              <p:cond delay="0"/>
                            </p:stCondLst>
                            <p:childTnLst>
                              <p:par>
                                <p:cTn id="552" presetID="22" presetClass="entr" presetSubtype="8" fill="hold" grpId="0" nodeType="clickEffect">
                                  <p:stCondLst>
                                    <p:cond delay="0"/>
                                  </p:stCondLst>
                                  <p:childTnLst>
                                    <p:set>
                                      <p:cBhvr>
                                        <p:cTn id="553" dur="1" fill="hold">
                                          <p:stCondLst>
                                            <p:cond delay="0"/>
                                          </p:stCondLst>
                                        </p:cTn>
                                        <p:tgtEl>
                                          <p:spTgt spid="131"/>
                                        </p:tgtEl>
                                        <p:attrNameLst>
                                          <p:attrName>style.visibility</p:attrName>
                                        </p:attrNameLst>
                                      </p:cBhvr>
                                      <p:to>
                                        <p:strVal val="visible"/>
                                      </p:to>
                                    </p:set>
                                    <p:animEffect transition="in" filter="wipe(left)">
                                      <p:cBhvr>
                                        <p:cTn id="554" dur="500"/>
                                        <p:tgtEl>
                                          <p:spTgt spid="131"/>
                                        </p:tgtEl>
                                      </p:cBhvr>
                                    </p:animEffect>
                                  </p:childTnLst>
                                </p:cTn>
                              </p:par>
                            </p:childTnLst>
                          </p:cTn>
                        </p:par>
                      </p:childTnLst>
                    </p:cTn>
                  </p:par>
                </p:childTnLst>
              </p:cTn>
              <p:nextCondLst>
                <p:cond evt="onClick" delay="0">
                  <p:tgtEl>
                    <p:spTgt spid="105"/>
                  </p:tgtEl>
                </p:cond>
              </p:nextCondLst>
            </p:seq>
            <p:seq concurrent="1" nextAc="seek">
              <p:cTn id="555" restart="whenNotActive" fill="hold" evtFilter="cancelBubble" nodeType="interactiveSeq">
                <p:stCondLst>
                  <p:cond evt="onClick" delay="0">
                    <p:tgtEl>
                      <p:spTgt spid="132"/>
                    </p:tgtEl>
                  </p:cond>
                </p:stCondLst>
                <p:endSync evt="end" delay="0">
                  <p:rtn val="all"/>
                </p:endSync>
                <p:childTnLst>
                  <p:par>
                    <p:cTn id="556" fill="hold">
                      <p:stCondLst>
                        <p:cond delay="0"/>
                      </p:stCondLst>
                      <p:childTnLst>
                        <p:par>
                          <p:cTn id="557" fill="hold">
                            <p:stCondLst>
                              <p:cond delay="0"/>
                            </p:stCondLst>
                            <p:childTnLst>
                              <p:par>
                                <p:cTn id="558" presetID="22" presetClass="entr" presetSubtype="8" fill="hold" grpId="0" nodeType="clickEffect">
                                  <p:stCondLst>
                                    <p:cond delay="0"/>
                                  </p:stCondLst>
                                  <p:childTnLst>
                                    <p:set>
                                      <p:cBhvr>
                                        <p:cTn id="559" dur="1" fill="hold">
                                          <p:stCondLst>
                                            <p:cond delay="0"/>
                                          </p:stCondLst>
                                        </p:cTn>
                                        <p:tgtEl>
                                          <p:spTgt spid="134"/>
                                        </p:tgtEl>
                                        <p:attrNameLst>
                                          <p:attrName>style.visibility</p:attrName>
                                        </p:attrNameLst>
                                      </p:cBhvr>
                                      <p:to>
                                        <p:strVal val="visible"/>
                                      </p:to>
                                    </p:set>
                                    <p:animEffect transition="in" filter="wipe(left)">
                                      <p:cBhvr>
                                        <p:cTn id="560" dur="500"/>
                                        <p:tgtEl>
                                          <p:spTgt spid="134"/>
                                        </p:tgtEl>
                                      </p:cBhvr>
                                    </p:animEffect>
                                  </p:childTnLst>
                                </p:cTn>
                              </p:par>
                            </p:childTnLst>
                          </p:cTn>
                        </p:par>
                      </p:childTnLst>
                    </p:cTn>
                  </p:par>
                  <p:par>
                    <p:cTn id="561" fill="hold">
                      <p:stCondLst>
                        <p:cond delay="indefinite"/>
                      </p:stCondLst>
                      <p:childTnLst>
                        <p:par>
                          <p:cTn id="562" fill="hold">
                            <p:stCondLst>
                              <p:cond delay="0"/>
                            </p:stCondLst>
                            <p:childTnLst>
                              <p:par>
                                <p:cTn id="563" presetID="22" presetClass="entr" presetSubtype="8" fill="hold" grpId="0" nodeType="clickEffect">
                                  <p:stCondLst>
                                    <p:cond delay="0"/>
                                  </p:stCondLst>
                                  <p:childTnLst>
                                    <p:set>
                                      <p:cBhvr>
                                        <p:cTn id="564" dur="1" fill="hold">
                                          <p:stCondLst>
                                            <p:cond delay="0"/>
                                          </p:stCondLst>
                                        </p:cTn>
                                        <p:tgtEl>
                                          <p:spTgt spid="135"/>
                                        </p:tgtEl>
                                        <p:attrNameLst>
                                          <p:attrName>style.visibility</p:attrName>
                                        </p:attrNameLst>
                                      </p:cBhvr>
                                      <p:to>
                                        <p:strVal val="visible"/>
                                      </p:to>
                                    </p:set>
                                    <p:animEffect transition="in" filter="wipe(left)">
                                      <p:cBhvr>
                                        <p:cTn id="565" dur="500"/>
                                        <p:tgtEl>
                                          <p:spTgt spid="135"/>
                                        </p:tgtEl>
                                      </p:cBhvr>
                                    </p:animEffect>
                                  </p:childTnLst>
                                </p:cTn>
                              </p:par>
                            </p:childTnLst>
                          </p:cTn>
                        </p:par>
                      </p:childTnLst>
                    </p:cTn>
                  </p:par>
                  <p:par>
                    <p:cTn id="566" fill="hold">
                      <p:stCondLst>
                        <p:cond delay="indefinite"/>
                      </p:stCondLst>
                      <p:childTnLst>
                        <p:par>
                          <p:cTn id="567" fill="hold">
                            <p:stCondLst>
                              <p:cond delay="0"/>
                            </p:stCondLst>
                            <p:childTnLst>
                              <p:par>
                                <p:cTn id="568" presetID="22" presetClass="entr" presetSubtype="8" fill="hold" grpId="0" nodeType="clickEffect">
                                  <p:stCondLst>
                                    <p:cond delay="0"/>
                                  </p:stCondLst>
                                  <p:childTnLst>
                                    <p:set>
                                      <p:cBhvr>
                                        <p:cTn id="569" dur="1" fill="hold">
                                          <p:stCondLst>
                                            <p:cond delay="0"/>
                                          </p:stCondLst>
                                        </p:cTn>
                                        <p:tgtEl>
                                          <p:spTgt spid="136"/>
                                        </p:tgtEl>
                                        <p:attrNameLst>
                                          <p:attrName>style.visibility</p:attrName>
                                        </p:attrNameLst>
                                      </p:cBhvr>
                                      <p:to>
                                        <p:strVal val="visible"/>
                                      </p:to>
                                    </p:set>
                                    <p:animEffect transition="in" filter="wipe(left)">
                                      <p:cBhvr>
                                        <p:cTn id="570" dur="500"/>
                                        <p:tgtEl>
                                          <p:spTgt spid="136"/>
                                        </p:tgtEl>
                                      </p:cBhvr>
                                    </p:animEffect>
                                  </p:childTnLst>
                                </p:cTn>
                              </p:par>
                            </p:childTnLst>
                          </p:cTn>
                        </p:par>
                      </p:childTnLst>
                    </p:cTn>
                  </p:par>
                  <p:par>
                    <p:cTn id="571" fill="hold">
                      <p:stCondLst>
                        <p:cond delay="indefinite"/>
                      </p:stCondLst>
                      <p:childTnLst>
                        <p:par>
                          <p:cTn id="572" fill="hold">
                            <p:stCondLst>
                              <p:cond delay="0"/>
                            </p:stCondLst>
                            <p:childTnLst>
                              <p:par>
                                <p:cTn id="573" presetID="22" presetClass="entr" presetSubtype="8" fill="hold" grpId="0" nodeType="clickEffect">
                                  <p:stCondLst>
                                    <p:cond delay="0"/>
                                  </p:stCondLst>
                                  <p:childTnLst>
                                    <p:set>
                                      <p:cBhvr>
                                        <p:cTn id="574" dur="1" fill="hold">
                                          <p:stCondLst>
                                            <p:cond delay="0"/>
                                          </p:stCondLst>
                                        </p:cTn>
                                        <p:tgtEl>
                                          <p:spTgt spid="137"/>
                                        </p:tgtEl>
                                        <p:attrNameLst>
                                          <p:attrName>style.visibility</p:attrName>
                                        </p:attrNameLst>
                                      </p:cBhvr>
                                      <p:to>
                                        <p:strVal val="visible"/>
                                      </p:to>
                                    </p:set>
                                    <p:animEffect transition="in" filter="wipe(left)">
                                      <p:cBhvr>
                                        <p:cTn id="575" dur="500"/>
                                        <p:tgtEl>
                                          <p:spTgt spid="137"/>
                                        </p:tgtEl>
                                      </p:cBhvr>
                                    </p:animEffect>
                                  </p:childTnLst>
                                </p:cTn>
                              </p:par>
                            </p:childTnLst>
                          </p:cTn>
                        </p:par>
                      </p:childTnLst>
                    </p:cTn>
                  </p:par>
                  <p:par>
                    <p:cTn id="576" fill="hold">
                      <p:stCondLst>
                        <p:cond delay="indefinite"/>
                      </p:stCondLst>
                      <p:childTnLst>
                        <p:par>
                          <p:cTn id="577" fill="hold">
                            <p:stCondLst>
                              <p:cond delay="0"/>
                            </p:stCondLst>
                            <p:childTnLst>
                              <p:par>
                                <p:cTn id="578" presetID="22" presetClass="entr" presetSubtype="8" fill="hold" grpId="0" nodeType="clickEffect">
                                  <p:stCondLst>
                                    <p:cond delay="0"/>
                                  </p:stCondLst>
                                  <p:childTnLst>
                                    <p:set>
                                      <p:cBhvr>
                                        <p:cTn id="579" dur="1" fill="hold">
                                          <p:stCondLst>
                                            <p:cond delay="0"/>
                                          </p:stCondLst>
                                        </p:cTn>
                                        <p:tgtEl>
                                          <p:spTgt spid="138"/>
                                        </p:tgtEl>
                                        <p:attrNameLst>
                                          <p:attrName>style.visibility</p:attrName>
                                        </p:attrNameLst>
                                      </p:cBhvr>
                                      <p:to>
                                        <p:strVal val="visible"/>
                                      </p:to>
                                    </p:set>
                                    <p:animEffect transition="in" filter="wipe(left)">
                                      <p:cBhvr>
                                        <p:cTn id="580" dur="500"/>
                                        <p:tgtEl>
                                          <p:spTgt spid="138"/>
                                        </p:tgtEl>
                                      </p:cBhvr>
                                    </p:animEffect>
                                  </p:childTnLst>
                                </p:cTn>
                              </p:par>
                            </p:childTnLst>
                          </p:cTn>
                        </p:par>
                      </p:childTnLst>
                    </p:cTn>
                  </p:par>
                  <p:par>
                    <p:cTn id="581" fill="hold">
                      <p:stCondLst>
                        <p:cond delay="indefinite"/>
                      </p:stCondLst>
                      <p:childTnLst>
                        <p:par>
                          <p:cTn id="582" fill="hold">
                            <p:stCondLst>
                              <p:cond delay="0"/>
                            </p:stCondLst>
                            <p:childTnLst>
                              <p:par>
                                <p:cTn id="583" presetID="22" presetClass="entr" presetSubtype="8" fill="hold" grpId="0" nodeType="clickEffect">
                                  <p:stCondLst>
                                    <p:cond delay="0"/>
                                  </p:stCondLst>
                                  <p:childTnLst>
                                    <p:set>
                                      <p:cBhvr>
                                        <p:cTn id="584" dur="1" fill="hold">
                                          <p:stCondLst>
                                            <p:cond delay="0"/>
                                          </p:stCondLst>
                                        </p:cTn>
                                        <p:tgtEl>
                                          <p:spTgt spid="139"/>
                                        </p:tgtEl>
                                        <p:attrNameLst>
                                          <p:attrName>style.visibility</p:attrName>
                                        </p:attrNameLst>
                                      </p:cBhvr>
                                      <p:to>
                                        <p:strVal val="visible"/>
                                      </p:to>
                                    </p:set>
                                    <p:animEffect transition="in" filter="wipe(left)">
                                      <p:cBhvr>
                                        <p:cTn id="585" dur="500"/>
                                        <p:tgtEl>
                                          <p:spTgt spid="139"/>
                                        </p:tgtEl>
                                      </p:cBhvr>
                                    </p:animEffect>
                                  </p:childTnLst>
                                </p:cTn>
                              </p:par>
                            </p:childTnLst>
                          </p:cTn>
                        </p:par>
                      </p:childTnLst>
                    </p:cTn>
                  </p:par>
                  <p:par>
                    <p:cTn id="586" fill="hold">
                      <p:stCondLst>
                        <p:cond delay="indefinite"/>
                      </p:stCondLst>
                      <p:childTnLst>
                        <p:par>
                          <p:cTn id="587" fill="hold">
                            <p:stCondLst>
                              <p:cond delay="0"/>
                            </p:stCondLst>
                            <p:childTnLst>
                              <p:par>
                                <p:cTn id="588" presetID="22" presetClass="entr" presetSubtype="8" fill="hold" grpId="0" nodeType="clickEffect">
                                  <p:stCondLst>
                                    <p:cond delay="0"/>
                                  </p:stCondLst>
                                  <p:childTnLst>
                                    <p:set>
                                      <p:cBhvr>
                                        <p:cTn id="589" dur="1" fill="hold">
                                          <p:stCondLst>
                                            <p:cond delay="0"/>
                                          </p:stCondLst>
                                        </p:cTn>
                                        <p:tgtEl>
                                          <p:spTgt spid="140"/>
                                        </p:tgtEl>
                                        <p:attrNameLst>
                                          <p:attrName>style.visibility</p:attrName>
                                        </p:attrNameLst>
                                      </p:cBhvr>
                                      <p:to>
                                        <p:strVal val="visible"/>
                                      </p:to>
                                    </p:set>
                                    <p:animEffect transition="in" filter="wipe(left)">
                                      <p:cBhvr>
                                        <p:cTn id="590" dur="500"/>
                                        <p:tgtEl>
                                          <p:spTgt spid="140"/>
                                        </p:tgtEl>
                                      </p:cBhvr>
                                    </p:animEffect>
                                  </p:childTnLst>
                                </p:cTn>
                              </p:par>
                            </p:childTnLst>
                          </p:cTn>
                        </p:par>
                      </p:childTnLst>
                    </p:cTn>
                  </p:par>
                  <p:par>
                    <p:cTn id="591" fill="hold">
                      <p:stCondLst>
                        <p:cond delay="indefinite"/>
                      </p:stCondLst>
                      <p:childTnLst>
                        <p:par>
                          <p:cTn id="592" fill="hold">
                            <p:stCondLst>
                              <p:cond delay="0"/>
                            </p:stCondLst>
                            <p:childTnLst>
                              <p:par>
                                <p:cTn id="593" presetID="22" presetClass="entr" presetSubtype="8" fill="hold" grpId="0" nodeType="clickEffect">
                                  <p:stCondLst>
                                    <p:cond delay="0"/>
                                  </p:stCondLst>
                                  <p:childTnLst>
                                    <p:set>
                                      <p:cBhvr>
                                        <p:cTn id="594" dur="1" fill="hold">
                                          <p:stCondLst>
                                            <p:cond delay="0"/>
                                          </p:stCondLst>
                                        </p:cTn>
                                        <p:tgtEl>
                                          <p:spTgt spid="141"/>
                                        </p:tgtEl>
                                        <p:attrNameLst>
                                          <p:attrName>style.visibility</p:attrName>
                                        </p:attrNameLst>
                                      </p:cBhvr>
                                      <p:to>
                                        <p:strVal val="visible"/>
                                      </p:to>
                                    </p:set>
                                    <p:animEffect transition="in" filter="wipe(left)">
                                      <p:cBhvr>
                                        <p:cTn id="595" dur="500"/>
                                        <p:tgtEl>
                                          <p:spTgt spid="141"/>
                                        </p:tgtEl>
                                      </p:cBhvr>
                                    </p:animEffect>
                                  </p:childTnLst>
                                </p:cTn>
                              </p:par>
                            </p:childTnLst>
                          </p:cTn>
                        </p:par>
                      </p:childTnLst>
                    </p:cTn>
                  </p:par>
                  <p:par>
                    <p:cTn id="596" fill="hold">
                      <p:stCondLst>
                        <p:cond delay="indefinite"/>
                      </p:stCondLst>
                      <p:childTnLst>
                        <p:par>
                          <p:cTn id="597" fill="hold">
                            <p:stCondLst>
                              <p:cond delay="0"/>
                            </p:stCondLst>
                            <p:childTnLst>
                              <p:par>
                                <p:cTn id="598" presetID="22" presetClass="entr" presetSubtype="8" fill="hold" grpId="0" nodeType="clickEffect">
                                  <p:stCondLst>
                                    <p:cond delay="0"/>
                                  </p:stCondLst>
                                  <p:childTnLst>
                                    <p:set>
                                      <p:cBhvr>
                                        <p:cTn id="599" dur="1" fill="hold">
                                          <p:stCondLst>
                                            <p:cond delay="0"/>
                                          </p:stCondLst>
                                        </p:cTn>
                                        <p:tgtEl>
                                          <p:spTgt spid="142"/>
                                        </p:tgtEl>
                                        <p:attrNameLst>
                                          <p:attrName>style.visibility</p:attrName>
                                        </p:attrNameLst>
                                      </p:cBhvr>
                                      <p:to>
                                        <p:strVal val="visible"/>
                                      </p:to>
                                    </p:set>
                                    <p:animEffect transition="in" filter="wipe(left)">
                                      <p:cBhvr>
                                        <p:cTn id="600" dur="500"/>
                                        <p:tgtEl>
                                          <p:spTgt spid="142"/>
                                        </p:tgtEl>
                                      </p:cBhvr>
                                    </p:animEffect>
                                  </p:childTnLst>
                                </p:cTn>
                              </p:par>
                            </p:childTnLst>
                          </p:cTn>
                        </p:par>
                      </p:childTnLst>
                    </p:cTn>
                  </p:par>
                  <p:par>
                    <p:cTn id="601" fill="hold">
                      <p:stCondLst>
                        <p:cond delay="indefinite"/>
                      </p:stCondLst>
                      <p:childTnLst>
                        <p:par>
                          <p:cTn id="602" fill="hold">
                            <p:stCondLst>
                              <p:cond delay="0"/>
                            </p:stCondLst>
                            <p:childTnLst>
                              <p:par>
                                <p:cTn id="603" presetID="22" presetClass="entr" presetSubtype="8" fill="hold" grpId="0" nodeType="clickEffect">
                                  <p:stCondLst>
                                    <p:cond delay="0"/>
                                  </p:stCondLst>
                                  <p:childTnLst>
                                    <p:set>
                                      <p:cBhvr>
                                        <p:cTn id="604" dur="1" fill="hold">
                                          <p:stCondLst>
                                            <p:cond delay="0"/>
                                          </p:stCondLst>
                                        </p:cTn>
                                        <p:tgtEl>
                                          <p:spTgt spid="143"/>
                                        </p:tgtEl>
                                        <p:attrNameLst>
                                          <p:attrName>style.visibility</p:attrName>
                                        </p:attrNameLst>
                                      </p:cBhvr>
                                      <p:to>
                                        <p:strVal val="visible"/>
                                      </p:to>
                                    </p:set>
                                    <p:animEffect transition="in" filter="wipe(left)">
                                      <p:cBhvr>
                                        <p:cTn id="605" dur="500"/>
                                        <p:tgtEl>
                                          <p:spTgt spid="143"/>
                                        </p:tgtEl>
                                      </p:cBhvr>
                                    </p:animEffect>
                                  </p:childTnLst>
                                </p:cTn>
                              </p:par>
                            </p:childTnLst>
                          </p:cTn>
                        </p:par>
                      </p:childTnLst>
                    </p:cTn>
                  </p:par>
                  <p:par>
                    <p:cTn id="606" fill="hold">
                      <p:stCondLst>
                        <p:cond delay="indefinite"/>
                      </p:stCondLst>
                      <p:childTnLst>
                        <p:par>
                          <p:cTn id="607" fill="hold">
                            <p:stCondLst>
                              <p:cond delay="0"/>
                            </p:stCondLst>
                            <p:childTnLst>
                              <p:par>
                                <p:cTn id="608" presetID="22" presetClass="entr" presetSubtype="8" fill="hold" grpId="0" nodeType="clickEffect">
                                  <p:stCondLst>
                                    <p:cond delay="0"/>
                                  </p:stCondLst>
                                  <p:childTnLst>
                                    <p:set>
                                      <p:cBhvr>
                                        <p:cTn id="609" dur="1" fill="hold">
                                          <p:stCondLst>
                                            <p:cond delay="0"/>
                                          </p:stCondLst>
                                        </p:cTn>
                                        <p:tgtEl>
                                          <p:spTgt spid="144"/>
                                        </p:tgtEl>
                                        <p:attrNameLst>
                                          <p:attrName>style.visibility</p:attrName>
                                        </p:attrNameLst>
                                      </p:cBhvr>
                                      <p:to>
                                        <p:strVal val="visible"/>
                                      </p:to>
                                    </p:set>
                                    <p:animEffect transition="in" filter="wipe(left)">
                                      <p:cBhvr>
                                        <p:cTn id="610" dur="500"/>
                                        <p:tgtEl>
                                          <p:spTgt spid="144"/>
                                        </p:tgtEl>
                                      </p:cBhvr>
                                    </p:animEffect>
                                  </p:childTnLst>
                                </p:cTn>
                              </p:par>
                            </p:childTnLst>
                          </p:cTn>
                        </p:par>
                      </p:childTnLst>
                    </p:cTn>
                  </p:par>
                  <p:par>
                    <p:cTn id="611" fill="hold">
                      <p:stCondLst>
                        <p:cond delay="indefinite"/>
                      </p:stCondLst>
                      <p:childTnLst>
                        <p:par>
                          <p:cTn id="612" fill="hold">
                            <p:stCondLst>
                              <p:cond delay="0"/>
                            </p:stCondLst>
                            <p:childTnLst>
                              <p:par>
                                <p:cTn id="613" presetID="22" presetClass="entr" presetSubtype="8" fill="hold" grpId="0" nodeType="clickEffect">
                                  <p:stCondLst>
                                    <p:cond delay="0"/>
                                  </p:stCondLst>
                                  <p:childTnLst>
                                    <p:set>
                                      <p:cBhvr>
                                        <p:cTn id="614" dur="1" fill="hold">
                                          <p:stCondLst>
                                            <p:cond delay="0"/>
                                          </p:stCondLst>
                                        </p:cTn>
                                        <p:tgtEl>
                                          <p:spTgt spid="145"/>
                                        </p:tgtEl>
                                        <p:attrNameLst>
                                          <p:attrName>style.visibility</p:attrName>
                                        </p:attrNameLst>
                                      </p:cBhvr>
                                      <p:to>
                                        <p:strVal val="visible"/>
                                      </p:to>
                                    </p:set>
                                    <p:animEffect transition="in" filter="wipe(left)">
                                      <p:cBhvr>
                                        <p:cTn id="615" dur="500"/>
                                        <p:tgtEl>
                                          <p:spTgt spid="145"/>
                                        </p:tgtEl>
                                      </p:cBhvr>
                                    </p:animEffect>
                                  </p:childTnLst>
                                </p:cTn>
                              </p:par>
                            </p:childTnLst>
                          </p:cTn>
                        </p:par>
                      </p:childTnLst>
                    </p:cTn>
                  </p:par>
                  <p:par>
                    <p:cTn id="616" fill="hold">
                      <p:stCondLst>
                        <p:cond delay="indefinite"/>
                      </p:stCondLst>
                      <p:childTnLst>
                        <p:par>
                          <p:cTn id="617" fill="hold">
                            <p:stCondLst>
                              <p:cond delay="0"/>
                            </p:stCondLst>
                            <p:childTnLst>
                              <p:par>
                                <p:cTn id="618" presetID="22" presetClass="entr" presetSubtype="8" fill="hold" grpId="0" nodeType="clickEffect">
                                  <p:stCondLst>
                                    <p:cond delay="0"/>
                                  </p:stCondLst>
                                  <p:childTnLst>
                                    <p:set>
                                      <p:cBhvr>
                                        <p:cTn id="619" dur="1" fill="hold">
                                          <p:stCondLst>
                                            <p:cond delay="0"/>
                                          </p:stCondLst>
                                        </p:cTn>
                                        <p:tgtEl>
                                          <p:spTgt spid="146"/>
                                        </p:tgtEl>
                                        <p:attrNameLst>
                                          <p:attrName>style.visibility</p:attrName>
                                        </p:attrNameLst>
                                      </p:cBhvr>
                                      <p:to>
                                        <p:strVal val="visible"/>
                                      </p:to>
                                    </p:set>
                                    <p:animEffect transition="in" filter="wipe(left)">
                                      <p:cBhvr>
                                        <p:cTn id="620" dur="500"/>
                                        <p:tgtEl>
                                          <p:spTgt spid="146"/>
                                        </p:tgtEl>
                                      </p:cBhvr>
                                    </p:animEffect>
                                  </p:childTnLst>
                                </p:cTn>
                              </p:par>
                            </p:childTnLst>
                          </p:cTn>
                        </p:par>
                      </p:childTnLst>
                    </p:cTn>
                  </p:par>
                  <p:par>
                    <p:cTn id="621" fill="hold">
                      <p:stCondLst>
                        <p:cond delay="indefinite"/>
                      </p:stCondLst>
                      <p:childTnLst>
                        <p:par>
                          <p:cTn id="622" fill="hold">
                            <p:stCondLst>
                              <p:cond delay="0"/>
                            </p:stCondLst>
                            <p:childTnLst>
                              <p:par>
                                <p:cTn id="623" presetID="22" presetClass="entr" presetSubtype="8" fill="hold" grpId="0" nodeType="clickEffect">
                                  <p:stCondLst>
                                    <p:cond delay="0"/>
                                  </p:stCondLst>
                                  <p:childTnLst>
                                    <p:set>
                                      <p:cBhvr>
                                        <p:cTn id="624" dur="1" fill="hold">
                                          <p:stCondLst>
                                            <p:cond delay="0"/>
                                          </p:stCondLst>
                                        </p:cTn>
                                        <p:tgtEl>
                                          <p:spTgt spid="147"/>
                                        </p:tgtEl>
                                        <p:attrNameLst>
                                          <p:attrName>style.visibility</p:attrName>
                                        </p:attrNameLst>
                                      </p:cBhvr>
                                      <p:to>
                                        <p:strVal val="visible"/>
                                      </p:to>
                                    </p:set>
                                    <p:animEffect transition="in" filter="wipe(left)">
                                      <p:cBhvr>
                                        <p:cTn id="625" dur="500"/>
                                        <p:tgtEl>
                                          <p:spTgt spid="147"/>
                                        </p:tgtEl>
                                      </p:cBhvr>
                                    </p:animEffect>
                                  </p:childTnLst>
                                </p:cTn>
                              </p:par>
                            </p:childTnLst>
                          </p:cTn>
                        </p:par>
                      </p:childTnLst>
                    </p:cTn>
                  </p:par>
                  <p:par>
                    <p:cTn id="626" fill="hold">
                      <p:stCondLst>
                        <p:cond delay="indefinite"/>
                      </p:stCondLst>
                      <p:childTnLst>
                        <p:par>
                          <p:cTn id="627" fill="hold">
                            <p:stCondLst>
                              <p:cond delay="0"/>
                            </p:stCondLst>
                            <p:childTnLst>
                              <p:par>
                                <p:cTn id="628" presetID="22" presetClass="entr" presetSubtype="8" fill="hold" grpId="0" nodeType="clickEffect">
                                  <p:stCondLst>
                                    <p:cond delay="0"/>
                                  </p:stCondLst>
                                  <p:childTnLst>
                                    <p:set>
                                      <p:cBhvr>
                                        <p:cTn id="629" dur="1" fill="hold">
                                          <p:stCondLst>
                                            <p:cond delay="0"/>
                                          </p:stCondLst>
                                        </p:cTn>
                                        <p:tgtEl>
                                          <p:spTgt spid="148"/>
                                        </p:tgtEl>
                                        <p:attrNameLst>
                                          <p:attrName>style.visibility</p:attrName>
                                        </p:attrNameLst>
                                      </p:cBhvr>
                                      <p:to>
                                        <p:strVal val="visible"/>
                                      </p:to>
                                    </p:set>
                                    <p:animEffect transition="in" filter="wipe(left)">
                                      <p:cBhvr>
                                        <p:cTn id="630" dur="500"/>
                                        <p:tgtEl>
                                          <p:spTgt spid="148"/>
                                        </p:tgtEl>
                                      </p:cBhvr>
                                    </p:animEffect>
                                  </p:childTnLst>
                                </p:cTn>
                              </p:par>
                            </p:childTnLst>
                          </p:cTn>
                        </p:par>
                      </p:childTnLst>
                    </p:cTn>
                  </p:par>
                  <p:par>
                    <p:cTn id="631" fill="hold">
                      <p:stCondLst>
                        <p:cond delay="indefinite"/>
                      </p:stCondLst>
                      <p:childTnLst>
                        <p:par>
                          <p:cTn id="632" fill="hold">
                            <p:stCondLst>
                              <p:cond delay="0"/>
                            </p:stCondLst>
                            <p:childTnLst>
                              <p:par>
                                <p:cTn id="633" presetID="22" presetClass="entr" presetSubtype="8" fill="hold" grpId="0" nodeType="clickEffect">
                                  <p:stCondLst>
                                    <p:cond delay="0"/>
                                  </p:stCondLst>
                                  <p:childTnLst>
                                    <p:set>
                                      <p:cBhvr>
                                        <p:cTn id="634" dur="1" fill="hold">
                                          <p:stCondLst>
                                            <p:cond delay="0"/>
                                          </p:stCondLst>
                                        </p:cTn>
                                        <p:tgtEl>
                                          <p:spTgt spid="149"/>
                                        </p:tgtEl>
                                        <p:attrNameLst>
                                          <p:attrName>style.visibility</p:attrName>
                                        </p:attrNameLst>
                                      </p:cBhvr>
                                      <p:to>
                                        <p:strVal val="visible"/>
                                      </p:to>
                                    </p:set>
                                    <p:animEffect transition="in" filter="wipe(left)">
                                      <p:cBhvr>
                                        <p:cTn id="635" dur="500"/>
                                        <p:tgtEl>
                                          <p:spTgt spid="149"/>
                                        </p:tgtEl>
                                      </p:cBhvr>
                                    </p:animEffect>
                                  </p:childTnLst>
                                </p:cTn>
                              </p:par>
                            </p:childTnLst>
                          </p:cTn>
                        </p:par>
                      </p:childTnLst>
                    </p:cTn>
                  </p:par>
                  <p:par>
                    <p:cTn id="636" fill="hold">
                      <p:stCondLst>
                        <p:cond delay="indefinite"/>
                      </p:stCondLst>
                      <p:childTnLst>
                        <p:par>
                          <p:cTn id="637" fill="hold">
                            <p:stCondLst>
                              <p:cond delay="0"/>
                            </p:stCondLst>
                            <p:childTnLst>
                              <p:par>
                                <p:cTn id="638" presetID="22" presetClass="entr" presetSubtype="8" fill="hold" grpId="0" nodeType="clickEffect">
                                  <p:stCondLst>
                                    <p:cond delay="0"/>
                                  </p:stCondLst>
                                  <p:childTnLst>
                                    <p:set>
                                      <p:cBhvr>
                                        <p:cTn id="639" dur="1" fill="hold">
                                          <p:stCondLst>
                                            <p:cond delay="0"/>
                                          </p:stCondLst>
                                        </p:cTn>
                                        <p:tgtEl>
                                          <p:spTgt spid="150"/>
                                        </p:tgtEl>
                                        <p:attrNameLst>
                                          <p:attrName>style.visibility</p:attrName>
                                        </p:attrNameLst>
                                      </p:cBhvr>
                                      <p:to>
                                        <p:strVal val="visible"/>
                                      </p:to>
                                    </p:set>
                                    <p:animEffect transition="in" filter="wipe(left)">
                                      <p:cBhvr>
                                        <p:cTn id="640" dur="500"/>
                                        <p:tgtEl>
                                          <p:spTgt spid="150"/>
                                        </p:tgtEl>
                                      </p:cBhvr>
                                    </p:animEffect>
                                  </p:childTnLst>
                                </p:cTn>
                              </p:par>
                            </p:childTnLst>
                          </p:cTn>
                        </p:par>
                      </p:childTnLst>
                    </p:cTn>
                  </p:par>
                  <p:par>
                    <p:cTn id="641" fill="hold">
                      <p:stCondLst>
                        <p:cond delay="indefinite"/>
                      </p:stCondLst>
                      <p:childTnLst>
                        <p:par>
                          <p:cTn id="642" fill="hold">
                            <p:stCondLst>
                              <p:cond delay="0"/>
                            </p:stCondLst>
                            <p:childTnLst>
                              <p:par>
                                <p:cTn id="643" presetID="22" presetClass="entr" presetSubtype="8" fill="hold" grpId="0" nodeType="clickEffect">
                                  <p:stCondLst>
                                    <p:cond delay="0"/>
                                  </p:stCondLst>
                                  <p:childTnLst>
                                    <p:set>
                                      <p:cBhvr>
                                        <p:cTn id="644" dur="1" fill="hold">
                                          <p:stCondLst>
                                            <p:cond delay="0"/>
                                          </p:stCondLst>
                                        </p:cTn>
                                        <p:tgtEl>
                                          <p:spTgt spid="151"/>
                                        </p:tgtEl>
                                        <p:attrNameLst>
                                          <p:attrName>style.visibility</p:attrName>
                                        </p:attrNameLst>
                                      </p:cBhvr>
                                      <p:to>
                                        <p:strVal val="visible"/>
                                      </p:to>
                                    </p:set>
                                    <p:animEffect transition="in" filter="wipe(left)">
                                      <p:cBhvr>
                                        <p:cTn id="645" dur="500"/>
                                        <p:tgtEl>
                                          <p:spTgt spid="151"/>
                                        </p:tgtEl>
                                      </p:cBhvr>
                                    </p:animEffect>
                                  </p:childTnLst>
                                </p:cTn>
                              </p:par>
                            </p:childTnLst>
                          </p:cTn>
                        </p:par>
                      </p:childTnLst>
                    </p:cTn>
                  </p:par>
                  <p:par>
                    <p:cTn id="646" fill="hold">
                      <p:stCondLst>
                        <p:cond delay="indefinite"/>
                      </p:stCondLst>
                      <p:childTnLst>
                        <p:par>
                          <p:cTn id="647" fill="hold">
                            <p:stCondLst>
                              <p:cond delay="0"/>
                            </p:stCondLst>
                            <p:childTnLst>
                              <p:par>
                                <p:cTn id="648" presetID="22" presetClass="entr" presetSubtype="8" fill="hold" grpId="0" nodeType="clickEffect">
                                  <p:stCondLst>
                                    <p:cond delay="0"/>
                                  </p:stCondLst>
                                  <p:childTnLst>
                                    <p:set>
                                      <p:cBhvr>
                                        <p:cTn id="649" dur="1" fill="hold">
                                          <p:stCondLst>
                                            <p:cond delay="0"/>
                                          </p:stCondLst>
                                        </p:cTn>
                                        <p:tgtEl>
                                          <p:spTgt spid="152"/>
                                        </p:tgtEl>
                                        <p:attrNameLst>
                                          <p:attrName>style.visibility</p:attrName>
                                        </p:attrNameLst>
                                      </p:cBhvr>
                                      <p:to>
                                        <p:strVal val="visible"/>
                                      </p:to>
                                    </p:set>
                                    <p:animEffect transition="in" filter="wipe(left)">
                                      <p:cBhvr>
                                        <p:cTn id="650" dur="500"/>
                                        <p:tgtEl>
                                          <p:spTgt spid="152"/>
                                        </p:tgtEl>
                                      </p:cBhvr>
                                    </p:animEffect>
                                  </p:childTnLst>
                                </p:cTn>
                              </p:par>
                            </p:childTnLst>
                          </p:cTn>
                        </p:par>
                      </p:childTnLst>
                    </p:cTn>
                  </p:par>
                  <p:par>
                    <p:cTn id="651" fill="hold">
                      <p:stCondLst>
                        <p:cond delay="indefinite"/>
                      </p:stCondLst>
                      <p:childTnLst>
                        <p:par>
                          <p:cTn id="652" fill="hold">
                            <p:stCondLst>
                              <p:cond delay="0"/>
                            </p:stCondLst>
                            <p:childTnLst>
                              <p:par>
                                <p:cTn id="653" presetID="22" presetClass="entr" presetSubtype="8" fill="hold" grpId="0" nodeType="clickEffect">
                                  <p:stCondLst>
                                    <p:cond delay="0"/>
                                  </p:stCondLst>
                                  <p:childTnLst>
                                    <p:set>
                                      <p:cBhvr>
                                        <p:cTn id="654" dur="1" fill="hold">
                                          <p:stCondLst>
                                            <p:cond delay="0"/>
                                          </p:stCondLst>
                                        </p:cTn>
                                        <p:tgtEl>
                                          <p:spTgt spid="153"/>
                                        </p:tgtEl>
                                        <p:attrNameLst>
                                          <p:attrName>style.visibility</p:attrName>
                                        </p:attrNameLst>
                                      </p:cBhvr>
                                      <p:to>
                                        <p:strVal val="visible"/>
                                      </p:to>
                                    </p:set>
                                    <p:animEffect transition="in" filter="wipe(left)">
                                      <p:cBhvr>
                                        <p:cTn id="655" dur="500"/>
                                        <p:tgtEl>
                                          <p:spTgt spid="153"/>
                                        </p:tgtEl>
                                      </p:cBhvr>
                                    </p:animEffect>
                                  </p:childTnLst>
                                </p:cTn>
                              </p:par>
                            </p:childTnLst>
                          </p:cTn>
                        </p:par>
                      </p:childTnLst>
                    </p:cTn>
                  </p:par>
                  <p:par>
                    <p:cTn id="656" fill="hold">
                      <p:stCondLst>
                        <p:cond delay="indefinite"/>
                      </p:stCondLst>
                      <p:childTnLst>
                        <p:par>
                          <p:cTn id="657" fill="hold">
                            <p:stCondLst>
                              <p:cond delay="0"/>
                            </p:stCondLst>
                            <p:childTnLst>
                              <p:par>
                                <p:cTn id="658" presetID="22" presetClass="entr" presetSubtype="8" fill="hold" grpId="0" nodeType="clickEffect">
                                  <p:stCondLst>
                                    <p:cond delay="0"/>
                                  </p:stCondLst>
                                  <p:childTnLst>
                                    <p:set>
                                      <p:cBhvr>
                                        <p:cTn id="659" dur="1" fill="hold">
                                          <p:stCondLst>
                                            <p:cond delay="0"/>
                                          </p:stCondLst>
                                        </p:cTn>
                                        <p:tgtEl>
                                          <p:spTgt spid="154"/>
                                        </p:tgtEl>
                                        <p:attrNameLst>
                                          <p:attrName>style.visibility</p:attrName>
                                        </p:attrNameLst>
                                      </p:cBhvr>
                                      <p:to>
                                        <p:strVal val="visible"/>
                                      </p:to>
                                    </p:set>
                                    <p:animEffect transition="in" filter="wipe(left)">
                                      <p:cBhvr>
                                        <p:cTn id="660" dur="500"/>
                                        <p:tgtEl>
                                          <p:spTgt spid="154"/>
                                        </p:tgtEl>
                                      </p:cBhvr>
                                    </p:animEffect>
                                  </p:childTnLst>
                                </p:cTn>
                              </p:par>
                            </p:childTnLst>
                          </p:cTn>
                        </p:par>
                      </p:childTnLst>
                    </p:cTn>
                  </p:par>
                  <p:par>
                    <p:cTn id="661" fill="hold">
                      <p:stCondLst>
                        <p:cond delay="indefinite"/>
                      </p:stCondLst>
                      <p:childTnLst>
                        <p:par>
                          <p:cTn id="662" fill="hold">
                            <p:stCondLst>
                              <p:cond delay="0"/>
                            </p:stCondLst>
                            <p:childTnLst>
                              <p:par>
                                <p:cTn id="663" presetID="22" presetClass="entr" presetSubtype="8" fill="hold" grpId="0" nodeType="clickEffect">
                                  <p:stCondLst>
                                    <p:cond delay="0"/>
                                  </p:stCondLst>
                                  <p:childTnLst>
                                    <p:set>
                                      <p:cBhvr>
                                        <p:cTn id="664" dur="1" fill="hold">
                                          <p:stCondLst>
                                            <p:cond delay="0"/>
                                          </p:stCondLst>
                                        </p:cTn>
                                        <p:tgtEl>
                                          <p:spTgt spid="155"/>
                                        </p:tgtEl>
                                        <p:attrNameLst>
                                          <p:attrName>style.visibility</p:attrName>
                                        </p:attrNameLst>
                                      </p:cBhvr>
                                      <p:to>
                                        <p:strVal val="visible"/>
                                      </p:to>
                                    </p:set>
                                    <p:animEffect transition="in" filter="wipe(left)">
                                      <p:cBhvr>
                                        <p:cTn id="665" dur="500"/>
                                        <p:tgtEl>
                                          <p:spTgt spid="155"/>
                                        </p:tgtEl>
                                      </p:cBhvr>
                                    </p:animEffect>
                                  </p:childTnLst>
                                </p:cTn>
                              </p:par>
                            </p:childTnLst>
                          </p:cTn>
                        </p:par>
                      </p:childTnLst>
                    </p:cTn>
                  </p:par>
                  <p:par>
                    <p:cTn id="666" fill="hold">
                      <p:stCondLst>
                        <p:cond delay="indefinite"/>
                      </p:stCondLst>
                      <p:childTnLst>
                        <p:par>
                          <p:cTn id="667" fill="hold">
                            <p:stCondLst>
                              <p:cond delay="0"/>
                            </p:stCondLst>
                            <p:childTnLst>
                              <p:par>
                                <p:cTn id="668" presetID="22" presetClass="entr" presetSubtype="8" fill="hold" grpId="0" nodeType="clickEffect">
                                  <p:stCondLst>
                                    <p:cond delay="0"/>
                                  </p:stCondLst>
                                  <p:childTnLst>
                                    <p:set>
                                      <p:cBhvr>
                                        <p:cTn id="669" dur="1" fill="hold">
                                          <p:stCondLst>
                                            <p:cond delay="0"/>
                                          </p:stCondLst>
                                        </p:cTn>
                                        <p:tgtEl>
                                          <p:spTgt spid="156"/>
                                        </p:tgtEl>
                                        <p:attrNameLst>
                                          <p:attrName>style.visibility</p:attrName>
                                        </p:attrNameLst>
                                      </p:cBhvr>
                                      <p:to>
                                        <p:strVal val="visible"/>
                                      </p:to>
                                    </p:set>
                                    <p:animEffect transition="in" filter="wipe(left)">
                                      <p:cBhvr>
                                        <p:cTn id="670" dur="500"/>
                                        <p:tgtEl>
                                          <p:spTgt spid="156"/>
                                        </p:tgtEl>
                                      </p:cBhvr>
                                    </p:animEffect>
                                  </p:childTnLst>
                                </p:cTn>
                              </p:par>
                            </p:childTnLst>
                          </p:cTn>
                        </p:par>
                      </p:childTnLst>
                    </p:cTn>
                  </p:par>
                  <p:par>
                    <p:cTn id="671" fill="hold">
                      <p:stCondLst>
                        <p:cond delay="indefinite"/>
                      </p:stCondLst>
                      <p:childTnLst>
                        <p:par>
                          <p:cTn id="672" fill="hold">
                            <p:stCondLst>
                              <p:cond delay="0"/>
                            </p:stCondLst>
                            <p:childTnLst>
                              <p:par>
                                <p:cTn id="673" presetID="22" presetClass="entr" presetSubtype="8" fill="hold" grpId="0" nodeType="clickEffect">
                                  <p:stCondLst>
                                    <p:cond delay="0"/>
                                  </p:stCondLst>
                                  <p:childTnLst>
                                    <p:set>
                                      <p:cBhvr>
                                        <p:cTn id="674" dur="1" fill="hold">
                                          <p:stCondLst>
                                            <p:cond delay="0"/>
                                          </p:stCondLst>
                                        </p:cTn>
                                        <p:tgtEl>
                                          <p:spTgt spid="157"/>
                                        </p:tgtEl>
                                        <p:attrNameLst>
                                          <p:attrName>style.visibility</p:attrName>
                                        </p:attrNameLst>
                                      </p:cBhvr>
                                      <p:to>
                                        <p:strVal val="visible"/>
                                      </p:to>
                                    </p:set>
                                    <p:animEffect transition="in" filter="wipe(left)">
                                      <p:cBhvr>
                                        <p:cTn id="675" dur="500"/>
                                        <p:tgtEl>
                                          <p:spTgt spid="157"/>
                                        </p:tgtEl>
                                      </p:cBhvr>
                                    </p:animEffect>
                                  </p:childTnLst>
                                </p:cTn>
                              </p:par>
                            </p:childTnLst>
                          </p:cTn>
                        </p:par>
                      </p:childTnLst>
                    </p:cTn>
                  </p:par>
                  <p:par>
                    <p:cTn id="676" fill="hold">
                      <p:stCondLst>
                        <p:cond delay="indefinite"/>
                      </p:stCondLst>
                      <p:childTnLst>
                        <p:par>
                          <p:cTn id="677" fill="hold">
                            <p:stCondLst>
                              <p:cond delay="0"/>
                            </p:stCondLst>
                            <p:childTnLst>
                              <p:par>
                                <p:cTn id="678" presetID="22" presetClass="entr" presetSubtype="8" fill="hold" grpId="0" nodeType="clickEffect">
                                  <p:stCondLst>
                                    <p:cond delay="0"/>
                                  </p:stCondLst>
                                  <p:childTnLst>
                                    <p:set>
                                      <p:cBhvr>
                                        <p:cTn id="679" dur="1" fill="hold">
                                          <p:stCondLst>
                                            <p:cond delay="0"/>
                                          </p:stCondLst>
                                        </p:cTn>
                                        <p:tgtEl>
                                          <p:spTgt spid="158"/>
                                        </p:tgtEl>
                                        <p:attrNameLst>
                                          <p:attrName>style.visibility</p:attrName>
                                        </p:attrNameLst>
                                      </p:cBhvr>
                                      <p:to>
                                        <p:strVal val="visible"/>
                                      </p:to>
                                    </p:set>
                                    <p:animEffect transition="in" filter="wipe(left)">
                                      <p:cBhvr>
                                        <p:cTn id="680" dur="500"/>
                                        <p:tgtEl>
                                          <p:spTgt spid="158"/>
                                        </p:tgtEl>
                                      </p:cBhvr>
                                    </p:animEffect>
                                  </p:childTnLst>
                                </p:cTn>
                              </p:par>
                            </p:childTnLst>
                          </p:cTn>
                        </p:par>
                      </p:childTnLst>
                    </p:cTn>
                  </p:par>
                </p:childTnLst>
              </p:cTn>
              <p:nextCondLst>
                <p:cond evt="onClick" delay="0">
                  <p:tgtEl>
                    <p:spTgt spid="132"/>
                  </p:tgtEl>
                </p:cond>
              </p:nextCondLst>
            </p:seq>
            <p:seq concurrent="1" nextAc="seek">
              <p:cTn id="681" restart="whenNotActive" fill="hold" evtFilter="cancelBubble" nodeType="interactiveSeq">
                <p:stCondLst>
                  <p:cond evt="onClick" delay="0">
                    <p:tgtEl>
                      <p:spTgt spid="159"/>
                    </p:tgtEl>
                  </p:cond>
                </p:stCondLst>
                <p:endSync evt="end" delay="0">
                  <p:rtn val="all"/>
                </p:endSync>
                <p:childTnLst>
                  <p:par>
                    <p:cTn id="682" fill="hold">
                      <p:stCondLst>
                        <p:cond delay="0"/>
                      </p:stCondLst>
                      <p:childTnLst>
                        <p:par>
                          <p:cTn id="683" fill="hold">
                            <p:stCondLst>
                              <p:cond delay="0"/>
                            </p:stCondLst>
                            <p:childTnLst>
                              <p:par>
                                <p:cTn id="684" presetID="22" presetClass="entr" presetSubtype="8" fill="hold" grpId="0" nodeType="clickEffect">
                                  <p:stCondLst>
                                    <p:cond delay="0"/>
                                  </p:stCondLst>
                                  <p:childTnLst>
                                    <p:set>
                                      <p:cBhvr>
                                        <p:cTn id="685" dur="1" fill="hold">
                                          <p:stCondLst>
                                            <p:cond delay="0"/>
                                          </p:stCondLst>
                                        </p:cTn>
                                        <p:tgtEl>
                                          <p:spTgt spid="161"/>
                                        </p:tgtEl>
                                        <p:attrNameLst>
                                          <p:attrName>style.visibility</p:attrName>
                                        </p:attrNameLst>
                                      </p:cBhvr>
                                      <p:to>
                                        <p:strVal val="visible"/>
                                      </p:to>
                                    </p:set>
                                    <p:animEffect transition="in" filter="wipe(left)">
                                      <p:cBhvr>
                                        <p:cTn id="686" dur="500"/>
                                        <p:tgtEl>
                                          <p:spTgt spid="161"/>
                                        </p:tgtEl>
                                      </p:cBhvr>
                                    </p:animEffect>
                                  </p:childTnLst>
                                </p:cTn>
                              </p:par>
                            </p:childTnLst>
                          </p:cTn>
                        </p:par>
                      </p:childTnLst>
                    </p:cTn>
                  </p:par>
                  <p:par>
                    <p:cTn id="687" fill="hold">
                      <p:stCondLst>
                        <p:cond delay="indefinite"/>
                      </p:stCondLst>
                      <p:childTnLst>
                        <p:par>
                          <p:cTn id="688" fill="hold">
                            <p:stCondLst>
                              <p:cond delay="0"/>
                            </p:stCondLst>
                            <p:childTnLst>
                              <p:par>
                                <p:cTn id="689" presetID="22" presetClass="entr" presetSubtype="8" fill="hold" grpId="0" nodeType="clickEffect">
                                  <p:stCondLst>
                                    <p:cond delay="0"/>
                                  </p:stCondLst>
                                  <p:childTnLst>
                                    <p:set>
                                      <p:cBhvr>
                                        <p:cTn id="690" dur="1" fill="hold">
                                          <p:stCondLst>
                                            <p:cond delay="0"/>
                                          </p:stCondLst>
                                        </p:cTn>
                                        <p:tgtEl>
                                          <p:spTgt spid="162"/>
                                        </p:tgtEl>
                                        <p:attrNameLst>
                                          <p:attrName>style.visibility</p:attrName>
                                        </p:attrNameLst>
                                      </p:cBhvr>
                                      <p:to>
                                        <p:strVal val="visible"/>
                                      </p:to>
                                    </p:set>
                                    <p:animEffect transition="in" filter="wipe(left)">
                                      <p:cBhvr>
                                        <p:cTn id="691" dur="500"/>
                                        <p:tgtEl>
                                          <p:spTgt spid="162"/>
                                        </p:tgtEl>
                                      </p:cBhvr>
                                    </p:animEffect>
                                  </p:childTnLst>
                                </p:cTn>
                              </p:par>
                            </p:childTnLst>
                          </p:cTn>
                        </p:par>
                      </p:childTnLst>
                    </p:cTn>
                  </p:par>
                  <p:par>
                    <p:cTn id="692" fill="hold">
                      <p:stCondLst>
                        <p:cond delay="indefinite"/>
                      </p:stCondLst>
                      <p:childTnLst>
                        <p:par>
                          <p:cTn id="693" fill="hold">
                            <p:stCondLst>
                              <p:cond delay="0"/>
                            </p:stCondLst>
                            <p:childTnLst>
                              <p:par>
                                <p:cTn id="694" presetID="22" presetClass="entr" presetSubtype="8" fill="hold" grpId="0" nodeType="clickEffect">
                                  <p:stCondLst>
                                    <p:cond delay="0"/>
                                  </p:stCondLst>
                                  <p:childTnLst>
                                    <p:set>
                                      <p:cBhvr>
                                        <p:cTn id="695" dur="1" fill="hold">
                                          <p:stCondLst>
                                            <p:cond delay="0"/>
                                          </p:stCondLst>
                                        </p:cTn>
                                        <p:tgtEl>
                                          <p:spTgt spid="163"/>
                                        </p:tgtEl>
                                        <p:attrNameLst>
                                          <p:attrName>style.visibility</p:attrName>
                                        </p:attrNameLst>
                                      </p:cBhvr>
                                      <p:to>
                                        <p:strVal val="visible"/>
                                      </p:to>
                                    </p:set>
                                    <p:animEffect transition="in" filter="wipe(left)">
                                      <p:cBhvr>
                                        <p:cTn id="696" dur="500"/>
                                        <p:tgtEl>
                                          <p:spTgt spid="163"/>
                                        </p:tgtEl>
                                      </p:cBhvr>
                                    </p:animEffect>
                                  </p:childTnLst>
                                </p:cTn>
                              </p:par>
                            </p:childTnLst>
                          </p:cTn>
                        </p:par>
                      </p:childTnLst>
                    </p:cTn>
                  </p:par>
                  <p:par>
                    <p:cTn id="697" fill="hold">
                      <p:stCondLst>
                        <p:cond delay="indefinite"/>
                      </p:stCondLst>
                      <p:childTnLst>
                        <p:par>
                          <p:cTn id="698" fill="hold">
                            <p:stCondLst>
                              <p:cond delay="0"/>
                            </p:stCondLst>
                            <p:childTnLst>
                              <p:par>
                                <p:cTn id="699" presetID="22" presetClass="entr" presetSubtype="8" fill="hold" grpId="0" nodeType="clickEffect">
                                  <p:stCondLst>
                                    <p:cond delay="0"/>
                                  </p:stCondLst>
                                  <p:childTnLst>
                                    <p:set>
                                      <p:cBhvr>
                                        <p:cTn id="700" dur="1" fill="hold">
                                          <p:stCondLst>
                                            <p:cond delay="0"/>
                                          </p:stCondLst>
                                        </p:cTn>
                                        <p:tgtEl>
                                          <p:spTgt spid="164"/>
                                        </p:tgtEl>
                                        <p:attrNameLst>
                                          <p:attrName>style.visibility</p:attrName>
                                        </p:attrNameLst>
                                      </p:cBhvr>
                                      <p:to>
                                        <p:strVal val="visible"/>
                                      </p:to>
                                    </p:set>
                                    <p:animEffect transition="in" filter="wipe(left)">
                                      <p:cBhvr>
                                        <p:cTn id="701" dur="500"/>
                                        <p:tgtEl>
                                          <p:spTgt spid="164"/>
                                        </p:tgtEl>
                                      </p:cBhvr>
                                    </p:animEffect>
                                  </p:childTnLst>
                                </p:cTn>
                              </p:par>
                            </p:childTnLst>
                          </p:cTn>
                        </p:par>
                      </p:childTnLst>
                    </p:cTn>
                  </p:par>
                  <p:par>
                    <p:cTn id="702" fill="hold">
                      <p:stCondLst>
                        <p:cond delay="indefinite"/>
                      </p:stCondLst>
                      <p:childTnLst>
                        <p:par>
                          <p:cTn id="703" fill="hold">
                            <p:stCondLst>
                              <p:cond delay="0"/>
                            </p:stCondLst>
                            <p:childTnLst>
                              <p:par>
                                <p:cTn id="704" presetID="22" presetClass="entr" presetSubtype="8" fill="hold" grpId="0" nodeType="clickEffect">
                                  <p:stCondLst>
                                    <p:cond delay="0"/>
                                  </p:stCondLst>
                                  <p:childTnLst>
                                    <p:set>
                                      <p:cBhvr>
                                        <p:cTn id="705" dur="1" fill="hold">
                                          <p:stCondLst>
                                            <p:cond delay="0"/>
                                          </p:stCondLst>
                                        </p:cTn>
                                        <p:tgtEl>
                                          <p:spTgt spid="165"/>
                                        </p:tgtEl>
                                        <p:attrNameLst>
                                          <p:attrName>style.visibility</p:attrName>
                                        </p:attrNameLst>
                                      </p:cBhvr>
                                      <p:to>
                                        <p:strVal val="visible"/>
                                      </p:to>
                                    </p:set>
                                    <p:animEffect transition="in" filter="wipe(left)">
                                      <p:cBhvr>
                                        <p:cTn id="706" dur="500"/>
                                        <p:tgtEl>
                                          <p:spTgt spid="165"/>
                                        </p:tgtEl>
                                      </p:cBhvr>
                                    </p:animEffect>
                                  </p:childTnLst>
                                </p:cTn>
                              </p:par>
                            </p:childTnLst>
                          </p:cTn>
                        </p:par>
                      </p:childTnLst>
                    </p:cTn>
                  </p:par>
                  <p:par>
                    <p:cTn id="707" fill="hold">
                      <p:stCondLst>
                        <p:cond delay="indefinite"/>
                      </p:stCondLst>
                      <p:childTnLst>
                        <p:par>
                          <p:cTn id="708" fill="hold">
                            <p:stCondLst>
                              <p:cond delay="0"/>
                            </p:stCondLst>
                            <p:childTnLst>
                              <p:par>
                                <p:cTn id="709" presetID="22" presetClass="entr" presetSubtype="8" fill="hold" grpId="0" nodeType="clickEffect">
                                  <p:stCondLst>
                                    <p:cond delay="0"/>
                                  </p:stCondLst>
                                  <p:childTnLst>
                                    <p:set>
                                      <p:cBhvr>
                                        <p:cTn id="710" dur="1" fill="hold">
                                          <p:stCondLst>
                                            <p:cond delay="0"/>
                                          </p:stCondLst>
                                        </p:cTn>
                                        <p:tgtEl>
                                          <p:spTgt spid="166"/>
                                        </p:tgtEl>
                                        <p:attrNameLst>
                                          <p:attrName>style.visibility</p:attrName>
                                        </p:attrNameLst>
                                      </p:cBhvr>
                                      <p:to>
                                        <p:strVal val="visible"/>
                                      </p:to>
                                    </p:set>
                                    <p:animEffect transition="in" filter="wipe(left)">
                                      <p:cBhvr>
                                        <p:cTn id="711" dur="500"/>
                                        <p:tgtEl>
                                          <p:spTgt spid="166"/>
                                        </p:tgtEl>
                                      </p:cBhvr>
                                    </p:animEffect>
                                  </p:childTnLst>
                                </p:cTn>
                              </p:par>
                            </p:childTnLst>
                          </p:cTn>
                        </p:par>
                      </p:childTnLst>
                    </p:cTn>
                  </p:par>
                  <p:par>
                    <p:cTn id="712" fill="hold">
                      <p:stCondLst>
                        <p:cond delay="indefinite"/>
                      </p:stCondLst>
                      <p:childTnLst>
                        <p:par>
                          <p:cTn id="713" fill="hold">
                            <p:stCondLst>
                              <p:cond delay="0"/>
                            </p:stCondLst>
                            <p:childTnLst>
                              <p:par>
                                <p:cTn id="714" presetID="22" presetClass="entr" presetSubtype="8" fill="hold" grpId="0" nodeType="clickEffect">
                                  <p:stCondLst>
                                    <p:cond delay="0"/>
                                  </p:stCondLst>
                                  <p:childTnLst>
                                    <p:set>
                                      <p:cBhvr>
                                        <p:cTn id="715" dur="1" fill="hold">
                                          <p:stCondLst>
                                            <p:cond delay="0"/>
                                          </p:stCondLst>
                                        </p:cTn>
                                        <p:tgtEl>
                                          <p:spTgt spid="167"/>
                                        </p:tgtEl>
                                        <p:attrNameLst>
                                          <p:attrName>style.visibility</p:attrName>
                                        </p:attrNameLst>
                                      </p:cBhvr>
                                      <p:to>
                                        <p:strVal val="visible"/>
                                      </p:to>
                                    </p:set>
                                    <p:animEffect transition="in" filter="wipe(left)">
                                      <p:cBhvr>
                                        <p:cTn id="716" dur="500"/>
                                        <p:tgtEl>
                                          <p:spTgt spid="167"/>
                                        </p:tgtEl>
                                      </p:cBhvr>
                                    </p:animEffect>
                                  </p:childTnLst>
                                </p:cTn>
                              </p:par>
                            </p:childTnLst>
                          </p:cTn>
                        </p:par>
                      </p:childTnLst>
                    </p:cTn>
                  </p:par>
                  <p:par>
                    <p:cTn id="717" fill="hold">
                      <p:stCondLst>
                        <p:cond delay="indefinite"/>
                      </p:stCondLst>
                      <p:childTnLst>
                        <p:par>
                          <p:cTn id="718" fill="hold">
                            <p:stCondLst>
                              <p:cond delay="0"/>
                            </p:stCondLst>
                            <p:childTnLst>
                              <p:par>
                                <p:cTn id="719" presetID="22" presetClass="entr" presetSubtype="8" fill="hold" grpId="0" nodeType="clickEffect">
                                  <p:stCondLst>
                                    <p:cond delay="0"/>
                                  </p:stCondLst>
                                  <p:childTnLst>
                                    <p:set>
                                      <p:cBhvr>
                                        <p:cTn id="720" dur="1" fill="hold">
                                          <p:stCondLst>
                                            <p:cond delay="0"/>
                                          </p:stCondLst>
                                        </p:cTn>
                                        <p:tgtEl>
                                          <p:spTgt spid="168"/>
                                        </p:tgtEl>
                                        <p:attrNameLst>
                                          <p:attrName>style.visibility</p:attrName>
                                        </p:attrNameLst>
                                      </p:cBhvr>
                                      <p:to>
                                        <p:strVal val="visible"/>
                                      </p:to>
                                    </p:set>
                                    <p:animEffect transition="in" filter="wipe(left)">
                                      <p:cBhvr>
                                        <p:cTn id="721" dur="500"/>
                                        <p:tgtEl>
                                          <p:spTgt spid="168"/>
                                        </p:tgtEl>
                                      </p:cBhvr>
                                    </p:animEffect>
                                  </p:childTnLst>
                                </p:cTn>
                              </p:par>
                            </p:childTnLst>
                          </p:cTn>
                        </p:par>
                      </p:childTnLst>
                    </p:cTn>
                  </p:par>
                  <p:par>
                    <p:cTn id="722" fill="hold">
                      <p:stCondLst>
                        <p:cond delay="indefinite"/>
                      </p:stCondLst>
                      <p:childTnLst>
                        <p:par>
                          <p:cTn id="723" fill="hold">
                            <p:stCondLst>
                              <p:cond delay="0"/>
                            </p:stCondLst>
                            <p:childTnLst>
                              <p:par>
                                <p:cTn id="724" presetID="22" presetClass="entr" presetSubtype="8" fill="hold" grpId="0" nodeType="clickEffect">
                                  <p:stCondLst>
                                    <p:cond delay="0"/>
                                  </p:stCondLst>
                                  <p:childTnLst>
                                    <p:set>
                                      <p:cBhvr>
                                        <p:cTn id="725" dur="1" fill="hold">
                                          <p:stCondLst>
                                            <p:cond delay="0"/>
                                          </p:stCondLst>
                                        </p:cTn>
                                        <p:tgtEl>
                                          <p:spTgt spid="169"/>
                                        </p:tgtEl>
                                        <p:attrNameLst>
                                          <p:attrName>style.visibility</p:attrName>
                                        </p:attrNameLst>
                                      </p:cBhvr>
                                      <p:to>
                                        <p:strVal val="visible"/>
                                      </p:to>
                                    </p:set>
                                    <p:animEffect transition="in" filter="wipe(left)">
                                      <p:cBhvr>
                                        <p:cTn id="726" dur="500"/>
                                        <p:tgtEl>
                                          <p:spTgt spid="169"/>
                                        </p:tgtEl>
                                      </p:cBhvr>
                                    </p:animEffect>
                                  </p:childTnLst>
                                </p:cTn>
                              </p:par>
                            </p:childTnLst>
                          </p:cTn>
                        </p:par>
                      </p:childTnLst>
                    </p:cTn>
                  </p:par>
                  <p:par>
                    <p:cTn id="727" fill="hold">
                      <p:stCondLst>
                        <p:cond delay="indefinite"/>
                      </p:stCondLst>
                      <p:childTnLst>
                        <p:par>
                          <p:cTn id="728" fill="hold">
                            <p:stCondLst>
                              <p:cond delay="0"/>
                            </p:stCondLst>
                            <p:childTnLst>
                              <p:par>
                                <p:cTn id="729" presetID="22" presetClass="entr" presetSubtype="8" fill="hold" grpId="0" nodeType="clickEffect">
                                  <p:stCondLst>
                                    <p:cond delay="0"/>
                                  </p:stCondLst>
                                  <p:childTnLst>
                                    <p:set>
                                      <p:cBhvr>
                                        <p:cTn id="730" dur="1" fill="hold">
                                          <p:stCondLst>
                                            <p:cond delay="0"/>
                                          </p:stCondLst>
                                        </p:cTn>
                                        <p:tgtEl>
                                          <p:spTgt spid="170"/>
                                        </p:tgtEl>
                                        <p:attrNameLst>
                                          <p:attrName>style.visibility</p:attrName>
                                        </p:attrNameLst>
                                      </p:cBhvr>
                                      <p:to>
                                        <p:strVal val="visible"/>
                                      </p:to>
                                    </p:set>
                                    <p:animEffect transition="in" filter="wipe(left)">
                                      <p:cBhvr>
                                        <p:cTn id="731" dur="500"/>
                                        <p:tgtEl>
                                          <p:spTgt spid="170"/>
                                        </p:tgtEl>
                                      </p:cBhvr>
                                    </p:animEffect>
                                  </p:childTnLst>
                                </p:cTn>
                              </p:par>
                            </p:childTnLst>
                          </p:cTn>
                        </p:par>
                      </p:childTnLst>
                    </p:cTn>
                  </p:par>
                  <p:par>
                    <p:cTn id="732" fill="hold">
                      <p:stCondLst>
                        <p:cond delay="indefinite"/>
                      </p:stCondLst>
                      <p:childTnLst>
                        <p:par>
                          <p:cTn id="733" fill="hold">
                            <p:stCondLst>
                              <p:cond delay="0"/>
                            </p:stCondLst>
                            <p:childTnLst>
                              <p:par>
                                <p:cTn id="734" presetID="22" presetClass="entr" presetSubtype="8" fill="hold" grpId="0" nodeType="clickEffect">
                                  <p:stCondLst>
                                    <p:cond delay="0"/>
                                  </p:stCondLst>
                                  <p:childTnLst>
                                    <p:set>
                                      <p:cBhvr>
                                        <p:cTn id="735" dur="1" fill="hold">
                                          <p:stCondLst>
                                            <p:cond delay="0"/>
                                          </p:stCondLst>
                                        </p:cTn>
                                        <p:tgtEl>
                                          <p:spTgt spid="171"/>
                                        </p:tgtEl>
                                        <p:attrNameLst>
                                          <p:attrName>style.visibility</p:attrName>
                                        </p:attrNameLst>
                                      </p:cBhvr>
                                      <p:to>
                                        <p:strVal val="visible"/>
                                      </p:to>
                                    </p:set>
                                    <p:animEffect transition="in" filter="wipe(left)">
                                      <p:cBhvr>
                                        <p:cTn id="736" dur="500"/>
                                        <p:tgtEl>
                                          <p:spTgt spid="171"/>
                                        </p:tgtEl>
                                      </p:cBhvr>
                                    </p:animEffect>
                                  </p:childTnLst>
                                </p:cTn>
                              </p:par>
                            </p:childTnLst>
                          </p:cTn>
                        </p:par>
                      </p:childTnLst>
                    </p:cTn>
                  </p:par>
                  <p:par>
                    <p:cTn id="737" fill="hold">
                      <p:stCondLst>
                        <p:cond delay="indefinite"/>
                      </p:stCondLst>
                      <p:childTnLst>
                        <p:par>
                          <p:cTn id="738" fill="hold">
                            <p:stCondLst>
                              <p:cond delay="0"/>
                            </p:stCondLst>
                            <p:childTnLst>
                              <p:par>
                                <p:cTn id="739" presetID="22" presetClass="entr" presetSubtype="8" fill="hold" grpId="0" nodeType="clickEffect">
                                  <p:stCondLst>
                                    <p:cond delay="0"/>
                                  </p:stCondLst>
                                  <p:childTnLst>
                                    <p:set>
                                      <p:cBhvr>
                                        <p:cTn id="740" dur="1" fill="hold">
                                          <p:stCondLst>
                                            <p:cond delay="0"/>
                                          </p:stCondLst>
                                        </p:cTn>
                                        <p:tgtEl>
                                          <p:spTgt spid="172"/>
                                        </p:tgtEl>
                                        <p:attrNameLst>
                                          <p:attrName>style.visibility</p:attrName>
                                        </p:attrNameLst>
                                      </p:cBhvr>
                                      <p:to>
                                        <p:strVal val="visible"/>
                                      </p:to>
                                    </p:set>
                                    <p:animEffect transition="in" filter="wipe(left)">
                                      <p:cBhvr>
                                        <p:cTn id="741" dur="500"/>
                                        <p:tgtEl>
                                          <p:spTgt spid="172"/>
                                        </p:tgtEl>
                                      </p:cBhvr>
                                    </p:animEffect>
                                  </p:childTnLst>
                                </p:cTn>
                              </p:par>
                            </p:childTnLst>
                          </p:cTn>
                        </p:par>
                      </p:childTnLst>
                    </p:cTn>
                  </p:par>
                  <p:par>
                    <p:cTn id="742" fill="hold">
                      <p:stCondLst>
                        <p:cond delay="indefinite"/>
                      </p:stCondLst>
                      <p:childTnLst>
                        <p:par>
                          <p:cTn id="743" fill="hold">
                            <p:stCondLst>
                              <p:cond delay="0"/>
                            </p:stCondLst>
                            <p:childTnLst>
                              <p:par>
                                <p:cTn id="744" presetID="22" presetClass="entr" presetSubtype="8" fill="hold" grpId="0" nodeType="clickEffect">
                                  <p:stCondLst>
                                    <p:cond delay="0"/>
                                  </p:stCondLst>
                                  <p:childTnLst>
                                    <p:set>
                                      <p:cBhvr>
                                        <p:cTn id="745" dur="1" fill="hold">
                                          <p:stCondLst>
                                            <p:cond delay="0"/>
                                          </p:stCondLst>
                                        </p:cTn>
                                        <p:tgtEl>
                                          <p:spTgt spid="173"/>
                                        </p:tgtEl>
                                        <p:attrNameLst>
                                          <p:attrName>style.visibility</p:attrName>
                                        </p:attrNameLst>
                                      </p:cBhvr>
                                      <p:to>
                                        <p:strVal val="visible"/>
                                      </p:to>
                                    </p:set>
                                    <p:animEffect transition="in" filter="wipe(left)">
                                      <p:cBhvr>
                                        <p:cTn id="746" dur="500"/>
                                        <p:tgtEl>
                                          <p:spTgt spid="173"/>
                                        </p:tgtEl>
                                      </p:cBhvr>
                                    </p:animEffect>
                                  </p:childTnLst>
                                </p:cTn>
                              </p:par>
                            </p:childTnLst>
                          </p:cTn>
                        </p:par>
                      </p:childTnLst>
                    </p:cTn>
                  </p:par>
                  <p:par>
                    <p:cTn id="747" fill="hold">
                      <p:stCondLst>
                        <p:cond delay="indefinite"/>
                      </p:stCondLst>
                      <p:childTnLst>
                        <p:par>
                          <p:cTn id="748" fill="hold">
                            <p:stCondLst>
                              <p:cond delay="0"/>
                            </p:stCondLst>
                            <p:childTnLst>
                              <p:par>
                                <p:cTn id="749" presetID="22" presetClass="entr" presetSubtype="8" fill="hold" grpId="0" nodeType="clickEffect">
                                  <p:stCondLst>
                                    <p:cond delay="0"/>
                                  </p:stCondLst>
                                  <p:childTnLst>
                                    <p:set>
                                      <p:cBhvr>
                                        <p:cTn id="750" dur="1" fill="hold">
                                          <p:stCondLst>
                                            <p:cond delay="0"/>
                                          </p:stCondLst>
                                        </p:cTn>
                                        <p:tgtEl>
                                          <p:spTgt spid="174"/>
                                        </p:tgtEl>
                                        <p:attrNameLst>
                                          <p:attrName>style.visibility</p:attrName>
                                        </p:attrNameLst>
                                      </p:cBhvr>
                                      <p:to>
                                        <p:strVal val="visible"/>
                                      </p:to>
                                    </p:set>
                                    <p:animEffect transition="in" filter="wipe(left)">
                                      <p:cBhvr>
                                        <p:cTn id="751" dur="500"/>
                                        <p:tgtEl>
                                          <p:spTgt spid="174"/>
                                        </p:tgtEl>
                                      </p:cBhvr>
                                    </p:animEffect>
                                  </p:childTnLst>
                                </p:cTn>
                              </p:par>
                            </p:childTnLst>
                          </p:cTn>
                        </p:par>
                      </p:childTnLst>
                    </p:cTn>
                  </p:par>
                  <p:par>
                    <p:cTn id="752" fill="hold">
                      <p:stCondLst>
                        <p:cond delay="indefinite"/>
                      </p:stCondLst>
                      <p:childTnLst>
                        <p:par>
                          <p:cTn id="753" fill="hold">
                            <p:stCondLst>
                              <p:cond delay="0"/>
                            </p:stCondLst>
                            <p:childTnLst>
                              <p:par>
                                <p:cTn id="754" presetID="22" presetClass="entr" presetSubtype="8" fill="hold" grpId="0" nodeType="clickEffect">
                                  <p:stCondLst>
                                    <p:cond delay="0"/>
                                  </p:stCondLst>
                                  <p:childTnLst>
                                    <p:set>
                                      <p:cBhvr>
                                        <p:cTn id="755" dur="1" fill="hold">
                                          <p:stCondLst>
                                            <p:cond delay="0"/>
                                          </p:stCondLst>
                                        </p:cTn>
                                        <p:tgtEl>
                                          <p:spTgt spid="175"/>
                                        </p:tgtEl>
                                        <p:attrNameLst>
                                          <p:attrName>style.visibility</p:attrName>
                                        </p:attrNameLst>
                                      </p:cBhvr>
                                      <p:to>
                                        <p:strVal val="visible"/>
                                      </p:to>
                                    </p:set>
                                    <p:animEffect transition="in" filter="wipe(left)">
                                      <p:cBhvr>
                                        <p:cTn id="756" dur="500"/>
                                        <p:tgtEl>
                                          <p:spTgt spid="175"/>
                                        </p:tgtEl>
                                      </p:cBhvr>
                                    </p:animEffect>
                                  </p:childTnLst>
                                </p:cTn>
                              </p:par>
                            </p:childTnLst>
                          </p:cTn>
                        </p:par>
                      </p:childTnLst>
                    </p:cTn>
                  </p:par>
                  <p:par>
                    <p:cTn id="757" fill="hold">
                      <p:stCondLst>
                        <p:cond delay="indefinite"/>
                      </p:stCondLst>
                      <p:childTnLst>
                        <p:par>
                          <p:cTn id="758" fill="hold">
                            <p:stCondLst>
                              <p:cond delay="0"/>
                            </p:stCondLst>
                            <p:childTnLst>
                              <p:par>
                                <p:cTn id="759" presetID="22" presetClass="entr" presetSubtype="8" fill="hold" grpId="0" nodeType="clickEffect">
                                  <p:stCondLst>
                                    <p:cond delay="0"/>
                                  </p:stCondLst>
                                  <p:childTnLst>
                                    <p:set>
                                      <p:cBhvr>
                                        <p:cTn id="760" dur="1" fill="hold">
                                          <p:stCondLst>
                                            <p:cond delay="0"/>
                                          </p:stCondLst>
                                        </p:cTn>
                                        <p:tgtEl>
                                          <p:spTgt spid="176"/>
                                        </p:tgtEl>
                                        <p:attrNameLst>
                                          <p:attrName>style.visibility</p:attrName>
                                        </p:attrNameLst>
                                      </p:cBhvr>
                                      <p:to>
                                        <p:strVal val="visible"/>
                                      </p:to>
                                    </p:set>
                                    <p:animEffect transition="in" filter="wipe(left)">
                                      <p:cBhvr>
                                        <p:cTn id="761" dur="500"/>
                                        <p:tgtEl>
                                          <p:spTgt spid="176"/>
                                        </p:tgtEl>
                                      </p:cBhvr>
                                    </p:animEffect>
                                  </p:childTnLst>
                                </p:cTn>
                              </p:par>
                            </p:childTnLst>
                          </p:cTn>
                        </p:par>
                      </p:childTnLst>
                    </p:cTn>
                  </p:par>
                  <p:par>
                    <p:cTn id="762" fill="hold">
                      <p:stCondLst>
                        <p:cond delay="indefinite"/>
                      </p:stCondLst>
                      <p:childTnLst>
                        <p:par>
                          <p:cTn id="763" fill="hold">
                            <p:stCondLst>
                              <p:cond delay="0"/>
                            </p:stCondLst>
                            <p:childTnLst>
                              <p:par>
                                <p:cTn id="764" presetID="22" presetClass="entr" presetSubtype="8" fill="hold" grpId="0" nodeType="clickEffect">
                                  <p:stCondLst>
                                    <p:cond delay="0"/>
                                  </p:stCondLst>
                                  <p:childTnLst>
                                    <p:set>
                                      <p:cBhvr>
                                        <p:cTn id="765" dur="1" fill="hold">
                                          <p:stCondLst>
                                            <p:cond delay="0"/>
                                          </p:stCondLst>
                                        </p:cTn>
                                        <p:tgtEl>
                                          <p:spTgt spid="177"/>
                                        </p:tgtEl>
                                        <p:attrNameLst>
                                          <p:attrName>style.visibility</p:attrName>
                                        </p:attrNameLst>
                                      </p:cBhvr>
                                      <p:to>
                                        <p:strVal val="visible"/>
                                      </p:to>
                                    </p:set>
                                    <p:animEffect transition="in" filter="wipe(left)">
                                      <p:cBhvr>
                                        <p:cTn id="766" dur="500"/>
                                        <p:tgtEl>
                                          <p:spTgt spid="177"/>
                                        </p:tgtEl>
                                      </p:cBhvr>
                                    </p:animEffect>
                                  </p:childTnLst>
                                </p:cTn>
                              </p:par>
                            </p:childTnLst>
                          </p:cTn>
                        </p:par>
                      </p:childTnLst>
                    </p:cTn>
                  </p:par>
                  <p:par>
                    <p:cTn id="767" fill="hold">
                      <p:stCondLst>
                        <p:cond delay="indefinite"/>
                      </p:stCondLst>
                      <p:childTnLst>
                        <p:par>
                          <p:cTn id="768" fill="hold">
                            <p:stCondLst>
                              <p:cond delay="0"/>
                            </p:stCondLst>
                            <p:childTnLst>
                              <p:par>
                                <p:cTn id="769" presetID="22" presetClass="entr" presetSubtype="8" fill="hold" grpId="0" nodeType="clickEffect">
                                  <p:stCondLst>
                                    <p:cond delay="0"/>
                                  </p:stCondLst>
                                  <p:childTnLst>
                                    <p:set>
                                      <p:cBhvr>
                                        <p:cTn id="770" dur="1" fill="hold">
                                          <p:stCondLst>
                                            <p:cond delay="0"/>
                                          </p:stCondLst>
                                        </p:cTn>
                                        <p:tgtEl>
                                          <p:spTgt spid="178"/>
                                        </p:tgtEl>
                                        <p:attrNameLst>
                                          <p:attrName>style.visibility</p:attrName>
                                        </p:attrNameLst>
                                      </p:cBhvr>
                                      <p:to>
                                        <p:strVal val="visible"/>
                                      </p:to>
                                    </p:set>
                                    <p:animEffect transition="in" filter="wipe(left)">
                                      <p:cBhvr>
                                        <p:cTn id="771" dur="500"/>
                                        <p:tgtEl>
                                          <p:spTgt spid="178"/>
                                        </p:tgtEl>
                                      </p:cBhvr>
                                    </p:animEffect>
                                  </p:childTnLst>
                                </p:cTn>
                              </p:par>
                            </p:childTnLst>
                          </p:cTn>
                        </p:par>
                      </p:childTnLst>
                    </p:cTn>
                  </p:par>
                  <p:par>
                    <p:cTn id="772" fill="hold">
                      <p:stCondLst>
                        <p:cond delay="indefinite"/>
                      </p:stCondLst>
                      <p:childTnLst>
                        <p:par>
                          <p:cTn id="773" fill="hold">
                            <p:stCondLst>
                              <p:cond delay="0"/>
                            </p:stCondLst>
                            <p:childTnLst>
                              <p:par>
                                <p:cTn id="774" presetID="22" presetClass="entr" presetSubtype="8" fill="hold" grpId="0" nodeType="clickEffect">
                                  <p:stCondLst>
                                    <p:cond delay="0"/>
                                  </p:stCondLst>
                                  <p:childTnLst>
                                    <p:set>
                                      <p:cBhvr>
                                        <p:cTn id="775" dur="1" fill="hold">
                                          <p:stCondLst>
                                            <p:cond delay="0"/>
                                          </p:stCondLst>
                                        </p:cTn>
                                        <p:tgtEl>
                                          <p:spTgt spid="179"/>
                                        </p:tgtEl>
                                        <p:attrNameLst>
                                          <p:attrName>style.visibility</p:attrName>
                                        </p:attrNameLst>
                                      </p:cBhvr>
                                      <p:to>
                                        <p:strVal val="visible"/>
                                      </p:to>
                                    </p:set>
                                    <p:animEffect transition="in" filter="wipe(left)">
                                      <p:cBhvr>
                                        <p:cTn id="776" dur="500"/>
                                        <p:tgtEl>
                                          <p:spTgt spid="179"/>
                                        </p:tgtEl>
                                      </p:cBhvr>
                                    </p:animEffect>
                                  </p:childTnLst>
                                </p:cTn>
                              </p:par>
                            </p:childTnLst>
                          </p:cTn>
                        </p:par>
                      </p:childTnLst>
                    </p:cTn>
                  </p:par>
                  <p:par>
                    <p:cTn id="777" fill="hold">
                      <p:stCondLst>
                        <p:cond delay="indefinite"/>
                      </p:stCondLst>
                      <p:childTnLst>
                        <p:par>
                          <p:cTn id="778" fill="hold">
                            <p:stCondLst>
                              <p:cond delay="0"/>
                            </p:stCondLst>
                            <p:childTnLst>
                              <p:par>
                                <p:cTn id="779" presetID="22" presetClass="entr" presetSubtype="8" fill="hold" grpId="0" nodeType="clickEffect">
                                  <p:stCondLst>
                                    <p:cond delay="0"/>
                                  </p:stCondLst>
                                  <p:childTnLst>
                                    <p:set>
                                      <p:cBhvr>
                                        <p:cTn id="780" dur="1" fill="hold">
                                          <p:stCondLst>
                                            <p:cond delay="0"/>
                                          </p:stCondLst>
                                        </p:cTn>
                                        <p:tgtEl>
                                          <p:spTgt spid="180"/>
                                        </p:tgtEl>
                                        <p:attrNameLst>
                                          <p:attrName>style.visibility</p:attrName>
                                        </p:attrNameLst>
                                      </p:cBhvr>
                                      <p:to>
                                        <p:strVal val="visible"/>
                                      </p:to>
                                    </p:set>
                                    <p:animEffect transition="in" filter="wipe(left)">
                                      <p:cBhvr>
                                        <p:cTn id="781" dur="500"/>
                                        <p:tgtEl>
                                          <p:spTgt spid="180"/>
                                        </p:tgtEl>
                                      </p:cBhvr>
                                    </p:animEffect>
                                  </p:childTnLst>
                                </p:cTn>
                              </p:par>
                            </p:childTnLst>
                          </p:cTn>
                        </p:par>
                      </p:childTnLst>
                    </p:cTn>
                  </p:par>
                </p:childTnLst>
              </p:cTn>
              <p:nextCondLst>
                <p:cond evt="onClick" delay="0">
                  <p:tgtEl>
                    <p:spTgt spid="159"/>
                  </p:tgtEl>
                </p:cond>
              </p:nextCondLst>
            </p:seq>
          </p:childTnLst>
        </p:cTn>
      </p:par>
    </p:tnLst>
    <p:bldLst>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61" grpId="0" animBg="1"/>
      <p:bldP spid="162" grpId="0" animBg="1"/>
      <p:bldP spid="163" grpId="0" animBg="1"/>
      <p:bldP spid="164" grpId="0" animBg="1"/>
      <p:bldP spid="165" grpId="0" animBg="1"/>
      <p:bldP spid="166" grpId="0" animBg="1"/>
      <p:bldP spid="167" grpId="0" animBg="1"/>
      <p:bldP spid="168" grpId="0" animBg="1"/>
      <p:bldP spid="169" grpId="0" animBg="1"/>
      <p:bldP spid="170" grpId="0" animBg="1"/>
      <p:bldP spid="171" grpId="0" animBg="1"/>
      <p:bldP spid="172" grpId="0" animBg="1"/>
      <p:bldP spid="173" grpId="0" animBg="1"/>
      <p:bldP spid="174" grpId="0" animBg="1"/>
      <p:bldP spid="175" grpId="0" animBg="1"/>
      <p:bldP spid="176" grpId="0" animBg="1"/>
      <p:bldP spid="177" grpId="0" animBg="1"/>
      <p:bldP spid="178" grpId="0" animBg="1"/>
      <p:bldP spid="179" grpId="0" animBg="1"/>
      <p:bldP spid="18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7672" y="791570"/>
            <a:ext cx="11213585" cy="1569660"/>
          </a:xfrm>
          <a:prstGeom prst="rect">
            <a:avLst/>
          </a:prstGeom>
          <a:noFill/>
        </p:spPr>
        <p:txBody>
          <a:bodyPr wrap="square" rtlCol="0">
            <a:spAutoFit/>
          </a:bodyPr>
          <a:lstStyle/>
          <a:p>
            <a:r>
              <a:rPr lang="ru-RU" sz="3200" dirty="0" smtClean="0"/>
              <a:t>Кто из родителей занимается выращиванием потомства у лебедей?</a:t>
            </a:r>
            <a:endParaRPr lang="ru-RU" sz="3200" b="1" dirty="0" smtClean="0"/>
          </a:p>
          <a:p>
            <a:endParaRPr lang="ru-RU" sz="3200" dirty="0"/>
          </a:p>
        </p:txBody>
      </p:sp>
      <p:sp>
        <p:nvSpPr>
          <p:cNvPr id="4" name="TextBox 3"/>
          <p:cNvSpPr txBox="1"/>
          <p:nvPr/>
        </p:nvSpPr>
        <p:spPr>
          <a:xfrm>
            <a:off x="287384" y="5707039"/>
            <a:ext cx="1855316" cy="584775"/>
          </a:xfrm>
          <a:prstGeom prst="rect">
            <a:avLst/>
          </a:prstGeom>
          <a:noFill/>
        </p:spPr>
        <p:txBody>
          <a:bodyPr wrap="square" rtlCol="0">
            <a:spAutoFit/>
          </a:bodyPr>
          <a:lstStyle/>
          <a:p>
            <a:r>
              <a:rPr lang="ru-RU" sz="3200" dirty="0"/>
              <a:t>ОТВЕТ</a:t>
            </a:r>
          </a:p>
        </p:txBody>
      </p:sp>
      <p:sp>
        <p:nvSpPr>
          <p:cNvPr id="5" name="TextBox 4"/>
          <p:cNvSpPr txBox="1"/>
          <p:nvPr/>
        </p:nvSpPr>
        <p:spPr>
          <a:xfrm>
            <a:off x="5213445" y="5707038"/>
            <a:ext cx="4735773" cy="584775"/>
          </a:xfrm>
          <a:prstGeom prst="rect">
            <a:avLst/>
          </a:prstGeom>
          <a:noFill/>
        </p:spPr>
        <p:txBody>
          <a:bodyPr wrap="square" rtlCol="0">
            <a:spAutoFit/>
          </a:bodyPr>
          <a:lstStyle/>
          <a:p>
            <a:r>
              <a:rPr lang="ru-RU" sz="3200" i="1" dirty="0" smtClean="0"/>
              <a:t>Оба</a:t>
            </a:r>
            <a:r>
              <a:rPr lang="ru-RU" sz="3200" i="1" dirty="0" smtClean="0"/>
              <a:t>: и самец, и самка</a:t>
            </a:r>
            <a:endParaRPr lang="ru-RU" sz="3200" dirty="0"/>
          </a:p>
        </p:txBody>
      </p:sp>
      <p:sp>
        <p:nvSpPr>
          <p:cNvPr id="6" name="Управляющая кнопка: домой 5">
            <a:hlinkClick r:id="" action="ppaction://hlinkshowjump?jump=firstslide" highlightClick="1"/>
          </p:cNvPr>
          <p:cNvSpPr/>
          <p:nvPr/>
        </p:nvSpPr>
        <p:spPr>
          <a:xfrm>
            <a:off x="11395881" y="6114197"/>
            <a:ext cx="796119" cy="74380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a:extLst>
              <a:ext uri="{FF2B5EF4-FFF2-40B4-BE49-F238E27FC236}">
                <a16:creationId xmlns="" xmlns:a16="http://schemas.microsoft.com/office/drawing/2014/main" id="{43576F54-F54D-46BF-B4A3-DD4F442474E5}"/>
              </a:ext>
            </a:extLst>
          </p:cNvPr>
          <p:cNvPicPr>
            <a:picLocks noChangeAspect="1"/>
          </p:cNvPicPr>
          <p:nvPr/>
        </p:nvPicPr>
        <p:blipFill>
          <a:blip r:embed="rId3" cstate="print"/>
          <a:stretch>
            <a:fillRect/>
          </a:stretch>
        </p:blipFill>
        <p:spPr>
          <a:xfrm>
            <a:off x="2651461" y="1877433"/>
            <a:ext cx="6889077" cy="3103133"/>
          </a:xfrm>
          <a:prstGeom prst="rect">
            <a:avLst/>
          </a:prstGeom>
        </p:spPr>
      </p:pic>
      <p:pic>
        <p:nvPicPr>
          <p:cNvPr id="8" name="Picture 2" descr="Лебеди образуют пару на всю жизнь | Интересные факты, мифы ..."/>
          <p:cNvPicPr>
            <a:picLocks noChangeAspect="1" noChangeArrowheads="1"/>
          </p:cNvPicPr>
          <p:nvPr/>
        </p:nvPicPr>
        <p:blipFill>
          <a:blip r:embed="rId4" cstate="print"/>
          <a:srcRect/>
          <a:stretch>
            <a:fillRect/>
          </a:stretch>
        </p:blipFill>
        <p:spPr bwMode="auto">
          <a:xfrm>
            <a:off x="2599509" y="1868543"/>
            <a:ext cx="6910251" cy="3604794"/>
          </a:xfrm>
          <a:prstGeom prst="rect">
            <a:avLst/>
          </a:prstGeom>
          <a:noFill/>
        </p:spPr>
      </p:pic>
    </p:spTree>
    <p:extLst>
      <p:ext uri="{BB962C8B-B14F-4D97-AF65-F5344CB8AC3E}">
        <p14:creationId xmlns="" xmlns:p14="http://schemas.microsoft.com/office/powerpoint/2010/main" val="296917779"/>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250"/>
                                        <p:tgtEl>
                                          <p:spTgt spid="5"/>
                                        </p:tgtEl>
                                      </p:cBhvr>
                                    </p:animEffect>
                                  </p:childTnLst>
                                </p:cTn>
                              </p:par>
                            </p:childTnLst>
                          </p:cTn>
                        </p:par>
                      </p:childTnLst>
                    </p:cTn>
                  </p:par>
                </p:childTnLst>
              </p:cTn>
              <p:nextCondLst>
                <p:cond evt="onClick" delay="0">
                  <p:tgtEl>
                    <p:spTgt spid="4"/>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6415" y="282118"/>
            <a:ext cx="11714328" cy="2554545"/>
          </a:xfrm>
          <a:prstGeom prst="rect">
            <a:avLst/>
          </a:prstGeom>
          <a:noFill/>
        </p:spPr>
        <p:txBody>
          <a:bodyPr wrap="square" rtlCol="0">
            <a:spAutoFit/>
          </a:bodyPr>
          <a:lstStyle/>
          <a:p>
            <a:r>
              <a:rPr lang="ru-RU" sz="3200" dirty="0" smtClean="0"/>
              <a:t>Молодые лебеди имеют светлое грязно-серое рыжеватое или буроватое оперение, по мере взросления цветные перья заменяются белыми. На какой год молодые лебеди становятся абсолютно белыми? </a:t>
            </a:r>
          </a:p>
          <a:p>
            <a:endParaRPr lang="ru-RU" sz="3200" dirty="0"/>
          </a:p>
        </p:txBody>
      </p:sp>
      <p:sp>
        <p:nvSpPr>
          <p:cNvPr id="4" name="TextBox 3"/>
          <p:cNvSpPr txBox="1"/>
          <p:nvPr/>
        </p:nvSpPr>
        <p:spPr>
          <a:xfrm>
            <a:off x="630072" y="5707039"/>
            <a:ext cx="1995562" cy="584775"/>
          </a:xfrm>
          <a:prstGeom prst="rect">
            <a:avLst/>
          </a:prstGeom>
          <a:noFill/>
        </p:spPr>
        <p:txBody>
          <a:bodyPr wrap="square" rtlCol="0">
            <a:spAutoFit/>
          </a:bodyPr>
          <a:lstStyle/>
          <a:p>
            <a:r>
              <a:rPr lang="ru-RU" sz="3200" dirty="0"/>
              <a:t>ОТВЕТ</a:t>
            </a:r>
          </a:p>
        </p:txBody>
      </p:sp>
      <p:sp>
        <p:nvSpPr>
          <p:cNvPr id="5" name="TextBox 4"/>
          <p:cNvSpPr txBox="1"/>
          <p:nvPr/>
        </p:nvSpPr>
        <p:spPr>
          <a:xfrm>
            <a:off x="5213445" y="5707038"/>
            <a:ext cx="4735773" cy="584775"/>
          </a:xfrm>
          <a:prstGeom prst="rect">
            <a:avLst/>
          </a:prstGeom>
          <a:noFill/>
        </p:spPr>
        <p:txBody>
          <a:bodyPr wrap="square" rtlCol="0">
            <a:spAutoFit/>
          </a:bodyPr>
          <a:lstStyle/>
          <a:p>
            <a:r>
              <a:rPr lang="ru-RU" sz="3200" i="1" dirty="0" smtClean="0"/>
              <a:t>на 3-4 год</a:t>
            </a:r>
            <a:endParaRPr lang="ru-RU" sz="3200" dirty="0"/>
          </a:p>
        </p:txBody>
      </p:sp>
      <p:sp>
        <p:nvSpPr>
          <p:cNvPr id="6" name="Управляющая кнопка: домой 5">
            <a:hlinkClick r:id="" action="ppaction://hlinkshowjump?jump=firstslide" highlightClick="1"/>
          </p:cNvPr>
          <p:cNvSpPr/>
          <p:nvPr/>
        </p:nvSpPr>
        <p:spPr>
          <a:xfrm>
            <a:off x="11395881" y="6114197"/>
            <a:ext cx="796119" cy="74380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a:extLst>
              <a:ext uri="{FF2B5EF4-FFF2-40B4-BE49-F238E27FC236}">
                <a16:creationId xmlns="" xmlns:a16="http://schemas.microsoft.com/office/drawing/2014/main" id="{01420A9F-138E-479D-999D-4878738A700D}"/>
              </a:ext>
            </a:extLst>
          </p:cNvPr>
          <p:cNvPicPr>
            <a:picLocks noChangeAspect="1"/>
          </p:cNvPicPr>
          <p:nvPr/>
        </p:nvPicPr>
        <p:blipFill>
          <a:blip r:embed="rId3" cstate="print"/>
          <a:stretch>
            <a:fillRect/>
          </a:stretch>
        </p:blipFill>
        <p:spPr>
          <a:xfrm>
            <a:off x="4416858" y="2551923"/>
            <a:ext cx="6889077" cy="3103133"/>
          </a:xfrm>
          <a:prstGeom prst="rect">
            <a:avLst/>
          </a:prstGeom>
        </p:spPr>
      </p:pic>
      <p:pic>
        <p:nvPicPr>
          <p:cNvPr id="8" name="Picture 4" descr="МОЛОДЫЕ ЛЕБЕДИ В ЮЖНОЙ БУХТЕ СЕВАСТОПОЛЯ :: ВАДИМ СКОРОБОГАТОВ ..."/>
          <p:cNvPicPr>
            <a:picLocks noChangeAspect="1" noChangeArrowheads="1"/>
          </p:cNvPicPr>
          <p:nvPr/>
        </p:nvPicPr>
        <p:blipFill>
          <a:blip r:embed="rId4" cstate="print"/>
          <a:srcRect/>
          <a:stretch>
            <a:fillRect/>
          </a:stretch>
        </p:blipFill>
        <p:spPr bwMode="auto">
          <a:xfrm>
            <a:off x="4380681" y="2286000"/>
            <a:ext cx="6918690" cy="3435531"/>
          </a:xfrm>
          <a:prstGeom prst="rect">
            <a:avLst/>
          </a:prstGeom>
          <a:noFill/>
        </p:spPr>
      </p:pic>
    </p:spTree>
    <p:extLst>
      <p:ext uri="{BB962C8B-B14F-4D97-AF65-F5344CB8AC3E}">
        <p14:creationId xmlns="" xmlns:p14="http://schemas.microsoft.com/office/powerpoint/2010/main" val="1540878660"/>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250"/>
                                        <p:tgtEl>
                                          <p:spTgt spid="5"/>
                                        </p:tgtEl>
                                      </p:cBhvr>
                                    </p:animEffect>
                                  </p:childTnLst>
                                </p:cTn>
                              </p:par>
                            </p:childTnLst>
                          </p:cTn>
                        </p:par>
                      </p:childTnLst>
                    </p:cTn>
                  </p:par>
                </p:childTnLst>
              </p:cTn>
              <p:nextCondLst>
                <p:cond evt="onClick" delay="0">
                  <p:tgtEl>
                    <p:spTgt spid="4"/>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90735" y="229867"/>
            <a:ext cx="9112377" cy="1077218"/>
          </a:xfrm>
          <a:prstGeom prst="rect">
            <a:avLst/>
          </a:prstGeom>
          <a:noFill/>
        </p:spPr>
        <p:txBody>
          <a:bodyPr wrap="square" rtlCol="0">
            <a:spAutoFit/>
          </a:bodyPr>
          <a:lstStyle/>
          <a:p>
            <a:r>
              <a:rPr lang="ru-RU" sz="3200" dirty="0" smtClean="0"/>
              <a:t>Кто в лебединой семье строит гнездо? </a:t>
            </a:r>
          </a:p>
          <a:p>
            <a:endParaRPr lang="ru-RU" sz="3200" dirty="0"/>
          </a:p>
        </p:txBody>
      </p:sp>
      <p:sp>
        <p:nvSpPr>
          <p:cNvPr id="4" name="TextBox 3"/>
          <p:cNvSpPr txBox="1"/>
          <p:nvPr/>
        </p:nvSpPr>
        <p:spPr>
          <a:xfrm>
            <a:off x="630072" y="5707039"/>
            <a:ext cx="1982499" cy="584775"/>
          </a:xfrm>
          <a:prstGeom prst="rect">
            <a:avLst/>
          </a:prstGeom>
          <a:noFill/>
        </p:spPr>
        <p:txBody>
          <a:bodyPr wrap="square" rtlCol="0">
            <a:spAutoFit/>
          </a:bodyPr>
          <a:lstStyle/>
          <a:p>
            <a:r>
              <a:rPr lang="ru-RU" sz="3200" dirty="0"/>
              <a:t>ОТВЕТ</a:t>
            </a:r>
          </a:p>
        </p:txBody>
      </p:sp>
      <p:sp>
        <p:nvSpPr>
          <p:cNvPr id="5" name="TextBox 4"/>
          <p:cNvSpPr txBox="1"/>
          <p:nvPr/>
        </p:nvSpPr>
        <p:spPr>
          <a:xfrm>
            <a:off x="5213445" y="5707038"/>
            <a:ext cx="4735773" cy="584775"/>
          </a:xfrm>
          <a:prstGeom prst="rect">
            <a:avLst/>
          </a:prstGeom>
          <a:noFill/>
        </p:spPr>
        <p:txBody>
          <a:bodyPr wrap="square" rtlCol="0">
            <a:spAutoFit/>
          </a:bodyPr>
          <a:lstStyle/>
          <a:p>
            <a:r>
              <a:rPr lang="ru-RU" sz="3200" i="1" dirty="0" smtClean="0"/>
              <a:t>Самка</a:t>
            </a:r>
            <a:endParaRPr lang="ru-RU" sz="3200" dirty="0"/>
          </a:p>
        </p:txBody>
      </p:sp>
      <p:sp>
        <p:nvSpPr>
          <p:cNvPr id="6" name="Управляющая кнопка: домой 5">
            <a:hlinkClick r:id="" action="ppaction://hlinkshowjump?jump=firstslide" highlightClick="1"/>
          </p:cNvPr>
          <p:cNvSpPr/>
          <p:nvPr/>
        </p:nvSpPr>
        <p:spPr>
          <a:xfrm>
            <a:off x="11395881" y="6114197"/>
            <a:ext cx="796119" cy="74380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a:extLst>
              <a:ext uri="{FF2B5EF4-FFF2-40B4-BE49-F238E27FC236}">
                <a16:creationId xmlns="" xmlns:a16="http://schemas.microsoft.com/office/drawing/2014/main" id="{EC5B39A7-F44D-449F-A15C-171F82E7D468}"/>
              </a:ext>
            </a:extLst>
          </p:cNvPr>
          <p:cNvPicPr>
            <a:picLocks noChangeAspect="1"/>
          </p:cNvPicPr>
          <p:nvPr/>
        </p:nvPicPr>
        <p:blipFill>
          <a:blip r:embed="rId3" cstate="print"/>
          <a:stretch>
            <a:fillRect/>
          </a:stretch>
        </p:blipFill>
        <p:spPr>
          <a:xfrm>
            <a:off x="2651461" y="1877433"/>
            <a:ext cx="6889077" cy="3103133"/>
          </a:xfrm>
          <a:prstGeom prst="rect">
            <a:avLst/>
          </a:prstGeom>
        </p:spPr>
      </p:pic>
      <p:pic>
        <p:nvPicPr>
          <p:cNvPr id="8" name="Picture 2" descr="Лебеди Гнездо Воды - Бесплатное фото на Pixabay"/>
          <p:cNvPicPr>
            <a:picLocks noChangeAspect="1" noChangeArrowheads="1"/>
          </p:cNvPicPr>
          <p:nvPr/>
        </p:nvPicPr>
        <p:blipFill>
          <a:blip r:embed="rId4" cstate="print"/>
          <a:srcRect t="16633"/>
          <a:stretch>
            <a:fillRect/>
          </a:stretch>
        </p:blipFill>
        <p:spPr bwMode="auto">
          <a:xfrm>
            <a:off x="2573383" y="1201784"/>
            <a:ext cx="7001691" cy="4493622"/>
          </a:xfrm>
          <a:prstGeom prst="rect">
            <a:avLst/>
          </a:prstGeom>
          <a:noFill/>
        </p:spPr>
      </p:pic>
    </p:spTree>
    <p:extLst>
      <p:ext uri="{BB962C8B-B14F-4D97-AF65-F5344CB8AC3E}">
        <p14:creationId xmlns="" xmlns:p14="http://schemas.microsoft.com/office/powerpoint/2010/main" val="229737463"/>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250"/>
                                        <p:tgtEl>
                                          <p:spTgt spid="5"/>
                                        </p:tgtEl>
                                      </p:cBhvr>
                                    </p:animEffect>
                                  </p:childTnLst>
                                </p:cTn>
                              </p:par>
                            </p:childTnLst>
                          </p:cTn>
                        </p:par>
                      </p:childTnLst>
                    </p:cTn>
                  </p:par>
                </p:childTnLst>
              </p:cTn>
              <p:nextCondLst>
                <p:cond evt="onClick" delay="0">
                  <p:tgtEl>
                    <p:spTgt spid="4"/>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0106" y="399684"/>
            <a:ext cx="11387226" cy="1569660"/>
          </a:xfrm>
          <a:prstGeom prst="rect">
            <a:avLst/>
          </a:prstGeom>
          <a:noFill/>
        </p:spPr>
        <p:txBody>
          <a:bodyPr wrap="square" rtlCol="0">
            <a:spAutoFit/>
          </a:bodyPr>
          <a:lstStyle/>
          <a:p>
            <a:r>
              <a:rPr lang="ru-RU" sz="3200" dirty="0" smtClean="0"/>
              <a:t>Самцы внешне практически неотличимы от самок, лишь немного крупнее, а какое отличие у шипуна. </a:t>
            </a:r>
          </a:p>
          <a:p>
            <a:endParaRPr lang="ru-RU" sz="3200" dirty="0"/>
          </a:p>
        </p:txBody>
      </p:sp>
      <p:sp>
        <p:nvSpPr>
          <p:cNvPr id="4" name="TextBox 3"/>
          <p:cNvSpPr txBox="1"/>
          <p:nvPr/>
        </p:nvSpPr>
        <p:spPr>
          <a:xfrm>
            <a:off x="630072" y="5707039"/>
            <a:ext cx="1838808" cy="584775"/>
          </a:xfrm>
          <a:prstGeom prst="rect">
            <a:avLst/>
          </a:prstGeom>
          <a:noFill/>
        </p:spPr>
        <p:txBody>
          <a:bodyPr wrap="square" rtlCol="0">
            <a:spAutoFit/>
          </a:bodyPr>
          <a:lstStyle/>
          <a:p>
            <a:r>
              <a:rPr lang="ru-RU" sz="3200" dirty="0"/>
              <a:t>ОТВЕТ</a:t>
            </a:r>
          </a:p>
        </p:txBody>
      </p:sp>
      <p:sp>
        <p:nvSpPr>
          <p:cNvPr id="5" name="TextBox 4"/>
          <p:cNvSpPr txBox="1"/>
          <p:nvPr/>
        </p:nvSpPr>
        <p:spPr>
          <a:xfrm>
            <a:off x="3094305" y="5563346"/>
            <a:ext cx="8601308" cy="1077218"/>
          </a:xfrm>
          <a:prstGeom prst="rect">
            <a:avLst/>
          </a:prstGeom>
          <a:noFill/>
        </p:spPr>
        <p:txBody>
          <a:bodyPr wrap="square" rtlCol="0">
            <a:spAutoFit/>
          </a:bodyPr>
          <a:lstStyle/>
          <a:p>
            <a:r>
              <a:rPr lang="ru-RU" sz="3200" i="1" dirty="0" smtClean="0"/>
              <a:t>У самца- шипуна  более крупный кожистый нарост в основании клюва</a:t>
            </a:r>
            <a:endParaRPr lang="ru-RU" sz="3200" dirty="0"/>
          </a:p>
        </p:txBody>
      </p:sp>
      <p:sp>
        <p:nvSpPr>
          <p:cNvPr id="6" name="Управляющая кнопка: домой 5">
            <a:hlinkClick r:id="" action="ppaction://hlinkshowjump?jump=firstslide" highlightClick="1"/>
          </p:cNvPr>
          <p:cNvSpPr/>
          <p:nvPr/>
        </p:nvSpPr>
        <p:spPr>
          <a:xfrm>
            <a:off x="11395881" y="6114197"/>
            <a:ext cx="796119" cy="74380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a:extLst>
              <a:ext uri="{FF2B5EF4-FFF2-40B4-BE49-F238E27FC236}">
                <a16:creationId xmlns="" xmlns:a16="http://schemas.microsoft.com/office/drawing/2014/main" id="{CD79BA5A-1A43-4204-BA44-066DC24CE526}"/>
              </a:ext>
            </a:extLst>
          </p:cNvPr>
          <p:cNvPicPr>
            <a:picLocks noChangeAspect="1"/>
          </p:cNvPicPr>
          <p:nvPr/>
        </p:nvPicPr>
        <p:blipFill>
          <a:blip r:embed="rId3" cstate="print"/>
          <a:stretch>
            <a:fillRect/>
          </a:stretch>
        </p:blipFill>
        <p:spPr>
          <a:xfrm>
            <a:off x="3879668" y="2145063"/>
            <a:ext cx="4807131" cy="3103133"/>
          </a:xfrm>
          <a:prstGeom prst="rect">
            <a:avLst/>
          </a:prstGeom>
        </p:spPr>
      </p:pic>
      <p:pic>
        <p:nvPicPr>
          <p:cNvPr id="8" name="Picture 2" descr="Лебеди - YouTube"/>
          <p:cNvPicPr>
            <a:picLocks noChangeAspect="1" noChangeArrowheads="1"/>
          </p:cNvPicPr>
          <p:nvPr/>
        </p:nvPicPr>
        <p:blipFill>
          <a:blip r:embed="rId4" cstate="print"/>
          <a:srcRect/>
          <a:stretch>
            <a:fillRect/>
          </a:stretch>
        </p:blipFill>
        <p:spPr bwMode="auto">
          <a:xfrm>
            <a:off x="3774787" y="1699375"/>
            <a:ext cx="5107956" cy="3830968"/>
          </a:xfrm>
          <a:prstGeom prst="rect">
            <a:avLst/>
          </a:prstGeom>
          <a:noFill/>
        </p:spPr>
      </p:pic>
    </p:spTree>
    <p:extLst>
      <p:ext uri="{BB962C8B-B14F-4D97-AF65-F5344CB8AC3E}">
        <p14:creationId xmlns="" xmlns:p14="http://schemas.microsoft.com/office/powerpoint/2010/main" val="3901164682"/>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250"/>
                                        <p:tgtEl>
                                          <p:spTgt spid="5"/>
                                        </p:tgtEl>
                                      </p:cBhvr>
                                    </p:animEffect>
                                  </p:childTnLst>
                                </p:cTn>
                              </p:par>
                            </p:childTnLst>
                          </p:cTn>
                        </p:par>
                      </p:childTnLst>
                    </p:cTn>
                  </p:par>
                </p:childTnLst>
              </p:cTn>
              <p:nextCondLst>
                <p:cond evt="onClick" delay="0">
                  <p:tgtEl>
                    <p:spTgt spid="4"/>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477672" y="791570"/>
            <a:ext cx="4735773" cy="584775"/>
          </a:xfrm>
          <a:prstGeom prst="rect">
            <a:avLst/>
          </a:prstGeom>
          <a:noFill/>
        </p:spPr>
        <p:txBody>
          <a:bodyPr wrap="square" rtlCol="0">
            <a:spAutoFit/>
          </a:bodyPr>
          <a:lstStyle/>
          <a:p>
            <a:r>
              <a:rPr lang="ru-RU" sz="3200" dirty="0"/>
              <a:t>ВОПРОС</a:t>
            </a:r>
          </a:p>
        </p:txBody>
      </p:sp>
      <p:sp>
        <p:nvSpPr>
          <p:cNvPr id="4" name="TextBox 3"/>
          <p:cNvSpPr txBox="1"/>
          <p:nvPr/>
        </p:nvSpPr>
        <p:spPr>
          <a:xfrm>
            <a:off x="630072" y="5707039"/>
            <a:ext cx="2034751" cy="584775"/>
          </a:xfrm>
          <a:prstGeom prst="rect">
            <a:avLst/>
          </a:prstGeom>
          <a:noFill/>
        </p:spPr>
        <p:txBody>
          <a:bodyPr wrap="square" rtlCol="0">
            <a:spAutoFit/>
          </a:bodyPr>
          <a:lstStyle/>
          <a:p>
            <a:r>
              <a:rPr lang="ru-RU" sz="3200" dirty="0"/>
              <a:t>ОТВЕТ</a:t>
            </a:r>
          </a:p>
        </p:txBody>
      </p:sp>
      <p:sp>
        <p:nvSpPr>
          <p:cNvPr id="5" name="TextBox 4"/>
          <p:cNvSpPr txBox="1"/>
          <p:nvPr/>
        </p:nvSpPr>
        <p:spPr>
          <a:xfrm>
            <a:off x="5213445" y="5707038"/>
            <a:ext cx="4735773" cy="584775"/>
          </a:xfrm>
          <a:prstGeom prst="rect">
            <a:avLst/>
          </a:prstGeom>
          <a:noFill/>
        </p:spPr>
        <p:txBody>
          <a:bodyPr wrap="square" rtlCol="0">
            <a:spAutoFit/>
          </a:bodyPr>
          <a:lstStyle/>
          <a:p>
            <a:r>
              <a:rPr lang="ru-RU" sz="3200" dirty="0"/>
              <a:t>ТЕКСТ ОТВЕТА</a:t>
            </a:r>
          </a:p>
        </p:txBody>
      </p:sp>
      <p:sp>
        <p:nvSpPr>
          <p:cNvPr id="6" name="Управляющая кнопка: домой 5">
            <a:hlinkClick r:id="" action="ppaction://hlinkshowjump?jump=firstslide" highlightClick="1"/>
          </p:cNvPr>
          <p:cNvSpPr/>
          <p:nvPr/>
        </p:nvSpPr>
        <p:spPr>
          <a:xfrm>
            <a:off x="11395881" y="6114197"/>
            <a:ext cx="796119" cy="74380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8" name="Рисунок 7">
            <a:extLst>
              <a:ext uri="{FF2B5EF4-FFF2-40B4-BE49-F238E27FC236}">
                <a16:creationId xmlns="" xmlns:a16="http://schemas.microsoft.com/office/drawing/2014/main" id="{39E3D01D-4305-4F45-9C32-11D714F31956}"/>
              </a:ext>
            </a:extLst>
          </p:cNvPr>
          <p:cNvPicPr>
            <a:picLocks noChangeAspect="1"/>
          </p:cNvPicPr>
          <p:nvPr/>
        </p:nvPicPr>
        <p:blipFill>
          <a:blip r:embed="rId3" cstate="print"/>
          <a:stretch>
            <a:fillRect/>
          </a:stretch>
        </p:blipFill>
        <p:spPr>
          <a:xfrm>
            <a:off x="2651461" y="1877433"/>
            <a:ext cx="6889077" cy="3103133"/>
          </a:xfrm>
          <a:prstGeom prst="rect">
            <a:avLst/>
          </a:prstGeom>
        </p:spPr>
      </p:pic>
    </p:spTree>
    <p:extLst>
      <p:ext uri="{BB962C8B-B14F-4D97-AF65-F5344CB8AC3E}">
        <p14:creationId xmlns="" xmlns:p14="http://schemas.microsoft.com/office/powerpoint/2010/main" val="503061865"/>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250"/>
                                        <p:tgtEl>
                                          <p:spTgt spid="5"/>
                                        </p:tgtEl>
                                      </p:cBhvr>
                                    </p:animEffect>
                                  </p:childTnLst>
                                </p:cTn>
                              </p:par>
                            </p:childTnLst>
                          </p:cTn>
                        </p:par>
                      </p:childTnLst>
                    </p:cTn>
                  </p:par>
                </p:childTnLst>
              </p:cTn>
              <p:nextCondLst>
                <p:cond evt="onClick" delay="0">
                  <p:tgtEl>
                    <p:spTgt spid="4"/>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477672" y="791570"/>
            <a:ext cx="4735773" cy="584775"/>
          </a:xfrm>
          <a:prstGeom prst="rect">
            <a:avLst/>
          </a:prstGeom>
          <a:noFill/>
        </p:spPr>
        <p:txBody>
          <a:bodyPr wrap="square" rtlCol="0">
            <a:spAutoFit/>
          </a:bodyPr>
          <a:lstStyle/>
          <a:p>
            <a:r>
              <a:rPr lang="ru-RU" sz="3200" dirty="0"/>
              <a:t>ВОПРОС</a:t>
            </a:r>
          </a:p>
        </p:txBody>
      </p:sp>
      <p:sp>
        <p:nvSpPr>
          <p:cNvPr id="4" name="TextBox 3"/>
          <p:cNvSpPr txBox="1"/>
          <p:nvPr/>
        </p:nvSpPr>
        <p:spPr>
          <a:xfrm>
            <a:off x="630072" y="5707039"/>
            <a:ext cx="1969437" cy="584775"/>
          </a:xfrm>
          <a:prstGeom prst="rect">
            <a:avLst/>
          </a:prstGeom>
          <a:noFill/>
        </p:spPr>
        <p:txBody>
          <a:bodyPr wrap="square" rtlCol="0">
            <a:spAutoFit/>
          </a:bodyPr>
          <a:lstStyle/>
          <a:p>
            <a:r>
              <a:rPr lang="ru-RU" sz="3200" dirty="0"/>
              <a:t>ОТВЕТ</a:t>
            </a:r>
          </a:p>
        </p:txBody>
      </p:sp>
      <p:sp>
        <p:nvSpPr>
          <p:cNvPr id="5" name="TextBox 4"/>
          <p:cNvSpPr txBox="1"/>
          <p:nvPr/>
        </p:nvSpPr>
        <p:spPr>
          <a:xfrm>
            <a:off x="5213445" y="5707038"/>
            <a:ext cx="4735773" cy="584775"/>
          </a:xfrm>
          <a:prstGeom prst="rect">
            <a:avLst/>
          </a:prstGeom>
          <a:noFill/>
        </p:spPr>
        <p:txBody>
          <a:bodyPr wrap="square" rtlCol="0">
            <a:spAutoFit/>
          </a:bodyPr>
          <a:lstStyle/>
          <a:p>
            <a:r>
              <a:rPr lang="ru-RU" sz="3200" dirty="0"/>
              <a:t>ТЕКСТ ОТВЕТА</a:t>
            </a:r>
          </a:p>
        </p:txBody>
      </p:sp>
      <p:sp>
        <p:nvSpPr>
          <p:cNvPr id="6" name="Управляющая кнопка: домой 5">
            <a:hlinkClick r:id="" action="ppaction://hlinkshowjump?jump=firstslide" highlightClick="1"/>
          </p:cNvPr>
          <p:cNvSpPr/>
          <p:nvPr/>
        </p:nvSpPr>
        <p:spPr>
          <a:xfrm>
            <a:off x="11395881" y="6114197"/>
            <a:ext cx="796119" cy="74380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a:extLst>
              <a:ext uri="{FF2B5EF4-FFF2-40B4-BE49-F238E27FC236}">
                <a16:creationId xmlns="" xmlns:a16="http://schemas.microsoft.com/office/drawing/2014/main" id="{921375A6-EACF-4A2E-9FDF-C2E473BF436C}"/>
              </a:ext>
            </a:extLst>
          </p:cNvPr>
          <p:cNvPicPr>
            <a:picLocks noChangeAspect="1"/>
          </p:cNvPicPr>
          <p:nvPr/>
        </p:nvPicPr>
        <p:blipFill>
          <a:blip r:embed="rId3" cstate="print"/>
          <a:stretch>
            <a:fillRect/>
          </a:stretch>
        </p:blipFill>
        <p:spPr>
          <a:xfrm>
            <a:off x="2651461" y="1877433"/>
            <a:ext cx="6889077" cy="3103133"/>
          </a:xfrm>
          <a:prstGeom prst="rect">
            <a:avLst/>
          </a:prstGeom>
        </p:spPr>
      </p:pic>
    </p:spTree>
    <p:extLst>
      <p:ext uri="{BB962C8B-B14F-4D97-AF65-F5344CB8AC3E}">
        <p14:creationId xmlns="" xmlns:p14="http://schemas.microsoft.com/office/powerpoint/2010/main" val="3616190751"/>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250"/>
                                        <p:tgtEl>
                                          <p:spTgt spid="5"/>
                                        </p:tgtEl>
                                      </p:cBhvr>
                                    </p:animEffect>
                                  </p:childTnLst>
                                </p:cTn>
                              </p:par>
                            </p:childTnLst>
                          </p:cTn>
                        </p:par>
                      </p:childTnLst>
                    </p:cTn>
                  </p:par>
                </p:childTnLst>
              </p:cTn>
              <p:nextCondLst>
                <p:cond evt="onClick" delay="0">
                  <p:tgtEl>
                    <p:spTgt spid="4"/>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0918" y="177616"/>
            <a:ext cx="11387226" cy="2554545"/>
          </a:xfrm>
          <a:prstGeom prst="rect">
            <a:avLst/>
          </a:prstGeom>
          <a:noFill/>
        </p:spPr>
        <p:txBody>
          <a:bodyPr wrap="square" rtlCol="0">
            <a:spAutoFit/>
          </a:bodyPr>
          <a:lstStyle/>
          <a:p>
            <a:r>
              <a:rPr lang="ru-RU" sz="3200" b="1" dirty="0" smtClean="0"/>
              <a:t>Этот лебедь занесен в Красную книгу Смоленской области. Как  редкий вид, встречающийся в нашей области  в небольшом количестве на ограниченных территориях в период сезонных миграций.</a:t>
            </a:r>
          </a:p>
          <a:p>
            <a:r>
              <a:rPr lang="ru-RU" sz="3200" b="1" i="1" dirty="0" smtClean="0"/>
              <a:t> </a:t>
            </a:r>
            <a:endParaRPr lang="ru-RU" sz="3200" b="1" dirty="0"/>
          </a:p>
        </p:txBody>
      </p:sp>
      <p:sp>
        <p:nvSpPr>
          <p:cNvPr id="4" name="TextBox 3"/>
          <p:cNvSpPr txBox="1"/>
          <p:nvPr/>
        </p:nvSpPr>
        <p:spPr>
          <a:xfrm>
            <a:off x="630072" y="5707039"/>
            <a:ext cx="1812682" cy="584775"/>
          </a:xfrm>
          <a:prstGeom prst="rect">
            <a:avLst/>
          </a:prstGeom>
          <a:noFill/>
        </p:spPr>
        <p:txBody>
          <a:bodyPr wrap="square" rtlCol="0">
            <a:spAutoFit/>
          </a:bodyPr>
          <a:lstStyle/>
          <a:p>
            <a:r>
              <a:rPr lang="ru-RU" sz="3200" dirty="0"/>
              <a:t>ОТВЕТ</a:t>
            </a:r>
          </a:p>
        </p:txBody>
      </p:sp>
      <p:sp>
        <p:nvSpPr>
          <p:cNvPr id="5" name="TextBox 4"/>
          <p:cNvSpPr txBox="1"/>
          <p:nvPr/>
        </p:nvSpPr>
        <p:spPr>
          <a:xfrm>
            <a:off x="5213445" y="5707038"/>
            <a:ext cx="4735773" cy="584775"/>
          </a:xfrm>
          <a:prstGeom prst="rect">
            <a:avLst/>
          </a:prstGeom>
          <a:noFill/>
        </p:spPr>
        <p:txBody>
          <a:bodyPr wrap="square" rtlCol="0">
            <a:spAutoFit/>
          </a:bodyPr>
          <a:lstStyle/>
          <a:p>
            <a:r>
              <a:rPr lang="ru-RU" sz="3200" b="1" i="1" dirty="0" smtClean="0"/>
              <a:t>Лебедь-Кликун</a:t>
            </a:r>
            <a:endParaRPr lang="ru-RU" sz="3200" dirty="0"/>
          </a:p>
        </p:txBody>
      </p:sp>
      <p:sp>
        <p:nvSpPr>
          <p:cNvPr id="6" name="Управляющая кнопка: домой 5">
            <a:hlinkClick r:id="" action="ppaction://hlinkshowjump?jump=firstslide" highlightClick="1"/>
          </p:cNvPr>
          <p:cNvSpPr/>
          <p:nvPr/>
        </p:nvSpPr>
        <p:spPr>
          <a:xfrm>
            <a:off x="11395881" y="6114197"/>
            <a:ext cx="796119" cy="74380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a:extLst>
              <a:ext uri="{FF2B5EF4-FFF2-40B4-BE49-F238E27FC236}">
                <a16:creationId xmlns="" xmlns:a16="http://schemas.microsoft.com/office/drawing/2014/main" id="{C53AB7C1-A1C9-4A07-94FB-CBA5986A5ABA}"/>
              </a:ext>
            </a:extLst>
          </p:cNvPr>
          <p:cNvPicPr>
            <a:picLocks noChangeAspect="1"/>
          </p:cNvPicPr>
          <p:nvPr/>
        </p:nvPicPr>
        <p:blipFill>
          <a:blip r:embed="rId3" cstate="print"/>
          <a:stretch>
            <a:fillRect/>
          </a:stretch>
        </p:blipFill>
        <p:spPr>
          <a:xfrm>
            <a:off x="4572000" y="2501902"/>
            <a:ext cx="4180114" cy="3103133"/>
          </a:xfrm>
          <a:prstGeom prst="rect">
            <a:avLst/>
          </a:prstGeom>
        </p:spPr>
      </p:pic>
      <p:pic>
        <p:nvPicPr>
          <p:cNvPr id="8" name="Picture 2" descr="Лебедь-кликун ( Cygnus cygnus) — Зоопарк «Лимпопо» г. Нижний ..."/>
          <p:cNvPicPr>
            <a:picLocks noChangeAspect="1" noChangeArrowheads="1"/>
          </p:cNvPicPr>
          <p:nvPr/>
        </p:nvPicPr>
        <p:blipFill>
          <a:blip r:embed="rId4" cstate="print"/>
          <a:srcRect/>
          <a:stretch>
            <a:fillRect/>
          </a:stretch>
        </p:blipFill>
        <p:spPr bwMode="auto">
          <a:xfrm>
            <a:off x="4204495" y="2435835"/>
            <a:ext cx="4926442" cy="3194491"/>
          </a:xfrm>
          <a:prstGeom prst="rect">
            <a:avLst/>
          </a:prstGeom>
          <a:noFill/>
        </p:spPr>
      </p:pic>
    </p:spTree>
    <p:extLst>
      <p:ext uri="{BB962C8B-B14F-4D97-AF65-F5344CB8AC3E}">
        <p14:creationId xmlns="" xmlns:p14="http://schemas.microsoft.com/office/powerpoint/2010/main" val="1519948921"/>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250"/>
                                        <p:tgtEl>
                                          <p:spTgt spid="5"/>
                                        </p:tgtEl>
                                      </p:cBhvr>
                                    </p:animEffect>
                                  </p:childTnLst>
                                </p:cTn>
                              </p:par>
                            </p:childTnLst>
                          </p:cTn>
                        </p:par>
                      </p:childTnLst>
                    </p:cTn>
                  </p:par>
                </p:childTnLst>
              </p:cTn>
              <p:nextCondLst>
                <p:cond evt="onClick" delay="0">
                  <p:tgtEl>
                    <p:spTgt spid="4"/>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8666" y="203742"/>
            <a:ext cx="11342621" cy="2062103"/>
          </a:xfrm>
          <a:prstGeom prst="rect">
            <a:avLst/>
          </a:prstGeom>
          <a:noFill/>
        </p:spPr>
        <p:txBody>
          <a:bodyPr wrap="square" rtlCol="0">
            <a:spAutoFit/>
          </a:bodyPr>
          <a:lstStyle/>
          <a:p>
            <a:r>
              <a:rPr lang="ru-RU" sz="3200" b="1" dirty="0" smtClean="0"/>
              <a:t>Редкий вид, встречающийся на ограниченной территории. Внесен не     только  в Красную  книгу Смоленской области , но и Красную книгу России  </a:t>
            </a:r>
          </a:p>
          <a:p>
            <a:endParaRPr lang="ru-RU" sz="3200" b="1" dirty="0"/>
          </a:p>
        </p:txBody>
      </p:sp>
      <p:sp>
        <p:nvSpPr>
          <p:cNvPr id="4" name="TextBox 3"/>
          <p:cNvSpPr txBox="1"/>
          <p:nvPr/>
        </p:nvSpPr>
        <p:spPr>
          <a:xfrm>
            <a:off x="630072" y="5707039"/>
            <a:ext cx="2100065" cy="584775"/>
          </a:xfrm>
          <a:prstGeom prst="rect">
            <a:avLst/>
          </a:prstGeom>
          <a:noFill/>
        </p:spPr>
        <p:txBody>
          <a:bodyPr wrap="square" rtlCol="0">
            <a:spAutoFit/>
          </a:bodyPr>
          <a:lstStyle/>
          <a:p>
            <a:r>
              <a:rPr lang="ru-RU" sz="3200" dirty="0"/>
              <a:t>ОТВЕТ</a:t>
            </a:r>
          </a:p>
        </p:txBody>
      </p:sp>
      <p:sp>
        <p:nvSpPr>
          <p:cNvPr id="5" name="TextBox 4"/>
          <p:cNvSpPr txBox="1"/>
          <p:nvPr/>
        </p:nvSpPr>
        <p:spPr>
          <a:xfrm>
            <a:off x="5213445" y="5707038"/>
            <a:ext cx="4735773" cy="584775"/>
          </a:xfrm>
          <a:prstGeom prst="rect">
            <a:avLst/>
          </a:prstGeom>
          <a:noFill/>
        </p:spPr>
        <p:txBody>
          <a:bodyPr wrap="square" rtlCol="0">
            <a:spAutoFit/>
          </a:bodyPr>
          <a:lstStyle/>
          <a:p>
            <a:r>
              <a:rPr lang="ru-RU" sz="3200" b="1" dirty="0" smtClean="0"/>
              <a:t>Лебедь Малый</a:t>
            </a:r>
            <a:endParaRPr lang="ru-RU" sz="3200" dirty="0"/>
          </a:p>
        </p:txBody>
      </p:sp>
      <p:sp>
        <p:nvSpPr>
          <p:cNvPr id="6" name="Управляющая кнопка: домой 5">
            <a:hlinkClick r:id="" action="ppaction://hlinkshowjump?jump=firstslide" highlightClick="1"/>
          </p:cNvPr>
          <p:cNvSpPr/>
          <p:nvPr/>
        </p:nvSpPr>
        <p:spPr>
          <a:xfrm>
            <a:off x="11395881" y="6114197"/>
            <a:ext cx="796119" cy="74380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a:extLst>
              <a:ext uri="{FF2B5EF4-FFF2-40B4-BE49-F238E27FC236}">
                <a16:creationId xmlns="" xmlns:a16="http://schemas.microsoft.com/office/drawing/2014/main" id="{414AEEA5-47DC-4FA8-A2D7-1385F357F740}"/>
              </a:ext>
            </a:extLst>
          </p:cNvPr>
          <p:cNvPicPr>
            <a:picLocks noChangeAspect="1"/>
          </p:cNvPicPr>
          <p:nvPr/>
        </p:nvPicPr>
        <p:blipFill>
          <a:blip r:embed="rId3" cstate="print"/>
          <a:stretch>
            <a:fillRect/>
          </a:stretch>
        </p:blipFill>
        <p:spPr>
          <a:xfrm>
            <a:off x="4435656" y="2368088"/>
            <a:ext cx="5492115" cy="2473882"/>
          </a:xfrm>
          <a:prstGeom prst="rect">
            <a:avLst/>
          </a:prstGeom>
        </p:spPr>
      </p:pic>
      <p:pic>
        <p:nvPicPr>
          <p:cNvPr id="9" name="Picture 2" descr="Малый лебедь птица. Образ жизни и среда обитания малого лебедя ..."/>
          <p:cNvPicPr>
            <a:picLocks noChangeAspect="1" noChangeArrowheads="1"/>
          </p:cNvPicPr>
          <p:nvPr/>
        </p:nvPicPr>
        <p:blipFill>
          <a:blip r:embed="rId4" cstate="print"/>
          <a:srcRect/>
          <a:stretch>
            <a:fillRect/>
          </a:stretch>
        </p:blipFill>
        <p:spPr bwMode="auto">
          <a:xfrm>
            <a:off x="3850824" y="1972978"/>
            <a:ext cx="6168387" cy="3711314"/>
          </a:xfrm>
          <a:prstGeom prst="rect">
            <a:avLst/>
          </a:prstGeom>
          <a:noFill/>
        </p:spPr>
      </p:pic>
    </p:spTree>
    <p:extLst>
      <p:ext uri="{BB962C8B-B14F-4D97-AF65-F5344CB8AC3E}">
        <p14:creationId xmlns="" xmlns:p14="http://schemas.microsoft.com/office/powerpoint/2010/main" val="2748451453"/>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250"/>
                                        <p:tgtEl>
                                          <p:spTgt spid="5"/>
                                        </p:tgtEl>
                                      </p:cBhvr>
                                    </p:animEffect>
                                  </p:childTnLst>
                                </p:cTn>
                              </p:par>
                            </p:childTnLst>
                          </p:cTn>
                        </p:par>
                      </p:childTnLst>
                    </p:cTn>
                  </p:par>
                </p:childTnLst>
              </p:cTn>
              <p:nextCondLst>
                <p:cond evt="onClick" delay="0">
                  <p:tgtEl>
                    <p:spTgt spid="4"/>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3169" y="216805"/>
            <a:ext cx="11109082" cy="1569660"/>
          </a:xfrm>
          <a:prstGeom prst="rect">
            <a:avLst/>
          </a:prstGeom>
          <a:noFill/>
        </p:spPr>
        <p:txBody>
          <a:bodyPr wrap="square" rtlCol="0">
            <a:spAutoFit/>
          </a:bodyPr>
          <a:lstStyle/>
          <a:p>
            <a:r>
              <a:rPr lang="ru-RU" sz="3200" dirty="0" smtClean="0"/>
              <a:t>К какой категории статуса редкости видов относятся лебеди, занесенные в Красную книгу Смоленской области? </a:t>
            </a:r>
          </a:p>
        </p:txBody>
      </p:sp>
      <p:sp>
        <p:nvSpPr>
          <p:cNvPr id="4" name="TextBox 3"/>
          <p:cNvSpPr txBox="1"/>
          <p:nvPr/>
        </p:nvSpPr>
        <p:spPr>
          <a:xfrm>
            <a:off x="630072" y="5707039"/>
            <a:ext cx="1943311" cy="584775"/>
          </a:xfrm>
          <a:prstGeom prst="rect">
            <a:avLst/>
          </a:prstGeom>
          <a:noFill/>
        </p:spPr>
        <p:txBody>
          <a:bodyPr wrap="square" rtlCol="0">
            <a:spAutoFit/>
          </a:bodyPr>
          <a:lstStyle/>
          <a:p>
            <a:r>
              <a:rPr lang="ru-RU" sz="3200" dirty="0"/>
              <a:t>ОТВЕТ</a:t>
            </a:r>
          </a:p>
        </p:txBody>
      </p:sp>
      <p:sp>
        <p:nvSpPr>
          <p:cNvPr id="5" name="TextBox 4"/>
          <p:cNvSpPr txBox="1"/>
          <p:nvPr/>
        </p:nvSpPr>
        <p:spPr>
          <a:xfrm>
            <a:off x="3997234" y="2654152"/>
            <a:ext cx="7450183" cy="3046988"/>
          </a:xfrm>
          <a:prstGeom prst="rect">
            <a:avLst/>
          </a:prstGeom>
          <a:noFill/>
        </p:spPr>
        <p:txBody>
          <a:bodyPr wrap="square" rtlCol="0">
            <a:spAutoFit/>
          </a:bodyPr>
          <a:lstStyle/>
          <a:p>
            <a:r>
              <a:rPr lang="ru-RU" sz="2400" i="1" dirty="0" smtClean="0"/>
              <a:t>III категория - редкие виды (подвиды), которым в настоящее время ещё не грозит исчезновение, но встречаются они в таком небольшом количестве или на таких ограниченных территориях, что могут исчезнуть при неблагоприятном изменении среды обитания под воздействием природных или антропогенных факторов</a:t>
            </a:r>
            <a:endParaRPr lang="ru-RU" sz="2400" dirty="0" smtClean="0"/>
          </a:p>
        </p:txBody>
      </p:sp>
      <p:sp>
        <p:nvSpPr>
          <p:cNvPr id="6" name="Управляющая кнопка: домой 5">
            <a:hlinkClick r:id="" action="ppaction://hlinkshowjump?jump=firstslide" highlightClick="1"/>
          </p:cNvPr>
          <p:cNvSpPr/>
          <p:nvPr/>
        </p:nvSpPr>
        <p:spPr>
          <a:xfrm>
            <a:off x="11395881" y="6114197"/>
            <a:ext cx="796119" cy="74380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a:extLst>
              <a:ext uri="{FF2B5EF4-FFF2-40B4-BE49-F238E27FC236}">
                <a16:creationId xmlns="" xmlns:a16="http://schemas.microsoft.com/office/drawing/2014/main" id="{2F94C2B9-8205-4B88-9717-07FFB6C6D69E}"/>
              </a:ext>
            </a:extLst>
          </p:cNvPr>
          <p:cNvPicPr>
            <a:picLocks noChangeAspect="1"/>
          </p:cNvPicPr>
          <p:nvPr/>
        </p:nvPicPr>
        <p:blipFill>
          <a:blip r:embed="rId3" cstate="print"/>
          <a:stretch>
            <a:fillRect/>
          </a:stretch>
        </p:blipFill>
        <p:spPr>
          <a:xfrm>
            <a:off x="488125" y="1776549"/>
            <a:ext cx="3169475" cy="2468880"/>
          </a:xfrm>
          <a:prstGeom prst="rect">
            <a:avLst/>
          </a:prstGeom>
        </p:spPr>
      </p:pic>
      <p:pic>
        <p:nvPicPr>
          <p:cNvPr id="8" name="Picture 2" descr="Красная книга Смоленской области"/>
          <p:cNvPicPr>
            <a:picLocks noChangeAspect="1" noChangeArrowheads="1"/>
          </p:cNvPicPr>
          <p:nvPr/>
        </p:nvPicPr>
        <p:blipFill>
          <a:blip r:embed="rId4" cstate="print"/>
          <a:srcRect/>
          <a:stretch>
            <a:fillRect/>
          </a:stretch>
        </p:blipFill>
        <p:spPr bwMode="auto">
          <a:xfrm>
            <a:off x="534793" y="1942174"/>
            <a:ext cx="2887676" cy="2264116"/>
          </a:xfrm>
          <a:prstGeom prst="rect">
            <a:avLst/>
          </a:prstGeom>
          <a:noFill/>
        </p:spPr>
      </p:pic>
    </p:spTree>
    <p:extLst>
      <p:ext uri="{BB962C8B-B14F-4D97-AF65-F5344CB8AC3E}">
        <p14:creationId xmlns="" xmlns:p14="http://schemas.microsoft.com/office/powerpoint/2010/main" val="3949208342"/>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250"/>
                                        <p:tgtEl>
                                          <p:spTgt spid="5"/>
                                        </p:tgtEl>
                                      </p:cBhvr>
                                    </p:animEffect>
                                  </p:childTnLst>
                                </p:cTn>
                              </p:par>
                            </p:childTnLst>
                          </p:cTn>
                        </p:par>
                      </p:childTnLst>
                    </p:cTn>
                  </p:par>
                </p:childTnLst>
              </p:cTn>
              <p:nextCondLst>
                <p:cond evt="onClick" delay="0">
                  <p:tgtEl>
                    <p:spTgt spid="4"/>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19673"/>
            <a:ext cx="12192000" cy="4893647"/>
          </a:xfrm>
          <a:prstGeom prst="rect">
            <a:avLst/>
          </a:prstGeom>
          <a:noFill/>
        </p:spPr>
        <p:txBody>
          <a:bodyPr wrap="square" rtlCol="0">
            <a:spAutoFit/>
          </a:bodyPr>
          <a:lstStyle/>
          <a:p>
            <a:r>
              <a:rPr lang="ru-RU" sz="2800" dirty="0" smtClean="0"/>
              <a:t>К великому сожалению, 19 октября 2019 года семья лебедей на берегу  </a:t>
            </a:r>
            <a:r>
              <a:rPr lang="ru-RU" sz="2800" dirty="0" err="1" smtClean="0"/>
              <a:t>Заборьевского</a:t>
            </a:r>
            <a:r>
              <a:rPr lang="ru-RU" sz="2800" dirty="0" smtClean="0"/>
              <a:t> озера была жестоко истреблена местным охотником. На месте гибели лебедей в Смоленской области 4 ноября 2019 года прошла акция в их защиту под лозунгом «Не стреляйте в белых лебедей!».. Организатором акции выступал фотограф и </a:t>
            </a:r>
            <a:r>
              <a:rPr lang="ru-RU" sz="2800" dirty="0" err="1" smtClean="0"/>
              <a:t>зоозащитник</a:t>
            </a:r>
            <a:r>
              <a:rPr lang="ru-RU" sz="2800" dirty="0" smtClean="0"/>
              <a:t> Геннадий </a:t>
            </a:r>
            <a:r>
              <a:rPr lang="ru-RU" sz="2800" dirty="0" err="1" smtClean="0"/>
              <a:t>Дубино</a:t>
            </a:r>
            <a:r>
              <a:rPr lang="ru-RU" sz="2800" dirty="0" smtClean="0"/>
              <a:t>.   </a:t>
            </a:r>
            <a:r>
              <a:rPr lang="ru-RU" sz="2800" dirty="0" err="1" smtClean="0"/>
              <a:t>Заборьевское</a:t>
            </a:r>
            <a:r>
              <a:rPr lang="ru-RU" sz="2800" dirty="0" smtClean="0"/>
              <a:t> озеро не относится к территории </a:t>
            </a:r>
            <a:r>
              <a:rPr lang="ru-RU" sz="2800" dirty="0" err="1" smtClean="0"/>
              <a:t>нацпарка</a:t>
            </a:r>
            <a:r>
              <a:rPr lang="ru-RU" sz="2800" dirty="0" smtClean="0"/>
              <a:t> «Смоленское </a:t>
            </a:r>
            <a:r>
              <a:rPr lang="ru-RU" sz="2800" dirty="0" err="1" smtClean="0"/>
              <a:t>поозерье</a:t>
            </a:r>
            <a:r>
              <a:rPr lang="ru-RU" sz="2800" dirty="0" smtClean="0"/>
              <a:t>» и люди просят включить этих птиц в Красную книгу Смоленской области  и запретить охоту на </a:t>
            </a:r>
            <a:r>
              <a:rPr lang="ru-RU" sz="2800" dirty="0" err="1" smtClean="0"/>
              <a:t>Заборьевском</a:t>
            </a:r>
            <a:r>
              <a:rPr lang="ru-RU" sz="2800" dirty="0" smtClean="0"/>
              <a:t> озере. Каких птиц предлагают включить  в Красную книгу Смоленской области.</a:t>
            </a:r>
          </a:p>
          <a:p>
            <a:endParaRPr lang="ru-RU" sz="3200" dirty="0"/>
          </a:p>
        </p:txBody>
      </p:sp>
      <p:sp>
        <p:nvSpPr>
          <p:cNvPr id="4" name="TextBox 3"/>
          <p:cNvSpPr txBox="1"/>
          <p:nvPr/>
        </p:nvSpPr>
        <p:spPr>
          <a:xfrm>
            <a:off x="630072" y="5707039"/>
            <a:ext cx="2296008" cy="584775"/>
          </a:xfrm>
          <a:prstGeom prst="rect">
            <a:avLst/>
          </a:prstGeom>
          <a:noFill/>
        </p:spPr>
        <p:txBody>
          <a:bodyPr wrap="square" rtlCol="0">
            <a:spAutoFit/>
          </a:bodyPr>
          <a:lstStyle/>
          <a:p>
            <a:r>
              <a:rPr lang="ru-RU" sz="3200" dirty="0"/>
              <a:t>ОТВЕТ</a:t>
            </a:r>
          </a:p>
        </p:txBody>
      </p:sp>
      <p:sp>
        <p:nvSpPr>
          <p:cNvPr id="5" name="TextBox 4"/>
          <p:cNvSpPr txBox="1"/>
          <p:nvPr/>
        </p:nvSpPr>
        <p:spPr>
          <a:xfrm>
            <a:off x="3502210" y="6020546"/>
            <a:ext cx="4735773" cy="584775"/>
          </a:xfrm>
          <a:prstGeom prst="rect">
            <a:avLst/>
          </a:prstGeom>
          <a:noFill/>
        </p:spPr>
        <p:txBody>
          <a:bodyPr wrap="square" rtlCol="0">
            <a:spAutoFit/>
          </a:bodyPr>
          <a:lstStyle/>
          <a:p>
            <a:r>
              <a:rPr lang="ru-RU" sz="3200" i="1" dirty="0" smtClean="0"/>
              <a:t>лебедей-шипунов</a:t>
            </a:r>
            <a:endParaRPr lang="ru-RU" sz="3200" dirty="0"/>
          </a:p>
        </p:txBody>
      </p:sp>
      <p:sp>
        <p:nvSpPr>
          <p:cNvPr id="6" name="Управляющая кнопка: домой 5">
            <a:hlinkClick r:id="" action="ppaction://hlinkshowjump?jump=firstslide" highlightClick="1"/>
          </p:cNvPr>
          <p:cNvSpPr/>
          <p:nvPr/>
        </p:nvSpPr>
        <p:spPr>
          <a:xfrm>
            <a:off x="11395881" y="6114197"/>
            <a:ext cx="796119" cy="74380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a:extLst>
              <a:ext uri="{FF2B5EF4-FFF2-40B4-BE49-F238E27FC236}">
                <a16:creationId xmlns="" xmlns:a16="http://schemas.microsoft.com/office/drawing/2014/main" id="{B5E45179-E157-43B0-A3CB-43E66B200810}"/>
              </a:ext>
            </a:extLst>
          </p:cNvPr>
          <p:cNvPicPr>
            <a:picLocks noChangeAspect="1"/>
          </p:cNvPicPr>
          <p:nvPr/>
        </p:nvPicPr>
        <p:blipFill>
          <a:blip r:embed="rId3" cstate="print"/>
          <a:stretch>
            <a:fillRect/>
          </a:stretch>
        </p:blipFill>
        <p:spPr>
          <a:xfrm>
            <a:off x="7746274" y="4663440"/>
            <a:ext cx="2756263" cy="1502229"/>
          </a:xfrm>
          <a:prstGeom prst="rect">
            <a:avLst/>
          </a:prstGeom>
        </p:spPr>
      </p:pic>
      <p:pic>
        <p:nvPicPr>
          <p:cNvPr id="8" name="Рисунок 7" descr="http://smolgrad.ru/new/wp-content/uploads/2019/11/2-2.jpg"/>
          <p:cNvPicPr/>
          <p:nvPr/>
        </p:nvPicPr>
        <p:blipFill>
          <a:blip r:embed="rId4" cstate="print"/>
          <a:srcRect t="22472"/>
          <a:stretch>
            <a:fillRect/>
          </a:stretch>
        </p:blipFill>
        <p:spPr bwMode="auto">
          <a:xfrm>
            <a:off x="7466828" y="4485658"/>
            <a:ext cx="3884795" cy="2111085"/>
          </a:xfrm>
          <a:prstGeom prst="rect">
            <a:avLst/>
          </a:prstGeom>
          <a:noFill/>
          <a:ln w="9525">
            <a:noFill/>
            <a:miter lim="800000"/>
            <a:headEnd/>
            <a:tailEnd/>
          </a:ln>
        </p:spPr>
      </p:pic>
    </p:spTree>
    <p:extLst>
      <p:ext uri="{BB962C8B-B14F-4D97-AF65-F5344CB8AC3E}">
        <p14:creationId xmlns="" xmlns:p14="http://schemas.microsoft.com/office/powerpoint/2010/main" val="1942388285"/>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250"/>
                                        <p:tgtEl>
                                          <p:spTgt spid="5"/>
                                        </p:tgtEl>
                                      </p:cBhvr>
                                    </p:animEffect>
                                  </p:childTnLst>
                                </p:cTn>
                              </p:par>
                            </p:childTnLst>
                          </p:cTn>
                        </p:par>
                      </p:childTnLst>
                    </p:cTn>
                  </p:par>
                </p:childTnLst>
              </p:cTn>
              <p:nextCondLst>
                <p:cond evt="onClick" delay="0">
                  <p:tgtEl>
                    <p:spTgt spid="4"/>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7672" y="791570"/>
            <a:ext cx="11714328" cy="1077218"/>
          </a:xfrm>
          <a:prstGeom prst="rect">
            <a:avLst/>
          </a:prstGeom>
          <a:noFill/>
        </p:spPr>
        <p:txBody>
          <a:bodyPr wrap="square" rtlCol="0">
            <a:spAutoFit/>
          </a:bodyPr>
          <a:lstStyle/>
          <a:p>
            <a:r>
              <a:rPr lang="ru-RU" sz="3200" dirty="0" smtClean="0"/>
              <a:t>Какого цвета оперения не бывает у лебедей (белого, коричневого, черного)?</a:t>
            </a:r>
            <a:endParaRPr lang="ru-RU" sz="3200" dirty="0"/>
          </a:p>
        </p:txBody>
      </p:sp>
      <p:sp>
        <p:nvSpPr>
          <p:cNvPr id="4" name="TextBox 3"/>
          <p:cNvSpPr txBox="1"/>
          <p:nvPr/>
        </p:nvSpPr>
        <p:spPr>
          <a:xfrm>
            <a:off x="630072" y="5707039"/>
            <a:ext cx="1891059" cy="584775"/>
          </a:xfrm>
          <a:prstGeom prst="rect">
            <a:avLst/>
          </a:prstGeom>
          <a:noFill/>
        </p:spPr>
        <p:txBody>
          <a:bodyPr wrap="square" rtlCol="0">
            <a:spAutoFit/>
          </a:bodyPr>
          <a:lstStyle/>
          <a:p>
            <a:r>
              <a:rPr lang="ru-RU" sz="3200" dirty="0"/>
              <a:t>ОТВЕТ</a:t>
            </a:r>
          </a:p>
        </p:txBody>
      </p:sp>
      <p:sp>
        <p:nvSpPr>
          <p:cNvPr id="5" name="TextBox 4"/>
          <p:cNvSpPr txBox="1"/>
          <p:nvPr/>
        </p:nvSpPr>
        <p:spPr>
          <a:xfrm>
            <a:off x="5213445" y="5707038"/>
            <a:ext cx="4735773" cy="584775"/>
          </a:xfrm>
          <a:prstGeom prst="rect">
            <a:avLst/>
          </a:prstGeom>
          <a:noFill/>
        </p:spPr>
        <p:txBody>
          <a:bodyPr wrap="square" rtlCol="0">
            <a:spAutoFit/>
          </a:bodyPr>
          <a:lstStyle/>
          <a:p>
            <a:r>
              <a:rPr lang="ru-RU" sz="3200" i="1" dirty="0" smtClean="0"/>
              <a:t>Коричневого</a:t>
            </a:r>
            <a:endParaRPr lang="ru-RU" sz="3200" dirty="0"/>
          </a:p>
        </p:txBody>
      </p:sp>
      <p:sp>
        <p:nvSpPr>
          <p:cNvPr id="6" name="Управляющая кнопка: домой 5">
            <a:hlinkClick r:id="" action="ppaction://hlinkshowjump?jump=firstslide" highlightClick="1"/>
          </p:cNvPr>
          <p:cNvSpPr/>
          <p:nvPr/>
        </p:nvSpPr>
        <p:spPr>
          <a:xfrm>
            <a:off x="11395881" y="6114197"/>
            <a:ext cx="796119" cy="74380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8" name="Picture 2" descr="Чёрные лебеди не могут скрещиваться с белыми"/>
          <p:cNvPicPr>
            <a:picLocks noChangeAspect="1" noChangeArrowheads="1"/>
          </p:cNvPicPr>
          <p:nvPr/>
        </p:nvPicPr>
        <p:blipFill>
          <a:blip r:embed="rId3" cstate="print"/>
          <a:srcRect/>
          <a:stretch>
            <a:fillRect/>
          </a:stretch>
        </p:blipFill>
        <p:spPr bwMode="auto">
          <a:xfrm>
            <a:off x="3696790" y="1946126"/>
            <a:ext cx="4336868" cy="2949709"/>
          </a:xfrm>
          <a:prstGeom prst="rect">
            <a:avLst/>
          </a:prstGeom>
          <a:noFill/>
        </p:spPr>
      </p:pic>
    </p:spTree>
    <p:extLst>
      <p:ext uri="{BB962C8B-B14F-4D97-AF65-F5344CB8AC3E}">
        <p14:creationId xmlns="" xmlns:p14="http://schemas.microsoft.com/office/powerpoint/2010/main" val="323763858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1250"/>
                                        <p:tgtEl>
                                          <p:spTgt spid="5"/>
                                        </p:tgtEl>
                                      </p:cBhvr>
                                    </p:animEffect>
                                  </p:childTnLst>
                                </p:cTn>
                              </p:par>
                            </p:childTnLst>
                          </p:cTn>
                        </p:par>
                      </p:childTnLst>
                    </p:cTn>
                  </p:par>
                </p:childTnLst>
              </p:cTn>
              <p:nextCondLst>
                <p:cond evt="onClick" delay="0">
                  <p:tgtEl>
                    <p:spTgt spid="4"/>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7855" y="164553"/>
            <a:ext cx="11186504" cy="3539430"/>
          </a:xfrm>
          <a:prstGeom prst="rect">
            <a:avLst/>
          </a:prstGeom>
          <a:noFill/>
        </p:spPr>
        <p:txBody>
          <a:bodyPr wrap="square" rtlCol="0">
            <a:spAutoFit/>
          </a:bodyPr>
          <a:lstStyle/>
          <a:p>
            <a:pPr fontAlgn="base"/>
            <a:r>
              <a:rPr lang="ru-RU" sz="3200" dirty="0" smtClean="0"/>
              <a:t>В Красную книгу занесены  6 видов лебедей: черношейный  </a:t>
            </a:r>
            <a:r>
              <a:rPr lang="ru-RU" sz="3200" dirty="0" smtClean="0"/>
              <a:t>лебедь</a:t>
            </a:r>
            <a:r>
              <a:rPr lang="ru-RU" sz="3200" dirty="0" smtClean="0"/>
              <a:t>, кликун, шипун, малый, трубач, американский.  </a:t>
            </a:r>
            <a:r>
              <a:rPr lang="ru-RU" sz="3200" dirty="0" smtClean="0"/>
              <a:t>Назовите </a:t>
            </a:r>
            <a:r>
              <a:rPr lang="ru-RU" sz="3200" dirty="0" smtClean="0"/>
              <a:t>единственного представителя семейства хотя и не </a:t>
            </a:r>
            <a:r>
              <a:rPr lang="ru-RU" sz="3200" dirty="0" smtClean="0"/>
              <a:t>включенного </a:t>
            </a:r>
            <a:r>
              <a:rPr lang="ru-RU" sz="3200" dirty="0" smtClean="0"/>
              <a:t>в Красную книгу, но  находящегося под охраной властей </a:t>
            </a:r>
            <a:r>
              <a:rPr lang="ru-RU" sz="3200" b="1" dirty="0" smtClean="0"/>
              <a:t>Австралии и Новой Зеландии.</a:t>
            </a:r>
            <a:endParaRPr lang="ru-RU" sz="3200" dirty="0" smtClean="0"/>
          </a:p>
          <a:p>
            <a:endParaRPr lang="ru-RU" sz="3200" dirty="0"/>
          </a:p>
        </p:txBody>
      </p:sp>
      <p:sp>
        <p:nvSpPr>
          <p:cNvPr id="4" name="TextBox 3"/>
          <p:cNvSpPr txBox="1"/>
          <p:nvPr/>
        </p:nvSpPr>
        <p:spPr>
          <a:xfrm>
            <a:off x="630072" y="5707039"/>
            <a:ext cx="2073371" cy="584775"/>
          </a:xfrm>
          <a:prstGeom prst="rect">
            <a:avLst/>
          </a:prstGeom>
          <a:noFill/>
        </p:spPr>
        <p:txBody>
          <a:bodyPr wrap="square" rtlCol="0">
            <a:spAutoFit/>
          </a:bodyPr>
          <a:lstStyle/>
          <a:p>
            <a:r>
              <a:rPr lang="ru-RU" sz="3200" dirty="0"/>
              <a:t>ОТВЕТ</a:t>
            </a:r>
          </a:p>
        </p:txBody>
      </p:sp>
      <p:sp>
        <p:nvSpPr>
          <p:cNvPr id="5" name="TextBox 4"/>
          <p:cNvSpPr txBox="1"/>
          <p:nvPr/>
        </p:nvSpPr>
        <p:spPr>
          <a:xfrm>
            <a:off x="5213445" y="5863792"/>
            <a:ext cx="4735773" cy="584775"/>
          </a:xfrm>
          <a:prstGeom prst="rect">
            <a:avLst/>
          </a:prstGeom>
          <a:noFill/>
        </p:spPr>
        <p:txBody>
          <a:bodyPr wrap="square" rtlCol="0">
            <a:spAutoFit/>
          </a:bodyPr>
          <a:lstStyle/>
          <a:p>
            <a:r>
              <a:rPr lang="ru-RU" sz="3200" b="1" i="1" dirty="0" smtClean="0"/>
              <a:t>черный лебедь</a:t>
            </a:r>
            <a:endParaRPr lang="ru-RU" sz="3200" dirty="0"/>
          </a:p>
        </p:txBody>
      </p:sp>
      <p:sp>
        <p:nvSpPr>
          <p:cNvPr id="6" name="Управляющая кнопка: домой 5">
            <a:hlinkClick r:id="" action="ppaction://hlinkshowjump?jump=firstslide" highlightClick="1"/>
          </p:cNvPr>
          <p:cNvSpPr/>
          <p:nvPr/>
        </p:nvSpPr>
        <p:spPr>
          <a:xfrm>
            <a:off x="11395881" y="6114197"/>
            <a:ext cx="796119" cy="74380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a:extLst>
              <a:ext uri="{FF2B5EF4-FFF2-40B4-BE49-F238E27FC236}">
                <a16:creationId xmlns="" xmlns:a16="http://schemas.microsoft.com/office/drawing/2014/main" id="{A9B772A1-99E8-4944-84FE-F0EB8C88FA4C}"/>
              </a:ext>
            </a:extLst>
          </p:cNvPr>
          <p:cNvPicPr>
            <a:picLocks noChangeAspect="1"/>
          </p:cNvPicPr>
          <p:nvPr/>
        </p:nvPicPr>
        <p:blipFill>
          <a:blip r:embed="rId3" cstate="print"/>
          <a:stretch>
            <a:fillRect/>
          </a:stretch>
        </p:blipFill>
        <p:spPr>
          <a:xfrm>
            <a:off x="4833257" y="2635079"/>
            <a:ext cx="5003074" cy="3103133"/>
          </a:xfrm>
          <a:prstGeom prst="rect">
            <a:avLst/>
          </a:prstGeom>
        </p:spPr>
      </p:pic>
      <p:pic>
        <p:nvPicPr>
          <p:cNvPr id="8" name="Рисунок 7" descr="Черный лебедь с птенцами"/>
          <p:cNvPicPr/>
          <p:nvPr/>
        </p:nvPicPr>
        <p:blipFill>
          <a:blip r:embed="rId4" cstate="print"/>
          <a:srcRect/>
          <a:stretch>
            <a:fillRect/>
          </a:stretch>
        </p:blipFill>
        <p:spPr bwMode="auto">
          <a:xfrm>
            <a:off x="4706793" y="2623064"/>
            <a:ext cx="5142601" cy="3189907"/>
          </a:xfrm>
          <a:prstGeom prst="rect">
            <a:avLst/>
          </a:prstGeom>
          <a:noFill/>
          <a:ln w="9525">
            <a:noFill/>
            <a:miter lim="800000"/>
            <a:headEnd/>
            <a:tailEnd/>
          </a:ln>
        </p:spPr>
      </p:pic>
    </p:spTree>
    <p:extLst>
      <p:ext uri="{BB962C8B-B14F-4D97-AF65-F5344CB8AC3E}">
        <p14:creationId xmlns="" xmlns:p14="http://schemas.microsoft.com/office/powerpoint/2010/main" val="124248575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1250"/>
                                        <p:tgtEl>
                                          <p:spTgt spid="5"/>
                                        </p:tgtEl>
                                      </p:cBhvr>
                                    </p:animEffect>
                                  </p:childTnLst>
                                </p:cTn>
                              </p:par>
                            </p:childTnLst>
                          </p:cTn>
                        </p:par>
                      </p:childTnLst>
                    </p:cTn>
                  </p:par>
                </p:childTnLst>
              </p:cTn>
              <p:nextCondLst>
                <p:cond evt="onClick" delay="0">
                  <p:tgtEl>
                    <p:spTgt spid="4"/>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477672" y="791570"/>
            <a:ext cx="4735773" cy="584775"/>
          </a:xfrm>
          <a:prstGeom prst="rect">
            <a:avLst/>
          </a:prstGeom>
          <a:noFill/>
        </p:spPr>
        <p:txBody>
          <a:bodyPr wrap="square" rtlCol="0">
            <a:spAutoFit/>
          </a:bodyPr>
          <a:lstStyle/>
          <a:p>
            <a:r>
              <a:rPr lang="ru-RU" sz="3200" dirty="0" smtClean="0"/>
              <a:t>ВОПРОС?</a:t>
            </a:r>
            <a:endParaRPr lang="ru-RU" sz="3200" dirty="0"/>
          </a:p>
        </p:txBody>
      </p:sp>
      <p:sp>
        <p:nvSpPr>
          <p:cNvPr id="4" name="TextBox 3"/>
          <p:cNvSpPr txBox="1"/>
          <p:nvPr/>
        </p:nvSpPr>
        <p:spPr>
          <a:xfrm>
            <a:off x="630072" y="5707039"/>
            <a:ext cx="2087002" cy="584775"/>
          </a:xfrm>
          <a:prstGeom prst="rect">
            <a:avLst/>
          </a:prstGeom>
          <a:noFill/>
        </p:spPr>
        <p:txBody>
          <a:bodyPr wrap="square" rtlCol="0">
            <a:spAutoFit/>
          </a:bodyPr>
          <a:lstStyle/>
          <a:p>
            <a:r>
              <a:rPr lang="ru-RU" sz="3200" dirty="0"/>
              <a:t>ОТВЕТ</a:t>
            </a:r>
          </a:p>
        </p:txBody>
      </p:sp>
      <p:sp>
        <p:nvSpPr>
          <p:cNvPr id="5" name="TextBox 4"/>
          <p:cNvSpPr txBox="1"/>
          <p:nvPr/>
        </p:nvSpPr>
        <p:spPr>
          <a:xfrm>
            <a:off x="5213445" y="5707038"/>
            <a:ext cx="4735773" cy="584775"/>
          </a:xfrm>
          <a:prstGeom prst="rect">
            <a:avLst/>
          </a:prstGeom>
          <a:noFill/>
        </p:spPr>
        <p:txBody>
          <a:bodyPr wrap="square" rtlCol="0">
            <a:spAutoFit/>
          </a:bodyPr>
          <a:lstStyle/>
          <a:p>
            <a:r>
              <a:rPr lang="ru-RU" sz="3200" dirty="0"/>
              <a:t>ТЕКСТ ОТВЕТА</a:t>
            </a:r>
          </a:p>
        </p:txBody>
      </p:sp>
      <p:sp>
        <p:nvSpPr>
          <p:cNvPr id="6" name="Управляющая кнопка: домой 5">
            <a:hlinkClick r:id="" action="ppaction://hlinkshowjump?jump=firstslide" highlightClick="1"/>
          </p:cNvPr>
          <p:cNvSpPr/>
          <p:nvPr/>
        </p:nvSpPr>
        <p:spPr>
          <a:xfrm>
            <a:off x="11395881" y="6114197"/>
            <a:ext cx="796119" cy="74380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a:extLst>
              <a:ext uri="{FF2B5EF4-FFF2-40B4-BE49-F238E27FC236}">
                <a16:creationId xmlns="" xmlns:a16="http://schemas.microsoft.com/office/drawing/2014/main" id="{3300F1F7-574E-44A0-A644-63C7064317AF}"/>
              </a:ext>
            </a:extLst>
          </p:cNvPr>
          <p:cNvPicPr>
            <a:picLocks noChangeAspect="1"/>
          </p:cNvPicPr>
          <p:nvPr/>
        </p:nvPicPr>
        <p:blipFill>
          <a:blip r:embed="rId3" cstate="print"/>
          <a:stretch>
            <a:fillRect/>
          </a:stretch>
        </p:blipFill>
        <p:spPr>
          <a:xfrm>
            <a:off x="2651461" y="1877433"/>
            <a:ext cx="6889077" cy="3103133"/>
          </a:xfrm>
          <a:prstGeom prst="rect">
            <a:avLst/>
          </a:prstGeom>
        </p:spPr>
      </p:pic>
    </p:spTree>
    <p:extLst>
      <p:ext uri="{BB962C8B-B14F-4D97-AF65-F5344CB8AC3E}">
        <p14:creationId xmlns="" xmlns:p14="http://schemas.microsoft.com/office/powerpoint/2010/main" val="1853944924"/>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250"/>
                                        <p:tgtEl>
                                          <p:spTgt spid="5"/>
                                        </p:tgtEl>
                                      </p:cBhvr>
                                    </p:animEffect>
                                  </p:childTnLst>
                                </p:cTn>
                              </p:par>
                            </p:childTnLst>
                          </p:cTn>
                        </p:par>
                      </p:childTnLst>
                    </p:cTn>
                  </p:par>
                </p:childTnLst>
              </p:cTn>
              <p:nextCondLst>
                <p:cond evt="onClick" delay="0">
                  <p:tgtEl>
                    <p:spTgt spid="4"/>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477672" y="791570"/>
            <a:ext cx="7490671" cy="584775"/>
          </a:xfrm>
          <a:prstGeom prst="rect">
            <a:avLst/>
          </a:prstGeom>
          <a:noFill/>
        </p:spPr>
        <p:txBody>
          <a:bodyPr wrap="square" rtlCol="0">
            <a:spAutoFit/>
          </a:bodyPr>
          <a:lstStyle/>
          <a:p>
            <a:r>
              <a:rPr lang="ru-RU" sz="3200" dirty="0" smtClean="0"/>
              <a:t>вопрос</a:t>
            </a:r>
            <a:endParaRPr lang="ru-RU" sz="3200" dirty="0"/>
          </a:p>
        </p:txBody>
      </p:sp>
      <p:sp>
        <p:nvSpPr>
          <p:cNvPr id="4" name="TextBox 3"/>
          <p:cNvSpPr txBox="1"/>
          <p:nvPr/>
        </p:nvSpPr>
        <p:spPr>
          <a:xfrm>
            <a:off x="404950" y="5746227"/>
            <a:ext cx="1750812" cy="584775"/>
          </a:xfrm>
          <a:prstGeom prst="rect">
            <a:avLst/>
          </a:prstGeom>
          <a:noFill/>
        </p:spPr>
        <p:txBody>
          <a:bodyPr wrap="square" rtlCol="0">
            <a:spAutoFit/>
          </a:bodyPr>
          <a:lstStyle/>
          <a:p>
            <a:r>
              <a:rPr lang="ru-RU" sz="3200" dirty="0"/>
              <a:t>ОТВЕТ</a:t>
            </a:r>
          </a:p>
        </p:txBody>
      </p:sp>
      <p:sp>
        <p:nvSpPr>
          <p:cNvPr id="5" name="TextBox 4"/>
          <p:cNvSpPr txBox="1"/>
          <p:nvPr/>
        </p:nvSpPr>
        <p:spPr>
          <a:xfrm>
            <a:off x="2468881" y="5119209"/>
            <a:ext cx="8987245" cy="584775"/>
          </a:xfrm>
          <a:prstGeom prst="rect">
            <a:avLst/>
          </a:prstGeom>
          <a:noFill/>
        </p:spPr>
        <p:txBody>
          <a:bodyPr wrap="square" rtlCol="0">
            <a:spAutoFit/>
          </a:bodyPr>
          <a:lstStyle/>
          <a:p>
            <a:r>
              <a:rPr lang="ru-RU" sz="3200" b="1" i="1" dirty="0" smtClean="0"/>
              <a:t>Текст ответа</a:t>
            </a:r>
            <a:endParaRPr lang="ru-RU" sz="3200" dirty="0"/>
          </a:p>
        </p:txBody>
      </p:sp>
      <p:sp>
        <p:nvSpPr>
          <p:cNvPr id="6" name="Управляющая кнопка: домой 5">
            <a:hlinkClick r:id="" action="ppaction://hlinkshowjump?jump=firstslide" highlightClick="1"/>
          </p:cNvPr>
          <p:cNvSpPr/>
          <p:nvPr/>
        </p:nvSpPr>
        <p:spPr>
          <a:xfrm>
            <a:off x="11395881" y="6114197"/>
            <a:ext cx="796119" cy="74380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a:extLst>
              <a:ext uri="{FF2B5EF4-FFF2-40B4-BE49-F238E27FC236}">
                <a16:creationId xmlns="" xmlns:a16="http://schemas.microsoft.com/office/drawing/2014/main" id="{6B652DED-DEC2-458E-B8A8-E9A168B5D473}"/>
              </a:ext>
            </a:extLst>
          </p:cNvPr>
          <p:cNvPicPr>
            <a:picLocks noChangeAspect="1"/>
          </p:cNvPicPr>
          <p:nvPr/>
        </p:nvPicPr>
        <p:blipFill>
          <a:blip r:embed="rId3" cstate="print"/>
          <a:stretch>
            <a:fillRect/>
          </a:stretch>
        </p:blipFill>
        <p:spPr>
          <a:xfrm>
            <a:off x="2651461" y="1877433"/>
            <a:ext cx="6889077" cy="3103133"/>
          </a:xfrm>
          <a:prstGeom prst="rect">
            <a:avLst/>
          </a:prstGeom>
        </p:spPr>
      </p:pic>
    </p:spTree>
    <p:extLst>
      <p:ext uri="{BB962C8B-B14F-4D97-AF65-F5344CB8AC3E}">
        <p14:creationId xmlns="" xmlns:p14="http://schemas.microsoft.com/office/powerpoint/2010/main" val="1041699658"/>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250"/>
                                        <p:tgtEl>
                                          <p:spTgt spid="5"/>
                                        </p:tgtEl>
                                      </p:cBhvr>
                                    </p:animEffect>
                                  </p:childTnLst>
                                </p:cTn>
                              </p:par>
                            </p:childTnLst>
                          </p:cTn>
                        </p:par>
                      </p:childTnLst>
                    </p:cTn>
                  </p:par>
                </p:childTnLst>
              </p:cTn>
              <p:nextCondLst>
                <p:cond evt="onClick" delay="0">
                  <p:tgtEl>
                    <p:spTgt spid="4"/>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7489" y="360495"/>
            <a:ext cx="10756385" cy="584775"/>
          </a:xfrm>
          <a:prstGeom prst="rect">
            <a:avLst/>
          </a:prstGeom>
          <a:noFill/>
        </p:spPr>
        <p:txBody>
          <a:bodyPr wrap="square" rtlCol="0">
            <a:spAutoFit/>
          </a:bodyPr>
          <a:lstStyle/>
          <a:p>
            <a:r>
              <a:rPr lang="ru-RU" sz="3200" dirty="0" smtClean="0"/>
              <a:t>Можно ли стрелять лебедей?</a:t>
            </a:r>
            <a:endParaRPr lang="ru-RU" sz="3200" dirty="0"/>
          </a:p>
        </p:txBody>
      </p:sp>
      <p:sp>
        <p:nvSpPr>
          <p:cNvPr id="4" name="TextBox 3"/>
          <p:cNvSpPr txBox="1"/>
          <p:nvPr/>
        </p:nvSpPr>
        <p:spPr>
          <a:xfrm>
            <a:off x="630072" y="5707039"/>
            <a:ext cx="1708179" cy="584775"/>
          </a:xfrm>
          <a:prstGeom prst="rect">
            <a:avLst/>
          </a:prstGeom>
          <a:noFill/>
        </p:spPr>
        <p:txBody>
          <a:bodyPr wrap="square" rtlCol="0">
            <a:spAutoFit/>
          </a:bodyPr>
          <a:lstStyle/>
          <a:p>
            <a:r>
              <a:rPr lang="ru-RU" sz="3200" dirty="0"/>
              <a:t>ОТВЕТ</a:t>
            </a:r>
          </a:p>
        </p:txBody>
      </p:sp>
      <p:sp>
        <p:nvSpPr>
          <p:cNvPr id="5" name="TextBox 4"/>
          <p:cNvSpPr txBox="1"/>
          <p:nvPr/>
        </p:nvSpPr>
        <p:spPr>
          <a:xfrm>
            <a:off x="2573382" y="5118523"/>
            <a:ext cx="7968343" cy="1569660"/>
          </a:xfrm>
          <a:prstGeom prst="rect">
            <a:avLst/>
          </a:prstGeom>
          <a:noFill/>
        </p:spPr>
        <p:txBody>
          <a:bodyPr wrap="square" rtlCol="0">
            <a:spAutoFit/>
          </a:bodyPr>
          <a:lstStyle/>
          <a:p>
            <a:r>
              <a:rPr lang="ru-RU" sz="3200" i="1" dirty="0" smtClean="0"/>
              <a:t>Охота на лебедей является браконьерством и за убийство птицы предусмотрены большие штрафы</a:t>
            </a:r>
            <a:endParaRPr lang="ru-RU" sz="3200" dirty="0"/>
          </a:p>
        </p:txBody>
      </p:sp>
      <p:sp>
        <p:nvSpPr>
          <p:cNvPr id="6" name="Управляющая кнопка: домой 5">
            <a:hlinkClick r:id="" action="ppaction://hlinkshowjump?jump=firstslide" highlightClick="1"/>
          </p:cNvPr>
          <p:cNvSpPr/>
          <p:nvPr/>
        </p:nvSpPr>
        <p:spPr>
          <a:xfrm>
            <a:off x="11395881" y="6114197"/>
            <a:ext cx="796119" cy="74380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a:extLst>
              <a:ext uri="{FF2B5EF4-FFF2-40B4-BE49-F238E27FC236}">
                <a16:creationId xmlns="" xmlns:a16="http://schemas.microsoft.com/office/drawing/2014/main" id="{3836751C-01E7-4AFC-BB59-DA23C6FD47AD}"/>
              </a:ext>
            </a:extLst>
          </p:cNvPr>
          <p:cNvPicPr>
            <a:picLocks noChangeAspect="1"/>
          </p:cNvPicPr>
          <p:nvPr/>
        </p:nvPicPr>
        <p:blipFill>
          <a:blip r:embed="rId3" cstate="print"/>
          <a:stretch>
            <a:fillRect/>
          </a:stretch>
        </p:blipFill>
        <p:spPr>
          <a:xfrm>
            <a:off x="2560021" y="1263479"/>
            <a:ext cx="6889077" cy="3103133"/>
          </a:xfrm>
          <a:prstGeom prst="rect">
            <a:avLst/>
          </a:prstGeom>
        </p:spPr>
      </p:pic>
      <p:pic>
        <p:nvPicPr>
          <p:cNvPr id="9" name="Picture 2" descr="Из-за убийства лебедей ячейки УООР могут лишиться охотугодий ..."/>
          <p:cNvPicPr>
            <a:picLocks noChangeAspect="1" noChangeArrowheads="1"/>
          </p:cNvPicPr>
          <p:nvPr/>
        </p:nvPicPr>
        <p:blipFill>
          <a:blip r:embed="rId4" cstate="print"/>
          <a:srcRect/>
          <a:stretch>
            <a:fillRect/>
          </a:stretch>
        </p:blipFill>
        <p:spPr bwMode="auto">
          <a:xfrm>
            <a:off x="1607649" y="1246597"/>
            <a:ext cx="9390256" cy="3521346"/>
          </a:xfrm>
          <a:prstGeom prst="rect">
            <a:avLst/>
          </a:prstGeom>
          <a:noFill/>
        </p:spPr>
      </p:pic>
    </p:spTree>
    <p:extLst>
      <p:ext uri="{BB962C8B-B14F-4D97-AF65-F5344CB8AC3E}">
        <p14:creationId xmlns="" xmlns:p14="http://schemas.microsoft.com/office/powerpoint/2010/main" val="3806960315"/>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250"/>
                                        <p:tgtEl>
                                          <p:spTgt spid="5"/>
                                        </p:tgtEl>
                                      </p:cBhvr>
                                    </p:animEffect>
                                  </p:childTnLst>
                                </p:cTn>
                              </p:par>
                            </p:childTnLst>
                          </p:cTn>
                        </p:par>
                      </p:childTnLst>
                    </p:cTn>
                  </p:par>
                </p:childTnLst>
              </p:cTn>
              <p:nextCondLst>
                <p:cond evt="onClick" delay="0">
                  <p:tgtEl>
                    <p:spTgt spid="4"/>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5131" y="177616"/>
            <a:ext cx="11521440" cy="1569660"/>
          </a:xfrm>
          <a:prstGeom prst="rect">
            <a:avLst/>
          </a:prstGeom>
          <a:noFill/>
        </p:spPr>
        <p:txBody>
          <a:bodyPr wrap="square" rtlCol="0">
            <a:spAutoFit/>
          </a:bodyPr>
          <a:lstStyle/>
          <a:p>
            <a:r>
              <a:rPr lang="ru-RU" sz="3200" dirty="0" smtClean="0"/>
              <a:t>Для нормальной жизнедеятельности лебедю необходимо не менее 800 г. корма в день. Что в качестве кормов рекомендуют использовать?</a:t>
            </a:r>
            <a:endParaRPr lang="ru-RU" sz="3200" dirty="0"/>
          </a:p>
        </p:txBody>
      </p:sp>
      <p:sp>
        <p:nvSpPr>
          <p:cNvPr id="4" name="TextBox 3"/>
          <p:cNvSpPr txBox="1"/>
          <p:nvPr/>
        </p:nvSpPr>
        <p:spPr>
          <a:xfrm>
            <a:off x="159809" y="5707039"/>
            <a:ext cx="1747368" cy="584775"/>
          </a:xfrm>
          <a:prstGeom prst="rect">
            <a:avLst/>
          </a:prstGeom>
          <a:noFill/>
        </p:spPr>
        <p:txBody>
          <a:bodyPr wrap="square" rtlCol="0">
            <a:spAutoFit/>
          </a:bodyPr>
          <a:lstStyle/>
          <a:p>
            <a:r>
              <a:rPr lang="ru-RU" sz="3200" dirty="0"/>
              <a:t>ОТВЕТ</a:t>
            </a:r>
          </a:p>
        </p:txBody>
      </p:sp>
      <p:sp>
        <p:nvSpPr>
          <p:cNvPr id="5" name="TextBox 4"/>
          <p:cNvSpPr txBox="1"/>
          <p:nvPr/>
        </p:nvSpPr>
        <p:spPr>
          <a:xfrm>
            <a:off x="1776549" y="5001643"/>
            <a:ext cx="9326880" cy="1569660"/>
          </a:xfrm>
          <a:prstGeom prst="rect">
            <a:avLst/>
          </a:prstGeom>
          <a:noFill/>
        </p:spPr>
        <p:txBody>
          <a:bodyPr wrap="square" rtlCol="0">
            <a:spAutoFit/>
          </a:bodyPr>
          <a:lstStyle/>
          <a:p>
            <a:r>
              <a:rPr lang="ru-RU" sz="3200" i="1" dirty="0" smtClean="0"/>
              <a:t>птичий комбикорм, ячмень или овёс, просо, овсяную крупу, хлеб, тёртые овощи – морковь, капусту, картофель, лук, свёклу</a:t>
            </a:r>
            <a:endParaRPr lang="ru-RU" sz="3200" dirty="0"/>
          </a:p>
        </p:txBody>
      </p:sp>
      <p:sp>
        <p:nvSpPr>
          <p:cNvPr id="6" name="Управляющая кнопка: домой 5">
            <a:hlinkClick r:id="" action="ppaction://hlinkshowjump?jump=firstslide" highlightClick="1"/>
          </p:cNvPr>
          <p:cNvSpPr/>
          <p:nvPr/>
        </p:nvSpPr>
        <p:spPr>
          <a:xfrm>
            <a:off x="11395881" y="6114197"/>
            <a:ext cx="796119" cy="74380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a:extLst>
              <a:ext uri="{FF2B5EF4-FFF2-40B4-BE49-F238E27FC236}">
                <a16:creationId xmlns="" xmlns:a16="http://schemas.microsoft.com/office/drawing/2014/main" id="{C7E393B2-8ACA-4092-9F0D-4540C043A511}"/>
              </a:ext>
            </a:extLst>
          </p:cNvPr>
          <p:cNvPicPr>
            <a:picLocks noChangeAspect="1"/>
          </p:cNvPicPr>
          <p:nvPr/>
        </p:nvPicPr>
        <p:blipFill>
          <a:blip r:embed="rId3" cstate="print"/>
          <a:stretch>
            <a:fillRect/>
          </a:stretch>
        </p:blipFill>
        <p:spPr>
          <a:xfrm>
            <a:off x="5930536" y="1877434"/>
            <a:ext cx="3610001" cy="2890510"/>
          </a:xfrm>
          <a:prstGeom prst="rect">
            <a:avLst/>
          </a:prstGeom>
        </p:spPr>
      </p:pic>
      <p:pic>
        <p:nvPicPr>
          <p:cNvPr id="8" name="Picture 4" descr="Кормить или не кормить - вот в чём вопрос"/>
          <p:cNvPicPr>
            <a:picLocks noChangeAspect="1" noChangeArrowheads="1"/>
          </p:cNvPicPr>
          <p:nvPr/>
        </p:nvPicPr>
        <p:blipFill>
          <a:blip r:embed="rId4" cstate="print"/>
          <a:srcRect/>
          <a:stretch>
            <a:fillRect/>
          </a:stretch>
        </p:blipFill>
        <p:spPr bwMode="auto">
          <a:xfrm>
            <a:off x="5797190" y="1448516"/>
            <a:ext cx="4887421" cy="3600400"/>
          </a:xfrm>
          <a:prstGeom prst="rect">
            <a:avLst/>
          </a:prstGeom>
          <a:noFill/>
        </p:spPr>
      </p:pic>
    </p:spTree>
    <p:extLst>
      <p:ext uri="{BB962C8B-B14F-4D97-AF65-F5344CB8AC3E}">
        <p14:creationId xmlns="" xmlns:p14="http://schemas.microsoft.com/office/powerpoint/2010/main" val="325605159"/>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250"/>
                                        <p:tgtEl>
                                          <p:spTgt spid="5"/>
                                        </p:tgtEl>
                                      </p:cBhvr>
                                    </p:animEffect>
                                  </p:childTnLst>
                                </p:cTn>
                              </p:par>
                            </p:childTnLst>
                          </p:cTn>
                        </p:par>
                      </p:childTnLst>
                    </p:cTn>
                  </p:par>
                </p:childTnLst>
              </p:cTn>
              <p:nextCondLst>
                <p:cond evt="onClick" delay="0">
                  <p:tgtEl>
                    <p:spTgt spid="4"/>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34426" y="164553"/>
            <a:ext cx="10521254" cy="1077218"/>
          </a:xfrm>
          <a:prstGeom prst="rect">
            <a:avLst/>
          </a:prstGeom>
          <a:noFill/>
        </p:spPr>
        <p:txBody>
          <a:bodyPr wrap="square" rtlCol="0">
            <a:spAutoFit/>
          </a:bodyPr>
          <a:lstStyle/>
          <a:p>
            <a:r>
              <a:rPr lang="ru-RU" sz="3200" dirty="0" smtClean="0"/>
              <a:t>Почему нельзя прикармливать лебедей осенью на тех водоёмах, которые зимой покрываются льдом?</a:t>
            </a:r>
            <a:endParaRPr lang="ru-RU" sz="3200" dirty="0"/>
          </a:p>
        </p:txBody>
      </p:sp>
      <p:sp>
        <p:nvSpPr>
          <p:cNvPr id="4" name="TextBox 3"/>
          <p:cNvSpPr txBox="1"/>
          <p:nvPr/>
        </p:nvSpPr>
        <p:spPr>
          <a:xfrm>
            <a:off x="209006" y="5707039"/>
            <a:ext cx="1933693" cy="584775"/>
          </a:xfrm>
          <a:prstGeom prst="rect">
            <a:avLst/>
          </a:prstGeom>
          <a:noFill/>
        </p:spPr>
        <p:txBody>
          <a:bodyPr wrap="square" rtlCol="0">
            <a:spAutoFit/>
          </a:bodyPr>
          <a:lstStyle/>
          <a:p>
            <a:r>
              <a:rPr lang="ru-RU" sz="3200" dirty="0"/>
              <a:t>ОТВЕТ</a:t>
            </a:r>
          </a:p>
        </p:txBody>
      </p:sp>
      <p:sp>
        <p:nvSpPr>
          <p:cNvPr id="5" name="TextBox 4"/>
          <p:cNvSpPr txBox="1"/>
          <p:nvPr/>
        </p:nvSpPr>
        <p:spPr>
          <a:xfrm>
            <a:off x="4519749" y="1841864"/>
            <a:ext cx="7302137" cy="4524315"/>
          </a:xfrm>
          <a:prstGeom prst="rect">
            <a:avLst/>
          </a:prstGeom>
          <a:noFill/>
        </p:spPr>
        <p:txBody>
          <a:bodyPr wrap="square" rtlCol="0">
            <a:spAutoFit/>
          </a:bodyPr>
          <a:lstStyle/>
          <a:p>
            <a:r>
              <a:rPr lang="ru-RU" sz="3200" i="1" dirty="0" smtClean="0"/>
              <a:t>чтобы у лебедей был стимул лететь туда, где есть корм. Иными словами, если кормите осенью лебедя на водоёме, который гарантированно замёрзнет зимой, будьте готовы потом всю зиму долбить лёд на этом же водоёме, чтобы не улетевший лебедь мог прожить</a:t>
            </a:r>
            <a:endParaRPr lang="ru-RU" sz="3200" dirty="0"/>
          </a:p>
        </p:txBody>
      </p:sp>
      <p:sp>
        <p:nvSpPr>
          <p:cNvPr id="6" name="Управляющая кнопка: домой 5">
            <a:hlinkClick r:id="" action="ppaction://hlinkshowjump?jump=firstslide" highlightClick="1"/>
          </p:cNvPr>
          <p:cNvSpPr/>
          <p:nvPr/>
        </p:nvSpPr>
        <p:spPr>
          <a:xfrm>
            <a:off x="11395881" y="6114197"/>
            <a:ext cx="796119" cy="74380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a:extLst>
              <a:ext uri="{FF2B5EF4-FFF2-40B4-BE49-F238E27FC236}">
                <a16:creationId xmlns="" xmlns:a16="http://schemas.microsoft.com/office/drawing/2014/main" id="{028CBFA3-88D2-4C78-89BE-AD14C23E9BF6}"/>
              </a:ext>
            </a:extLst>
          </p:cNvPr>
          <p:cNvPicPr>
            <a:picLocks noChangeAspect="1"/>
          </p:cNvPicPr>
          <p:nvPr/>
        </p:nvPicPr>
        <p:blipFill>
          <a:blip r:embed="rId3" cstate="print"/>
          <a:stretch>
            <a:fillRect/>
          </a:stretch>
        </p:blipFill>
        <p:spPr>
          <a:xfrm>
            <a:off x="221770" y="1799058"/>
            <a:ext cx="3387067" cy="2629251"/>
          </a:xfrm>
          <a:prstGeom prst="rect">
            <a:avLst/>
          </a:prstGeom>
        </p:spPr>
      </p:pic>
      <p:pic>
        <p:nvPicPr>
          <p:cNvPr id="8" name="Picture 2" descr="Где и как лебеди строят гнёзда"/>
          <p:cNvPicPr>
            <a:picLocks noChangeAspect="1" noChangeArrowheads="1"/>
          </p:cNvPicPr>
          <p:nvPr/>
        </p:nvPicPr>
        <p:blipFill>
          <a:blip r:embed="rId4" cstate="print"/>
          <a:srcRect/>
          <a:stretch>
            <a:fillRect/>
          </a:stretch>
        </p:blipFill>
        <p:spPr bwMode="auto">
          <a:xfrm>
            <a:off x="204584" y="1763323"/>
            <a:ext cx="3856547" cy="2704174"/>
          </a:xfrm>
          <a:prstGeom prst="rect">
            <a:avLst/>
          </a:prstGeom>
          <a:noFill/>
        </p:spPr>
      </p:pic>
    </p:spTree>
    <p:extLst>
      <p:ext uri="{BB962C8B-B14F-4D97-AF65-F5344CB8AC3E}">
        <p14:creationId xmlns="" xmlns:p14="http://schemas.microsoft.com/office/powerpoint/2010/main" val="3917798503"/>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250"/>
                                        <p:tgtEl>
                                          <p:spTgt spid="5"/>
                                        </p:tgtEl>
                                      </p:cBhvr>
                                    </p:animEffect>
                                  </p:childTnLst>
                                </p:cTn>
                              </p:par>
                            </p:childTnLst>
                          </p:cTn>
                        </p:par>
                      </p:childTnLst>
                    </p:cTn>
                  </p:par>
                </p:childTnLst>
              </p:cTn>
              <p:nextCondLst>
                <p:cond evt="onClick" delay="0">
                  <p:tgtEl>
                    <p:spTgt spid="4"/>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9295" y="295181"/>
            <a:ext cx="11514031" cy="1077218"/>
          </a:xfrm>
          <a:prstGeom prst="rect">
            <a:avLst/>
          </a:prstGeom>
          <a:noFill/>
        </p:spPr>
        <p:txBody>
          <a:bodyPr wrap="square" rtlCol="0">
            <a:spAutoFit/>
          </a:bodyPr>
          <a:lstStyle/>
          <a:p>
            <a:r>
              <a:rPr lang="ru-RU" sz="3200" dirty="0" smtClean="0"/>
              <a:t>Почему для Смоленской области шипуны - это проблемный вид?</a:t>
            </a:r>
            <a:endParaRPr lang="ru-RU" sz="3200" dirty="0"/>
          </a:p>
        </p:txBody>
      </p:sp>
      <p:sp>
        <p:nvSpPr>
          <p:cNvPr id="4" name="TextBox 3"/>
          <p:cNvSpPr txBox="1"/>
          <p:nvPr/>
        </p:nvSpPr>
        <p:spPr>
          <a:xfrm>
            <a:off x="630072" y="5707039"/>
            <a:ext cx="1825745" cy="584775"/>
          </a:xfrm>
          <a:prstGeom prst="rect">
            <a:avLst/>
          </a:prstGeom>
          <a:noFill/>
        </p:spPr>
        <p:txBody>
          <a:bodyPr wrap="square" rtlCol="0">
            <a:spAutoFit/>
          </a:bodyPr>
          <a:lstStyle/>
          <a:p>
            <a:r>
              <a:rPr lang="ru-RU" sz="3200" dirty="0"/>
              <a:t>ОТВЕТ</a:t>
            </a:r>
          </a:p>
        </p:txBody>
      </p:sp>
      <p:sp>
        <p:nvSpPr>
          <p:cNvPr id="5" name="TextBox 4"/>
          <p:cNvSpPr txBox="1"/>
          <p:nvPr/>
        </p:nvSpPr>
        <p:spPr>
          <a:xfrm>
            <a:off x="2573384" y="4613017"/>
            <a:ext cx="8242662" cy="2062103"/>
          </a:xfrm>
          <a:prstGeom prst="rect">
            <a:avLst/>
          </a:prstGeom>
          <a:noFill/>
        </p:spPr>
        <p:txBody>
          <a:bodyPr wrap="square" rtlCol="0">
            <a:spAutoFit/>
          </a:bodyPr>
          <a:lstStyle/>
          <a:p>
            <a:r>
              <a:rPr lang="ru-RU" sz="3200" i="1" dirty="0" smtClean="0"/>
              <a:t>Птицы не хотят покидать водоемы, на которых они вывелись, остаются на них до морозов, а затем погибают от голода или хищников</a:t>
            </a:r>
            <a:endParaRPr lang="ru-RU" sz="3200" dirty="0"/>
          </a:p>
        </p:txBody>
      </p:sp>
      <p:sp>
        <p:nvSpPr>
          <p:cNvPr id="6" name="Управляющая кнопка: домой 5">
            <a:hlinkClick r:id="" action="ppaction://hlinkshowjump?jump=firstslide" highlightClick="1"/>
          </p:cNvPr>
          <p:cNvSpPr/>
          <p:nvPr/>
        </p:nvSpPr>
        <p:spPr>
          <a:xfrm>
            <a:off x="11395881" y="6114197"/>
            <a:ext cx="796119" cy="74380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a:extLst>
              <a:ext uri="{FF2B5EF4-FFF2-40B4-BE49-F238E27FC236}">
                <a16:creationId xmlns="" xmlns:a16="http://schemas.microsoft.com/office/drawing/2014/main" id="{6DC41CBC-FBC2-410F-9B61-F27C68ED7BFF}"/>
              </a:ext>
            </a:extLst>
          </p:cNvPr>
          <p:cNvPicPr>
            <a:picLocks noChangeAspect="1"/>
          </p:cNvPicPr>
          <p:nvPr/>
        </p:nvPicPr>
        <p:blipFill>
          <a:blip r:embed="rId3" cstate="print"/>
          <a:stretch>
            <a:fillRect/>
          </a:stretch>
        </p:blipFill>
        <p:spPr>
          <a:xfrm>
            <a:off x="4088674" y="1315731"/>
            <a:ext cx="4759533" cy="3103133"/>
          </a:xfrm>
          <a:prstGeom prst="rect">
            <a:avLst/>
          </a:prstGeom>
        </p:spPr>
      </p:pic>
      <p:pic>
        <p:nvPicPr>
          <p:cNvPr id="8" name="Picture 2" descr="Сотрудники МЧС Москвы спасли двух лебедей и утят из замерзающих ..."/>
          <p:cNvPicPr>
            <a:picLocks noChangeAspect="1" noChangeArrowheads="1"/>
          </p:cNvPicPr>
          <p:nvPr/>
        </p:nvPicPr>
        <p:blipFill>
          <a:blip r:embed="rId4" cstate="print"/>
          <a:srcRect/>
          <a:stretch>
            <a:fillRect/>
          </a:stretch>
        </p:blipFill>
        <p:spPr bwMode="auto">
          <a:xfrm>
            <a:off x="3984171" y="1052925"/>
            <a:ext cx="5146766" cy="3553889"/>
          </a:xfrm>
          <a:prstGeom prst="rect">
            <a:avLst/>
          </a:prstGeom>
          <a:noFill/>
        </p:spPr>
      </p:pic>
    </p:spTree>
    <p:extLst>
      <p:ext uri="{BB962C8B-B14F-4D97-AF65-F5344CB8AC3E}">
        <p14:creationId xmlns="" xmlns:p14="http://schemas.microsoft.com/office/powerpoint/2010/main" val="2869990537"/>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250"/>
                                        <p:tgtEl>
                                          <p:spTgt spid="5"/>
                                        </p:tgtEl>
                                      </p:cBhvr>
                                    </p:animEffect>
                                  </p:childTnLst>
                                </p:cTn>
                              </p:par>
                            </p:childTnLst>
                          </p:cTn>
                        </p:par>
                      </p:childTnLst>
                    </p:cTn>
                  </p:par>
                </p:childTnLst>
              </p:cTn>
              <p:nextCondLst>
                <p:cond evt="onClick" delay="0">
                  <p:tgtEl>
                    <p:spTgt spid="4"/>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360106" y="164553"/>
            <a:ext cx="11213585" cy="2554545"/>
          </a:xfrm>
          <a:prstGeom prst="rect">
            <a:avLst/>
          </a:prstGeom>
          <a:noFill/>
        </p:spPr>
        <p:txBody>
          <a:bodyPr wrap="square" rtlCol="0">
            <a:spAutoFit/>
          </a:bodyPr>
          <a:lstStyle/>
          <a:p>
            <a:r>
              <a:rPr lang="ru-RU" sz="3200" dirty="0" smtClean="0"/>
              <a:t>Массовое расселение шипунов в северо-восточном направлении и увеличение их численности в большинстве регионов бывшего СССР началось в 1970-х гг. В Смоленской области лебедь-шипун появился относительно недавно. В каких годах?</a:t>
            </a:r>
            <a:endParaRPr lang="ru-RU" sz="3200" dirty="0"/>
          </a:p>
        </p:txBody>
      </p:sp>
      <p:sp>
        <p:nvSpPr>
          <p:cNvPr id="4" name="TextBox 3"/>
          <p:cNvSpPr txBox="1"/>
          <p:nvPr/>
        </p:nvSpPr>
        <p:spPr>
          <a:xfrm>
            <a:off x="630072" y="5707039"/>
            <a:ext cx="2152317" cy="584775"/>
          </a:xfrm>
          <a:prstGeom prst="rect">
            <a:avLst/>
          </a:prstGeom>
          <a:noFill/>
        </p:spPr>
        <p:txBody>
          <a:bodyPr wrap="square" rtlCol="0">
            <a:spAutoFit/>
          </a:bodyPr>
          <a:lstStyle/>
          <a:p>
            <a:r>
              <a:rPr lang="ru-RU" sz="3200" dirty="0"/>
              <a:t>ОТВЕТ</a:t>
            </a:r>
          </a:p>
        </p:txBody>
      </p:sp>
      <p:sp>
        <p:nvSpPr>
          <p:cNvPr id="5" name="TextBox 4"/>
          <p:cNvSpPr txBox="1"/>
          <p:nvPr/>
        </p:nvSpPr>
        <p:spPr>
          <a:xfrm>
            <a:off x="2822942" y="5968295"/>
            <a:ext cx="4735773" cy="584775"/>
          </a:xfrm>
          <a:prstGeom prst="rect">
            <a:avLst/>
          </a:prstGeom>
          <a:noFill/>
        </p:spPr>
        <p:txBody>
          <a:bodyPr wrap="square" rtlCol="0">
            <a:spAutoFit/>
          </a:bodyPr>
          <a:lstStyle/>
          <a:p>
            <a:r>
              <a:rPr lang="ru-RU" sz="3200" i="1" dirty="0" smtClean="0"/>
              <a:t>в 1990-х годах</a:t>
            </a:r>
            <a:endParaRPr lang="ru-RU" sz="3200" dirty="0"/>
          </a:p>
        </p:txBody>
      </p:sp>
      <p:sp>
        <p:nvSpPr>
          <p:cNvPr id="6" name="Управляющая кнопка: домой 5">
            <a:hlinkClick r:id="" action="ppaction://hlinkshowjump?jump=firstslide" highlightClick="1"/>
          </p:cNvPr>
          <p:cNvSpPr/>
          <p:nvPr/>
        </p:nvSpPr>
        <p:spPr>
          <a:xfrm>
            <a:off x="11395881" y="6114197"/>
            <a:ext cx="796119" cy="74380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a:extLst>
              <a:ext uri="{FF2B5EF4-FFF2-40B4-BE49-F238E27FC236}">
                <a16:creationId xmlns="" xmlns:a16="http://schemas.microsoft.com/office/drawing/2014/main" id="{03BE8F5D-453D-49BB-B86C-92567FD10813}"/>
              </a:ext>
            </a:extLst>
          </p:cNvPr>
          <p:cNvPicPr>
            <a:picLocks noChangeAspect="1"/>
          </p:cNvPicPr>
          <p:nvPr/>
        </p:nvPicPr>
        <p:blipFill>
          <a:blip r:embed="rId3" cstate="print"/>
          <a:stretch>
            <a:fillRect/>
          </a:stretch>
        </p:blipFill>
        <p:spPr>
          <a:xfrm>
            <a:off x="5473337" y="2980721"/>
            <a:ext cx="5425738" cy="2443983"/>
          </a:xfrm>
          <a:prstGeom prst="rect">
            <a:avLst/>
          </a:prstGeom>
        </p:spPr>
      </p:pic>
      <p:pic>
        <p:nvPicPr>
          <p:cNvPr id="8" name="Picture 2" descr="ГТРК &quot;Смоленск&quot;. Новости. На Смоленщину возвращаются перелетные птицы"/>
          <p:cNvPicPr>
            <a:picLocks noChangeAspect="1" noChangeArrowheads="1"/>
          </p:cNvPicPr>
          <p:nvPr/>
        </p:nvPicPr>
        <p:blipFill>
          <a:blip r:embed="rId4" cstate="print"/>
          <a:srcRect t="18900" r="18101" b="22301"/>
          <a:stretch>
            <a:fillRect/>
          </a:stretch>
        </p:blipFill>
        <p:spPr bwMode="auto">
          <a:xfrm>
            <a:off x="5368834" y="2751029"/>
            <a:ext cx="5695406" cy="3066757"/>
          </a:xfrm>
          <a:prstGeom prst="rect">
            <a:avLst/>
          </a:prstGeom>
          <a:noFill/>
        </p:spPr>
      </p:pic>
    </p:spTree>
    <p:extLst>
      <p:ext uri="{BB962C8B-B14F-4D97-AF65-F5344CB8AC3E}">
        <p14:creationId xmlns="" xmlns:p14="http://schemas.microsoft.com/office/powerpoint/2010/main" val="492016705"/>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250"/>
                                        <p:tgtEl>
                                          <p:spTgt spid="5"/>
                                        </p:tgtEl>
                                      </p:cBhvr>
                                    </p:animEffect>
                                  </p:childTnLst>
                                </p:cTn>
                              </p:par>
                            </p:childTnLst>
                          </p:cTn>
                        </p:par>
                      </p:childTnLst>
                    </p:cTn>
                  </p:par>
                </p:childTnLst>
              </p:cTn>
              <p:nextCondLst>
                <p:cond evt="onClick" delay="0">
                  <p:tgtEl>
                    <p:spTgt spid="4"/>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2629" y="181970"/>
            <a:ext cx="11409528" cy="2554545"/>
          </a:xfrm>
          <a:prstGeom prst="rect">
            <a:avLst/>
          </a:prstGeom>
          <a:noFill/>
        </p:spPr>
        <p:txBody>
          <a:bodyPr wrap="square" rtlCol="0">
            <a:spAutoFit/>
          </a:bodyPr>
          <a:lstStyle/>
          <a:p>
            <a:r>
              <a:rPr lang="ru-RU" sz="3200" dirty="0" smtClean="0"/>
              <a:t>Массовое расселение шипунов в северо-восточном направлении и увеличение их численности в большинстве регионов бывшего СССР началось в 1970-х гг. В Смоленской области лебедь-шипун появился относительно недавно. В каких годах?</a:t>
            </a:r>
            <a:endParaRPr lang="ru-RU" sz="3200" dirty="0"/>
          </a:p>
        </p:txBody>
      </p:sp>
      <p:sp>
        <p:nvSpPr>
          <p:cNvPr id="4" name="TextBox 3"/>
          <p:cNvSpPr txBox="1"/>
          <p:nvPr/>
        </p:nvSpPr>
        <p:spPr>
          <a:xfrm>
            <a:off x="630072" y="5707039"/>
            <a:ext cx="2073939" cy="584775"/>
          </a:xfrm>
          <a:prstGeom prst="rect">
            <a:avLst/>
          </a:prstGeom>
          <a:noFill/>
        </p:spPr>
        <p:txBody>
          <a:bodyPr wrap="square" rtlCol="0">
            <a:spAutoFit/>
          </a:bodyPr>
          <a:lstStyle/>
          <a:p>
            <a:r>
              <a:rPr lang="ru-RU" sz="3200" dirty="0"/>
              <a:t>ОТВЕТ</a:t>
            </a:r>
          </a:p>
        </p:txBody>
      </p:sp>
      <p:sp>
        <p:nvSpPr>
          <p:cNvPr id="5" name="TextBox 4"/>
          <p:cNvSpPr txBox="1"/>
          <p:nvPr/>
        </p:nvSpPr>
        <p:spPr>
          <a:xfrm>
            <a:off x="5213445" y="5707038"/>
            <a:ext cx="4735773" cy="584775"/>
          </a:xfrm>
          <a:prstGeom prst="rect">
            <a:avLst/>
          </a:prstGeom>
          <a:noFill/>
        </p:spPr>
        <p:txBody>
          <a:bodyPr wrap="square" rtlCol="0">
            <a:spAutoFit/>
          </a:bodyPr>
          <a:lstStyle/>
          <a:p>
            <a:r>
              <a:rPr lang="ru-RU" sz="3200" i="1" dirty="0" smtClean="0"/>
              <a:t>в 1990-х годах</a:t>
            </a:r>
            <a:endParaRPr lang="ru-RU" sz="3200" dirty="0"/>
          </a:p>
        </p:txBody>
      </p:sp>
      <p:sp>
        <p:nvSpPr>
          <p:cNvPr id="6" name="Управляющая кнопка: домой 5">
            <a:hlinkClick r:id="" action="ppaction://hlinkshowjump?jump=firstslide" highlightClick="1"/>
          </p:cNvPr>
          <p:cNvSpPr/>
          <p:nvPr/>
        </p:nvSpPr>
        <p:spPr>
          <a:xfrm>
            <a:off x="11395881" y="6114197"/>
            <a:ext cx="796119" cy="74380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a:extLst>
              <a:ext uri="{FF2B5EF4-FFF2-40B4-BE49-F238E27FC236}">
                <a16:creationId xmlns="" xmlns:a16="http://schemas.microsoft.com/office/drawing/2014/main" id="{05EFBFF7-B357-4F32-9914-79DF001E47A9}"/>
              </a:ext>
            </a:extLst>
          </p:cNvPr>
          <p:cNvPicPr>
            <a:picLocks noChangeAspect="1"/>
          </p:cNvPicPr>
          <p:nvPr/>
        </p:nvPicPr>
        <p:blipFill>
          <a:blip r:embed="rId3" cstate="print"/>
          <a:stretch>
            <a:fillRect/>
          </a:stretch>
        </p:blipFill>
        <p:spPr>
          <a:xfrm>
            <a:off x="5844209" y="2782957"/>
            <a:ext cx="5644399" cy="2820461"/>
          </a:xfrm>
          <a:prstGeom prst="rect">
            <a:avLst/>
          </a:prstGeom>
        </p:spPr>
      </p:pic>
      <p:pic>
        <p:nvPicPr>
          <p:cNvPr id="8" name="Picture 2" descr="ГТРК &quot;Смоленск&quot;. Новости. На Смоленщину возвращаются перелетные птицы"/>
          <p:cNvPicPr>
            <a:picLocks noChangeAspect="1" noChangeArrowheads="1"/>
          </p:cNvPicPr>
          <p:nvPr/>
        </p:nvPicPr>
        <p:blipFill>
          <a:blip r:embed="rId4" cstate="print"/>
          <a:srcRect t="18900" r="18101" b="22301"/>
          <a:stretch>
            <a:fillRect/>
          </a:stretch>
        </p:blipFill>
        <p:spPr bwMode="auto">
          <a:xfrm>
            <a:off x="5647130" y="2592003"/>
            <a:ext cx="5908766" cy="3181643"/>
          </a:xfrm>
          <a:prstGeom prst="rect">
            <a:avLst/>
          </a:prstGeom>
          <a:noFill/>
        </p:spPr>
      </p:pic>
    </p:spTree>
    <p:extLst>
      <p:ext uri="{BB962C8B-B14F-4D97-AF65-F5344CB8AC3E}">
        <p14:creationId xmlns="" xmlns:p14="http://schemas.microsoft.com/office/powerpoint/2010/main" val="1056308190"/>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250"/>
                                        <p:tgtEl>
                                          <p:spTgt spid="5"/>
                                        </p:tgtEl>
                                      </p:cBhvr>
                                    </p:animEffect>
                                  </p:childTnLst>
                                </p:cTn>
                              </p:par>
                            </p:childTnLst>
                          </p:cTn>
                        </p:par>
                      </p:childTnLst>
                    </p:cTn>
                  </p:par>
                </p:childTnLst>
              </p:cTn>
              <p:nextCondLst>
                <p:cond evt="onClick" delay="0">
                  <p:tgtEl>
                    <p:spTgt spid="4"/>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p:cNvSpPr txBox="1"/>
          <p:nvPr/>
        </p:nvSpPr>
        <p:spPr>
          <a:xfrm>
            <a:off x="630072" y="5707039"/>
            <a:ext cx="2191505" cy="584775"/>
          </a:xfrm>
          <a:prstGeom prst="rect">
            <a:avLst/>
          </a:prstGeom>
          <a:noFill/>
        </p:spPr>
        <p:txBody>
          <a:bodyPr wrap="square" rtlCol="0">
            <a:spAutoFit/>
          </a:bodyPr>
          <a:lstStyle/>
          <a:p>
            <a:r>
              <a:rPr lang="ru-RU" sz="3200" dirty="0"/>
              <a:t>ОТВЕТ</a:t>
            </a:r>
          </a:p>
        </p:txBody>
      </p:sp>
      <p:sp>
        <p:nvSpPr>
          <p:cNvPr id="5" name="TextBox 4"/>
          <p:cNvSpPr txBox="1"/>
          <p:nvPr/>
        </p:nvSpPr>
        <p:spPr>
          <a:xfrm>
            <a:off x="5213445" y="5707038"/>
            <a:ext cx="4735773" cy="584775"/>
          </a:xfrm>
          <a:prstGeom prst="rect">
            <a:avLst/>
          </a:prstGeom>
          <a:noFill/>
        </p:spPr>
        <p:txBody>
          <a:bodyPr wrap="square" rtlCol="0">
            <a:spAutoFit/>
          </a:bodyPr>
          <a:lstStyle/>
          <a:p>
            <a:r>
              <a:rPr lang="ru-RU" sz="3200" i="1" dirty="0" smtClean="0"/>
              <a:t>Текст ответа</a:t>
            </a:r>
            <a:endParaRPr lang="ru-RU" sz="3200" dirty="0"/>
          </a:p>
        </p:txBody>
      </p:sp>
      <p:sp>
        <p:nvSpPr>
          <p:cNvPr id="6" name="Управляющая кнопка: домой 5">
            <a:hlinkClick r:id="" action="ppaction://hlinkshowjump?jump=firstslide" highlightClick="1"/>
          </p:cNvPr>
          <p:cNvSpPr/>
          <p:nvPr/>
        </p:nvSpPr>
        <p:spPr>
          <a:xfrm>
            <a:off x="11395881" y="6114197"/>
            <a:ext cx="796119" cy="74380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a:extLst>
              <a:ext uri="{FF2B5EF4-FFF2-40B4-BE49-F238E27FC236}">
                <a16:creationId xmlns="" xmlns:a16="http://schemas.microsoft.com/office/drawing/2014/main" id="{9DF57F32-70D2-43BD-8229-E88B6D8191EB}"/>
              </a:ext>
            </a:extLst>
          </p:cNvPr>
          <p:cNvPicPr>
            <a:picLocks noChangeAspect="1"/>
          </p:cNvPicPr>
          <p:nvPr/>
        </p:nvPicPr>
        <p:blipFill>
          <a:blip r:embed="rId3" cstate="print"/>
          <a:stretch>
            <a:fillRect/>
          </a:stretch>
        </p:blipFill>
        <p:spPr>
          <a:xfrm>
            <a:off x="2651461" y="1877433"/>
            <a:ext cx="6889077" cy="3103133"/>
          </a:xfrm>
          <a:prstGeom prst="rect">
            <a:avLst/>
          </a:prstGeom>
        </p:spPr>
      </p:pic>
    </p:spTree>
    <p:extLst>
      <p:ext uri="{BB962C8B-B14F-4D97-AF65-F5344CB8AC3E}">
        <p14:creationId xmlns="" xmlns:p14="http://schemas.microsoft.com/office/powerpoint/2010/main" val="663123451"/>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250"/>
                                        <p:tgtEl>
                                          <p:spTgt spid="5"/>
                                        </p:tgtEl>
                                      </p:cBhvr>
                                    </p:animEffect>
                                  </p:childTnLst>
                                </p:cTn>
                              </p:par>
                            </p:childTnLst>
                          </p:cTn>
                        </p:par>
                      </p:childTnLst>
                    </p:cTn>
                  </p:par>
                </p:childTnLst>
              </p:cTn>
              <p:nextCondLst>
                <p:cond evt="onClick" delay="0">
                  <p:tgtEl>
                    <p:spTgt spid="4"/>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7672" y="791570"/>
            <a:ext cx="11364923" cy="584775"/>
          </a:xfrm>
          <a:prstGeom prst="rect">
            <a:avLst/>
          </a:prstGeom>
          <a:noFill/>
        </p:spPr>
        <p:txBody>
          <a:bodyPr wrap="square" rtlCol="0">
            <a:spAutoFit/>
          </a:bodyPr>
          <a:lstStyle/>
          <a:p>
            <a:r>
              <a:rPr lang="ru-RU" sz="3200" dirty="0" smtClean="0"/>
              <a:t>Какой величины может достигать размах крыльев у лебедя? </a:t>
            </a:r>
            <a:endParaRPr lang="ru-RU" sz="3200" dirty="0"/>
          </a:p>
        </p:txBody>
      </p:sp>
      <p:sp>
        <p:nvSpPr>
          <p:cNvPr id="4" name="TextBox 3"/>
          <p:cNvSpPr txBox="1"/>
          <p:nvPr/>
        </p:nvSpPr>
        <p:spPr>
          <a:xfrm>
            <a:off x="630072" y="5707039"/>
            <a:ext cx="1891059" cy="584775"/>
          </a:xfrm>
          <a:prstGeom prst="rect">
            <a:avLst/>
          </a:prstGeom>
          <a:noFill/>
        </p:spPr>
        <p:txBody>
          <a:bodyPr wrap="square" rtlCol="0">
            <a:spAutoFit/>
          </a:bodyPr>
          <a:lstStyle/>
          <a:p>
            <a:r>
              <a:rPr lang="ru-RU" sz="3200" dirty="0"/>
              <a:t>ОТВЕТ</a:t>
            </a:r>
          </a:p>
        </p:txBody>
      </p:sp>
      <p:sp>
        <p:nvSpPr>
          <p:cNvPr id="5" name="TextBox 4"/>
          <p:cNvSpPr txBox="1"/>
          <p:nvPr/>
        </p:nvSpPr>
        <p:spPr>
          <a:xfrm>
            <a:off x="5213445" y="5707038"/>
            <a:ext cx="4735773" cy="584775"/>
          </a:xfrm>
          <a:prstGeom prst="rect">
            <a:avLst/>
          </a:prstGeom>
          <a:noFill/>
        </p:spPr>
        <p:txBody>
          <a:bodyPr wrap="square" rtlCol="0">
            <a:spAutoFit/>
          </a:bodyPr>
          <a:lstStyle/>
          <a:p>
            <a:r>
              <a:rPr lang="ru-RU" sz="3200" i="1" dirty="0" smtClean="0"/>
              <a:t>2 метра</a:t>
            </a:r>
            <a:endParaRPr lang="ru-RU" sz="3200" dirty="0"/>
          </a:p>
        </p:txBody>
      </p:sp>
      <p:sp>
        <p:nvSpPr>
          <p:cNvPr id="6" name="Управляющая кнопка: домой 5">
            <a:hlinkClick r:id="" action="ppaction://hlinkshowjump?jump=firstslide" highlightClick="1"/>
          </p:cNvPr>
          <p:cNvSpPr/>
          <p:nvPr/>
        </p:nvSpPr>
        <p:spPr>
          <a:xfrm>
            <a:off x="11395881" y="6114197"/>
            <a:ext cx="796119" cy="74380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8" name="Рисунок 7">
            <a:extLst>
              <a:ext uri="{FF2B5EF4-FFF2-40B4-BE49-F238E27FC236}">
                <a16:creationId xmlns="" xmlns:a16="http://schemas.microsoft.com/office/drawing/2014/main" id="{7ADC1D8D-AB14-4082-B434-496F58E8CD72}"/>
              </a:ext>
            </a:extLst>
          </p:cNvPr>
          <p:cNvPicPr>
            <a:picLocks noChangeAspect="1"/>
          </p:cNvPicPr>
          <p:nvPr/>
        </p:nvPicPr>
        <p:blipFill>
          <a:blip r:embed="rId3" cstate="print"/>
          <a:stretch>
            <a:fillRect/>
          </a:stretch>
        </p:blipFill>
        <p:spPr>
          <a:xfrm>
            <a:off x="2651461" y="1877433"/>
            <a:ext cx="6889077" cy="3103133"/>
          </a:xfrm>
          <a:prstGeom prst="rect">
            <a:avLst/>
          </a:prstGeom>
        </p:spPr>
      </p:pic>
      <p:pic>
        <p:nvPicPr>
          <p:cNvPr id="7" name="Picture 2" descr="В Калининграде выяснят обстоятельства расстрела семьи лебедей ..."/>
          <p:cNvPicPr>
            <a:picLocks noChangeAspect="1" noChangeArrowheads="1"/>
          </p:cNvPicPr>
          <p:nvPr/>
        </p:nvPicPr>
        <p:blipFill>
          <a:blip r:embed="rId4" cstate="print"/>
          <a:srcRect/>
          <a:stretch>
            <a:fillRect/>
          </a:stretch>
        </p:blipFill>
        <p:spPr bwMode="auto">
          <a:xfrm>
            <a:off x="2599509" y="1672045"/>
            <a:ext cx="6962502" cy="3592285"/>
          </a:xfrm>
          <a:prstGeom prst="rect">
            <a:avLst/>
          </a:prstGeom>
          <a:noFill/>
        </p:spPr>
      </p:pic>
    </p:spTree>
    <p:extLst>
      <p:ext uri="{BB962C8B-B14F-4D97-AF65-F5344CB8AC3E}">
        <p14:creationId xmlns="" xmlns:p14="http://schemas.microsoft.com/office/powerpoint/2010/main" val="363536733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1250"/>
                                        <p:tgtEl>
                                          <p:spTgt spid="5"/>
                                        </p:tgtEl>
                                      </p:cBhvr>
                                    </p:animEffect>
                                  </p:childTnLst>
                                </p:cTn>
                              </p:par>
                            </p:childTnLst>
                          </p:cTn>
                        </p:par>
                      </p:childTnLst>
                    </p:cTn>
                  </p:par>
                </p:childTnLst>
              </p:cTn>
              <p:nextCondLst>
                <p:cond evt="onClick" delay="0">
                  <p:tgtEl>
                    <p:spTgt spid="4"/>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12358" y="412748"/>
            <a:ext cx="11474842" cy="1077218"/>
          </a:xfrm>
          <a:prstGeom prst="rect">
            <a:avLst/>
          </a:prstGeom>
          <a:noFill/>
        </p:spPr>
        <p:txBody>
          <a:bodyPr wrap="square" rtlCol="0">
            <a:spAutoFit/>
          </a:bodyPr>
          <a:lstStyle/>
          <a:p>
            <a:r>
              <a:rPr lang="ru-RU" sz="3200" dirty="0" smtClean="0"/>
              <a:t>В фольклоре различных народов весьма распространен мотив превращения. В кого превращается лебедь? </a:t>
            </a:r>
            <a:endParaRPr lang="ru-RU" sz="3200" dirty="0"/>
          </a:p>
        </p:txBody>
      </p:sp>
      <p:sp>
        <p:nvSpPr>
          <p:cNvPr id="4" name="TextBox 3"/>
          <p:cNvSpPr txBox="1"/>
          <p:nvPr/>
        </p:nvSpPr>
        <p:spPr>
          <a:xfrm>
            <a:off x="630072" y="5707039"/>
            <a:ext cx="2047814" cy="584775"/>
          </a:xfrm>
          <a:prstGeom prst="rect">
            <a:avLst/>
          </a:prstGeom>
          <a:noFill/>
        </p:spPr>
        <p:txBody>
          <a:bodyPr wrap="square" rtlCol="0">
            <a:spAutoFit/>
          </a:bodyPr>
          <a:lstStyle/>
          <a:p>
            <a:r>
              <a:rPr lang="ru-RU" sz="3200" dirty="0"/>
              <a:t>ОТВЕТ</a:t>
            </a:r>
          </a:p>
        </p:txBody>
      </p:sp>
      <p:sp>
        <p:nvSpPr>
          <p:cNvPr id="5" name="TextBox 4"/>
          <p:cNvSpPr txBox="1"/>
          <p:nvPr/>
        </p:nvSpPr>
        <p:spPr>
          <a:xfrm>
            <a:off x="6219285" y="5746226"/>
            <a:ext cx="4735773" cy="584775"/>
          </a:xfrm>
          <a:prstGeom prst="rect">
            <a:avLst/>
          </a:prstGeom>
          <a:noFill/>
        </p:spPr>
        <p:txBody>
          <a:bodyPr wrap="square" rtlCol="0">
            <a:spAutoFit/>
          </a:bodyPr>
          <a:lstStyle/>
          <a:p>
            <a:r>
              <a:rPr lang="ru-RU" sz="3200" i="1" dirty="0" smtClean="0"/>
              <a:t>в девушку</a:t>
            </a:r>
            <a:endParaRPr lang="ru-RU" sz="3200" dirty="0"/>
          </a:p>
        </p:txBody>
      </p:sp>
      <p:sp>
        <p:nvSpPr>
          <p:cNvPr id="6" name="Управляющая кнопка: домой 5">
            <a:hlinkClick r:id="" action="ppaction://hlinkshowjump?jump=firstslide" highlightClick="1"/>
          </p:cNvPr>
          <p:cNvSpPr/>
          <p:nvPr/>
        </p:nvSpPr>
        <p:spPr>
          <a:xfrm>
            <a:off x="11395881" y="6114197"/>
            <a:ext cx="796119" cy="74380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a:extLst>
              <a:ext uri="{FF2B5EF4-FFF2-40B4-BE49-F238E27FC236}">
                <a16:creationId xmlns="" xmlns:a16="http://schemas.microsoft.com/office/drawing/2014/main" id="{6B78D509-942E-496A-9132-8AA34E2E5666}"/>
              </a:ext>
            </a:extLst>
          </p:cNvPr>
          <p:cNvPicPr>
            <a:picLocks noChangeAspect="1"/>
          </p:cNvPicPr>
          <p:nvPr/>
        </p:nvPicPr>
        <p:blipFill>
          <a:blip r:embed="rId3" cstate="print"/>
          <a:stretch>
            <a:fillRect/>
          </a:stretch>
        </p:blipFill>
        <p:spPr>
          <a:xfrm>
            <a:off x="2612272" y="1877433"/>
            <a:ext cx="2861065" cy="3103133"/>
          </a:xfrm>
          <a:prstGeom prst="rect">
            <a:avLst/>
          </a:prstGeom>
        </p:spPr>
      </p:pic>
      <p:pic>
        <p:nvPicPr>
          <p:cNvPr id="8" name="Picture 2" descr="Царевна Лебедь фото 1 из 16 в галерее на - 24СМИ"/>
          <p:cNvPicPr>
            <a:picLocks noChangeAspect="1" noChangeArrowheads="1"/>
          </p:cNvPicPr>
          <p:nvPr/>
        </p:nvPicPr>
        <p:blipFill>
          <a:blip r:embed="rId4" cstate="print"/>
          <a:srcRect/>
          <a:stretch>
            <a:fillRect/>
          </a:stretch>
        </p:blipFill>
        <p:spPr bwMode="auto">
          <a:xfrm>
            <a:off x="2355926" y="1448260"/>
            <a:ext cx="3300291" cy="4400390"/>
          </a:xfrm>
          <a:prstGeom prst="rect">
            <a:avLst/>
          </a:prstGeom>
          <a:noFill/>
        </p:spPr>
      </p:pic>
    </p:spTree>
    <p:extLst>
      <p:ext uri="{BB962C8B-B14F-4D97-AF65-F5344CB8AC3E}">
        <p14:creationId xmlns="" xmlns:p14="http://schemas.microsoft.com/office/powerpoint/2010/main" val="44235286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1250"/>
                                        <p:tgtEl>
                                          <p:spTgt spid="5"/>
                                        </p:tgtEl>
                                      </p:cBhvr>
                                    </p:animEffect>
                                  </p:childTnLst>
                                </p:cTn>
                              </p:par>
                            </p:childTnLst>
                          </p:cTn>
                        </p:par>
                      </p:childTnLst>
                    </p:cTn>
                  </p:par>
                </p:childTnLst>
              </p:cTn>
              <p:nextCondLst>
                <p:cond evt="onClick" delay="0">
                  <p:tgtEl>
                    <p:spTgt spid="4"/>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30072" y="5707039"/>
            <a:ext cx="2139254" cy="584775"/>
          </a:xfrm>
          <a:prstGeom prst="rect">
            <a:avLst/>
          </a:prstGeom>
          <a:noFill/>
        </p:spPr>
        <p:txBody>
          <a:bodyPr wrap="square" rtlCol="0">
            <a:spAutoFit/>
          </a:bodyPr>
          <a:lstStyle/>
          <a:p>
            <a:r>
              <a:rPr lang="ru-RU" sz="3200" dirty="0"/>
              <a:t>ОТВЕТ</a:t>
            </a:r>
          </a:p>
        </p:txBody>
      </p:sp>
      <p:sp>
        <p:nvSpPr>
          <p:cNvPr id="6" name="Управляющая кнопка: домой 5">
            <a:hlinkClick r:id="" action="ppaction://hlinkshowjump?jump=firstslide" highlightClick="1"/>
          </p:cNvPr>
          <p:cNvSpPr/>
          <p:nvPr/>
        </p:nvSpPr>
        <p:spPr>
          <a:xfrm>
            <a:off x="11395881" y="6114197"/>
            <a:ext cx="796119" cy="74380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a:extLst>
              <a:ext uri="{FF2B5EF4-FFF2-40B4-BE49-F238E27FC236}">
                <a16:creationId xmlns="" xmlns:a16="http://schemas.microsoft.com/office/drawing/2014/main" id="{2E2F8D03-D773-4287-BDC3-F96FA9F60A69}"/>
              </a:ext>
            </a:extLst>
          </p:cNvPr>
          <p:cNvPicPr>
            <a:picLocks noChangeAspect="1"/>
          </p:cNvPicPr>
          <p:nvPr/>
        </p:nvPicPr>
        <p:blipFill>
          <a:blip r:embed="rId3" cstate="print"/>
          <a:stretch>
            <a:fillRect/>
          </a:stretch>
        </p:blipFill>
        <p:spPr>
          <a:xfrm>
            <a:off x="3226526" y="1877433"/>
            <a:ext cx="4846320" cy="3103133"/>
          </a:xfrm>
          <a:prstGeom prst="rect">
            <a:avLst/>
          </a:prstGeom>
        </p:spPr>
      </p:pic>
      <p:sp>
        <p:nvSpPr>
          <p:cNvPr id="8" name="Прямоугольник 7"/>
          <p:cNvSpPr/>
          <p:nvPr/>
        </p:nvSpPr>
        <p:spPr>
          <a:xfrm>
            <a:off x="918753" y="414886"/>
            <a:ext cx="9701349" cy="1200329"/>
          </a:xfrm>
          <a:prstGeom prst="rect">
            <a:avLst/>
          </a:prstGeom>
        </p:spPr>
        <p:txBody>
          <a:bodyPr wrap="square">
            <a:spAutoFit/>
          </a:bodyPr>
          <a:lstStyle/>
          <a:p>
            <a:r>
              <a:rPr lang="ru-RU" sz="3600" dirty="0" smtClean="0"/>
              <a:t>В мифологии разных народов достаточно широко отражена связь лебедей с …. </a:t>
            </a:r>
            <a:endParaRPr lang="ru-RU" sz="3600" dirty="0"/>
          </a:p>
        </p:txBody>
      </p:sp>
      <p:sp>
        <p:nvSpPr>
          <p:cNvPr id="9" name="Прямоугольник 8"/>
          <p:cNvSpPr/>
          <p:nvPr/>
        </p:nvSpPr>
        <p:spPr>
          <a:xfrm>
            <a:off x="5169506" y="5752402"/>
            <a:ext cx="2289385" cy="646331"/>
          </a:xfrm>
          <a:prstGeom prst="rect">
            <a:avLst/>
          </a:prstGeom>
        </p:spPr>
        <p:txBody>
          <a:bodyPr wrap="square">
            <a:spAutoFit/>
          </a:bodyPr>
          <a:lstStyle/>
          <a:p>
            <a:r>
              <a:rPr lang="ru-RU" sz="3600" i="1" dirty="0" smtClean="0"/>
              <a:t>Солнцем</a:t>
            </a:r>
            <a:endParaRPr lang="ru-RU" sz="3600" dirty="0"/>
          </a:p>
        </p:txBody>
      </p:sp>
      <p:pic>
        <p:nvPicPr>
          <p:cNvPr id="10" name="Picture 2" descr="Величавые Лебеди. Обсуждение на LiveInternet - Российский Сервис ..."/>
          <p:cNvPicPr>
            <a:picLocks noChangeAspect="1" noChangeArrowheads="1"/>
          </p:cNvPicPr>
          <p:nvPr/>
        </p:nvPicPr>
        <p:blipFill>
          <a:blip r:embed="rId4" cstate="print"/>
          <a:srcRect/>
          <a:stretch>
            <a:fillRect/>
          </a:stretch>
        </p:blipFill>
        <p:spPr bwMode="auto">
          <a:xfrm>
            <a:off x="3062305" y="1723810"/>
            <a:ext cx="5062792" cy="3594582"/>
          </a:xfrm>
          <a:prstGeom prst="rect">
            <a:avLst/>
          </a:prstGeom>
          <a:noFill/>
        </p:spPr>
      </p:pic>
    </p:spTree>
    <p:extLst>
      <p:ext uri="{BB962C8B-B14F-4D97-AF65-F5344CB8AC3E}">
        <p14:creationId xmlns="" xmlns:p14="http://schemas.microsoft.com/office/powerpoint/2010/main" val="2172019078"/>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nextCondLst>
                <p:cond evt="onClick" delay="0">
                  <p:tgtEl>
                    <p:spTgt spid="4"/>
                  </p:tgtEl>
                </p:cond>
              </p:nextCondLst>
            </p:seq>
          </p:childTnLst>
        </p:cTn>
      </p:par>
    </p:tnLst>
    <p:bldLst>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30072" y="5707039"/>
            <a:ext cx="1956374" cy="584775"/>
          </a:xfrm>
          <a:prstGeom prst="rect">
            <a:avLst/>
          </a:prstGeom>
          <a:noFill/>
        </p:spPr>
        <p:txBody>
          <a:bodyPr wrap="square" rtlCol="0">
            <a:spAutoFit/>
          </a:bodyPr>
          <a:lstStyle/>
          <a:p>
            <a:r>
              <a:rPr lang="ru-RU" sz="3200" dirty="0"/>
              <a:t>ОТВЕТ</a:t>
            </a:r>
          </a:p>
        </p:txBody>
      </p:sp>
      <p:sp>
        <p:nvSpPr>
          <p:cNvPr id="5" name="TextBox 4"/>
          <p:cNvSpPr txBox="1"/>
          <p:nvPr/>
        </p:nvSpPr>
        <p:spPr>
          <a:xfrm>
            <a:off x="5213445" y="5707038"/>
            <a:ext cx="4735773" cy="584775"/>
          </a:xfrm>
          <a:prstGeom prst="rect">
            <a:avLst/>
          </a:prstGeom>
          <a:noFill/>
        </p:spPr>
        <p:txBody>
          <a:bodyPr wrap="square" rtlCol="0">
            <a:spAutoFit/>
          </a:bodyPr>
          <a:lstStyle/>
          <a:p>
            <a:r>
              <a:rPr lang="ru-RU" sz="3200" i="1" dirty="0" smtClean="0"/>
              <a:t>Лебедь-шипун</a:t>
            </a:r>
            <a:endParaRPr lang="ru-RU" sz="3200" dirty="0"/>
          </a:p>
        </p:txBody>
      </p:sp>
      <p:sp>
        <p:nvSpPr>
          <p:cNvPr id="6" name="Управляющая кнопка: домой 5">
            <a:hlinkClick r:id="" action="ppaction://hlinkshowjump?jump=firstslide" highlightClick="1"/>
          </p:cNvPr>
          <p:cNvSpPr/>
          <p:nvPr/>
        </p:nvSpPr>
        <p:spPr>
          <a:xfrm>
            <a:off x="11395881" y="6114197"/>
            <a:ext cx="796119" cy="74380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a:extLst>
              <a:ext uri="{FF2B5EF4-FFF2-40B4-BE49-F238E27FC236}">
                <a16:creationId xmlns="" xmlns:a16="http://schemas.microsoft.com/office/drawing/2014/main" id="{26A06D8F-340A-457A-8E03-6ACF4F71F098}"/>
              </a:ext>
            </a:extLst>
          </p:cNvPr>
          <p:cNvPicPr>
            <a:picLocks noChangeAspect="1"/>
          </p:cNvPicPr>
          <p:nvPr/>
        </p:nvPicPr>
        <p:blipFill>
          <a:blip r:embed="rId3" cstate="print"/>
          <a:stretch>
            <a:fillRect/>
          </a:stretch>
        </p:blipFill>
        <p:spPr>
          <a:xfrm>
            <a:off x="3709852" y="1877433"/>
            <a:ext cx="5264332" cy="3103133"/>
          </a:xfrm>
          <a:prstGeom prst="rect">
            <a:avLst/>
          </a:prstGeom>
        </p:spPr>
      </p:pic>
      <p:sp>
        <p:nvSpPr>
          <p:cNvPr id="8" name="Прямоугольник 7"/>
          <p:cNvSpPr/>
          <p:nvPr/>
        </p:nvSpPr>
        <p:spPr>
          <a:xfrm>
            <a:off x="814251" y="414887"/>
            <a:ext cx="10419805" cy="1200329"/>
          </a:xfrm>
          <a:prstGeom prst="rect">
            <a:avLst/>
          </a:prstGeom>
        </p:spPr>
        <p:txBody>
          <a:bodyPr wrap="square">
            <a:spAutoFit/>
          </a:bodyPr>
          <a:lstStyle/>
          <a:p>
            <a:r>
              <a:rPr lang="ru-RU" sz="3600" dirty="0" smtClean="0"/>
              <a:t>Какой лебедь является национальной птицей Дании?</a:t>
            </a:r>
            <a:endParaRPr lang="ru-RU" sz="3600" dirty="0"/>
          </a:p>
        </p:txBody>
      </p:sp>
      <p:pic>
        <p:nvPicPr>
          <p:cNvPr id="10" name="Picture 2" descr="Лебедь- национальная птица Дании. (Копенгаген, Дания)"/>
          <p:cNvPicPr>
            <a:picLocks noChangeAspect="1" noChangeArrowheads="1"/>
          </p:cNvPicPr>
          <p:nvPr/>
        </p:nvPicPr>
        <p:blipFill>
          <a:blip r:embed="rId4" cstate="print"/>
          <a:srcRect/>
          <a:stretch>
            <a:fillRect/>
          </a:stretch>
        </p:blipFill>
        <p:spPr bwMode="auto">
          <a:xfrm>
            <a:off x="3544982" y="1239836"/>
            <a:ext cx="5625144" cy="4220736"/>
          </a:xfrm>
          <a:prstGeom prst="rect">
            <a:avLst/>
          </a:prstGeom>
          <a:noFill/>
        </p:spPr>
      </p:pic>
    </p:spTree>
    <p:extLst>
      <p:ext uri="{BB962C8B-B14F-4D97-AF65-F5344CB8AC3E}">
        <p14:creationId xmlns="" xmlns:p14="http://schemas.microsoft.com/office/powerpoint/2010/main" val="409017032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1250"/>
                                        <p:tgtEl>
                                          <p:spTgt spid="5"/>
                                        </p:tgtEl>
                                      </p:cBhvr>
                                    </p:animEffect>
                                  </p:childTnLst>
                                </p:cTn>
                              </p:par>
                            </p:childTnLst>
                          </p:cTn>
                        </p:par>
                      </p:childTnLst>
                    </p:cTn>
                  </p:par>
                </p:childTnLst>
              </p:cTn>
              <p:nextCondLst>
                <p:cond evt="onClick" delay="0">
                  <p:tgtEl>
                    <p:spTgt spid="4"/>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4609" y="451936"/>
            <a:ext cx="11383402" cy="1077218"/>
          </a:xfrm>
          <a:prstGeom prst="rect">
            <a:avLst/>
          </a:prstGeom>
          <a:noFill/>
        </p:spPr>
        <p:txBody>
          <a:bodyPr wrap="square" rtlCol="0">
            <a:spAutoFit/>
          </a:bodyPr>
          <a:lstStyle/>
          <a:p>
            <a:r>
              <a:rPr lang="ru-RU" sz="3200" dirty="0" smtClean="0"/>
              <a:t>Какой вид лебедей является в Великобритании собственностью королевы?</a:t>
            </a:r>
            <a:endParaRPr lang="ru-RU" sz="3200" dirty="0"/>
          </a:p>
        </p:txBody>
      </p:sp>
      <p:sp>
        <p:nvSpPr>
          <p:cNvPr id="4" name="TextBox 3"/>
          <p:cNvSpPr txBox="1"/>
          <p:nvPr/>
        </p:nvSpPr>
        <p:spPr>
          <a:xfrm>
            <a:off x="630072" y="5707039"/>
            <a:ext cx="1695117" cy="584775"/>
          </a:xfrm>
          <a:prstGeom prst="rect">
            <a:avLst/>
          </a:prstGeom>
          <a:noFill/>
        </p:spPr>
        <p:txBody>
          <a:bodyPr wrap="square" rtlCol="0">
            <a:spAutoFit/>
          </a:bodyPr>
          <a:lstStyle/>
          <a:p>
            <a:r>
              <a:rPr lang="ru-RU" sz="3200" dirty="0"/>
              <a:t>ОТВЕТ</a:t>
            </a:r>
          </a:p>
        </p:txBody>
      </p:sp>
      <p:sp>
        <p:nvSpPr>
          <p:cNvPr id="5" name="TextBox 4"/>
          <p:cNvSpPr txBox="1"/>
          <p:nvPr/>
        </p:nvSpPr>
        <p:spPr>
          <a:xfrm>
            <a:off x="2534195" y="5105460"/>
            <a:ext cx="8974182" cy="1569660"/>
          </a:xfrm>
          <a:prstGeom prst="rect">
            <a:avLst/>
          </a:prstGeom>
          <a:noFill/>
        </p:spPr>
        <p:txBody>
          <a:bodyPr wrap="square" rtlCol="0">
            <a:spAutoFit/>
          </a:bodyPr>
          <a:lstStyle/>
          <a:p>
            <a:r>
              <a:rPr lang="ru-RU" sz="3200" i="1" dirty="0" smtClean="0"/>
              <a:t>Все обитающие в реках и озерах Великобритании лебеди действительно принадлежат монарху</a:t>
            </a:r>
            <a:endParaRPr lang="ru-RU" sz="3200" dirty="0"/>
          </a:p>
        </p:txBody>
      </p:sp>
      <p:sp>
        <p:nvSpPr>
          <p:cNvPr id="6" name="Управляющая кнопка: домой 5">
            <a:hlinkClick r:id="" action="ppaction://hlinkshowjump?jump=firstslide" highlightClick="1"/>
          </p:cNvPr>
          <p:cNvSpPr/>
          <p:nvPr/>
        </p:nvSpPr>
        <p:spPr>
          <a:xfrm>
            <a:off x="11395881" y="6114197"/>
            <a:ext cx="796119" cy="74380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a:extLst>
              <a:ext uri="{FF2B5EF4-FFF2-40B4-BE49-F238E27FC236}">
                <a16:creationId xmlns="" xmlns:a16="http://schemas.microsoft.com/office/drawing/2014/main" id="{171F7DC9-4E7C-46E2-ABF4-E46D19377B7E}"/>
              </a:ext>
            </a:extLst>
          </p:cNvPr>
          <p:cNvPicPr>
            <a:picLocks noChangeAspect="1"/>
          </p:cNvPicPr>
          <p:nvPr/>
        </p:nvPicPr>
        <p:blipFill>
          <a:blip r:embed="rId3" cstate="print"/>
          <a:stretch>
            <a:fillRect/>
          </a:stretch>
        </p:blipFill>
        <p:spPr>
          <a:xfrm>
            <a:off x="3500847" y="1785993"/>
            <a:ext cx="5251268" cy="3103133"/>
          </a:xfrm>
          <a:prstGeom prst="rect">
            <a:avLst/>
          </a:prstGeom>
        </p:spPr>
      </p:pic>
      <p:pic>
        <p:nvPicPr>
          <p:cNvPr id="8" name="Picture 2" descr="https://i-fakt.ru/wp-content/uploads/2018/08/swan-queen-fakty.jpg"/>
          <p:cNvPicPr>
            <a:picLocks noChangeAspect="1" noChangeArrowheads="1"/>
          </p:cNvPicPr>
          <p:nvPr/>
        </p:nvPicPr>
        <p:blipFill>
          <a:blip r:embed="rId4" cstate="print"/>
          <a:srcRect/>
          <a:stretch>
            <a:fillRect/>
          </a:stretch>
        </p:blipFill>
        <p:spPr bwMode="auto">
          <a:xfrm>
            <a:off x="3474720" y="1786152"/>
            <a:ext cx="5314279" cy="3321425"/>
          </a:xfrm>
          <a:prstGeom prst="rect">
            <a:avLst/>
          </a:prstGeom>
          <a:noFill/>
        </p:spPr>
      </p:pic>
    </p:spTree>
    <p:extLst>
      <p:ext uri="{BB962C8B-B14F-4D97-AF65-F5344CB8AC3E}">
        <p14:creationId xmlns="" xmlns:p14="http://schemas.microsoft.com/office/powerpoint/2010/main" val="4115100711"/>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250"/>
                                        <p:tgtEl>
                                          <p:spTgt spid="5"/>
                                        </p:tgtEl>
                                      </p:cBhvr>
                                    </p:animEffect>
                                  </p:childTnLst>
                                </p:cTn>
                              </p:par>
                            </p:childTnLst>
                          </p:cTn>
                        </p:par>
                      </p:childTnLst>
                    </p:cTn>
                  </p:par>
                </p:childTnLst>
              </p:cTn>
              <p:nextCondLst>
                <p:cond evt="onClick" delay="0">
                  <p:tgtEl>
                    <p:spTgt spid="4"/>
                  </p:tgtEl>
                </p:cond>
              </p:nextCondLst>
            </p:seq>
          </p:childTnLst>
        </p:cTn>
      </p:par>
    </p:tnLst>
    <p:bldLst>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3797" y="321308"/>
            <a:ext cx="4616843" cy="3046988"/>
          </a:xfrm>
          <a:prstGeom prst="rect">
            <a:avLst/>
          </a:prstGeom>
          <a:noFill/>
        </p:spPr>
        <p:txBody>
          <a:bodyPr wrap="square" rtlCol="0">
            <a:spAutoFit/>
          </a:bodyPr>
          <a:lstStyle/>
          <a:p>
            <a:r>
              <a:rPr lang="ru-RU" sz="3200" dirty="0" smtClean="0"/>
              <a:t>Лебедь, как и аист, относится к почитаемым, святым птицам. У каких народов птица лебедь считается священной?</a:t>
            </a:r>
            <a:endParaRPr lang="ru-RU" sz="3200" dirty="0"/>
          </a:p>
        </p:txBody>
      </p:sp>
      <p:sp>
        <p:nvSpPr>
          <p:cNvPr id="4" name="TextBox 3"/>
          <p:cNvSpPr txBox="1"/>
          <p:nvPr/>
        </p:nvSpPr>
        <p:spPr>
          <a:xfrm>
            <a:off x="630072" y="5707039"/>
            <a:ext cx="2060877" cy="584775"/>
          </a:xfrm>
          <a:prstGeom prst="rect">
            <a:avLst/>
          </a:prstGeom>
          <a:noFill/>
        </p:spPr>
        <p:txBody>
          <a:bodyPr wrap="square" rtlCol="0">
            <a:spAutoFit/>
          </a:bodyPr>
          <a:lstStyle/>
          <a:p>
            <a:r>
              <a:rPr lang="ru-RU" sz="3200" dirty="0"/>
              <a:t>ОТВЕТ</a:t>
            </a:r>
          </a:p>
        </p:txBody>
      </p:sp>
      <p:sp>
        <p:nvSpPr>
          <p:cNvPr id="5" name="TextBox 4"/>
          <p:cNvSpPr txBox="1"/>
          <p:nvPr/>
        </p:nvSpPr>
        <p:spPr>
          <a:xfrm>
            <a:off x="5213445" y="5707038"/>
            <a:ext cx="4735773" cy="584775"/>
          </a:xfrm>
          <a:prstGeom prst="rect">
            <a:avLst/>
          </a:prstGeom>
          <a:noFill/>
        </p:spPr>
        <p:txBody>
          <a:bodyPr wrap="square" rtlCol="0">
            <a:spAutoFit/>
          </a:bodyPr>
          <a:lstStyle/>
          <a:p>
            <a:r>
              <a:rPr lang="ru-RU" sz="3200" i="1" dirty="0" smtClean="0"/>
              <a:t>у славян и у бурят</a:t>
            </a:r>
            <a:endParaRPr lang="ru-RU" sz="3200" dirty="0"/>
          </a:p>
        </p:txBody>
      </p:sp>
      <p:sp>
        <p:nvSpPr>
          <p:cNvPr id="6" name="Управляющая кнопка: домой 5">
            <a:hlinkClick r:id="" action="ppaction://hlinkshowjump?jump=firstslide" highlightClick="1"/>
          </p:cNvPr>
          <p:cNvSpPr/>
          <p:nvPr/>
        </p:nvSpPr>
        <p:spPr>
          <a:xfrm>
            <a:off x="11395881" y="6114197"/>
            <a:ext cx="796119" cy="74380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a:extLst>
              <a:ext uri="{FF2B5EF4-FFF2-40B4-BE49-F238E27FC236}">
                <a16:creationId xmlns="" xmlns:a16="http://schemas.microsoft.com/office/drawing/2014/main" id="{B30A07FF-7A4F-46DD-8E93-70C6EC792887}"/>
              </a:ext>
            </a:extLst>
          </p:cNvPr>
          <p:cNvPicPr>
            <a:picLocks noChangeAspect="1"/>
          </p:cNvPicPr>
          <p:nvPr/>
        </p:nvPicPr>
        <p:blipFill>
          <a:blip r:embed="rId3" cstate="print"/>
          <a:stretch>
            <a:fillRect/>
          </a:stretch>
        </p:blipFill>
        <p:spPr>
          <a:xfrm>
            <a:off x="6609806" y="1511673"/>
            <a:ext cx="3649189" cy="3103133"/>
          </a:xfrm>
          <a:prstGeom prst="rect">
            <a:avLst/>
          </a:prstGeom>
        </p:spPr>
      </p:pic>
      <p:pic>
        <p:nvPicPr>
          <p:cNvPr id="8" name="Picture 2" descr="Набор для вышивки бисером &quot;Луна и лебеди&quot;. Интернет магазин ..."/>
          <p:cNvPicPr>
            <a:picLocks noChangeAspect="1" noChangeArrowheads="1"/>
          </p:cNvPicPr>
          <p:nvPr/>
        </p:nvPicPr>
        <p:blipFill>
          <a:blip r:embed="rId4" cstate="print"/>
          <a:srcRect/>
          <a:stretch>
            <a:fillRect/>
          </a:stretch>
        </p:blipFill>
        <p:spPr bwMode="auto">
          <a:xfrm>
            <a:off x="6580557" y="427342"/>
            <a:ext cx="3778289" cy="4782840"/>
          </a:xfrm>
          <a:prstGeom prst="rect">
            <a:avLst/>
          </a:prstGeom>
          <a:noFill/>
        </p:spPr>
      </p:pic>
    </p:spTree>
    <p:extLst>
      <p:ext uri="{BB962C8B-B14F-4D97-AF65-F5344CB8AC3E}">
        <p14:creationId xmlns="" xmlns:p14="http://schemas.microsoft.com/office/powerpoint/2010/main" val="713820683"/>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250"/>
                                        <p:tgtEl>
                                          <p:spTgt spid="5"/>
                                        </p:tgtEl>
                                      </p:cBhvr>
                                    </p:animEffect>
                                  </p:childTnLst>
                                </p:cTn>
                              </p:par>
                            </p:childTnLst>
                          </p:cTn>
                        </p:par>
                      </p:childTnLst>
                    </p:cTn>
                  </p:par>
                </p:childTnLst>
              </p:cTn>
              <p:nextCondLst>
                <p:cond evt="onClick" delay="0">
                  <p:tgtEl>
                    <p:spTgt spid="4"/>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477672" y="791570"/>
            <a:ext cx="4735773" cy="584775"/>
          </a:xfrm>
          <a:prstGeom prst="rect">
            <a:avLst/>
          </a:prstGeom>
          <a:noFill/>
        </p:spPr>
        <p:txBody>
          <a:bodyPr wrap="square" rtlCol="0">
            <a:spAutoFit/>
          </a:bodyPr>
          <a:lstStyle/>
          <a:p>
            <a:r>
              <a:rPr lang="ru-RU" sz="3200" dirty="0"/>
              <a:t>ВОПРОС</a:t>
            </a:r>
          </a:p>
        </p:txBody>
      </p:sp>
      <p:sp>
        <p:nvSpPr>
          <p:cNvPr id="4" name="TextBox 3"/>
          <p:cNvSpPr txBox="1"/>
          <p:nvPr/>
        </p:nvSpPr>
        <p:spPr>
          <a:xfrm>
            <a:off x="630072" y="5707039"/>
            <a:ext cx="2021688" cy="584775"/>
          </a:xfrm>
          <a:prstGeom prst="rect">
            <a:avLst/>
          </a:prstGeom>
          <a:noFill/>
        </p:spPr>
        <p:txBody>
          <a:bodyPr wrap="square" rtlCol="0">
            <a:spAutoFit/>
          </a:bodyPr>
          <a:lstStyle/>
          <a:p>
            <a:r>
              <a:rPr lang="ru-RU" sz="3200" dirty="0"/>
              <a:t>ОТВЕТ</a:t>
            </a:r>
          </a:p>
        </p:txBody>
      </p:sp>
      <p:sp>
        <p:nvSpPr>
          <p:cNvPr id="5" name="TextBox 4"/>
          <p:cNvSpPr txBox="1"/>
          <p:nvPr/>
        </p:nvSpPr>
        <p:spPr>
          <a:xfrm>
            <a:off x="5213445" y="5707038"/>
            <a:ext cx="4735773" cy="584775"/>
          </a:xfrm>
          <a:prstGeom prst="rect">
            <a:avLst/>
          </a:prstGeom>
          <a:noFill/>
        </p:spPr>
        <p:txBody>
          <a:bodyPr wrap="square" rtlCol="0">
            <a:spAutoFit/>
          </a:bodyPr>
          <a:lstStyle/>
          <a:p>
            <a:r>
              <a:rPr lang="ru-RU" sz="3200" dirty="0"/>
              <a:t>ТЕКСТ ОТВЕТА</a:t>
            </a:r>
          </a:p>
        </p:txBody>
      </p:sp>
      <p:sp>
        <p:nvSpPr>
          <p:cNvPr id="6" name="Управляющая кнопка: домой 5">
            <a:hlinkClick r:id="" action="ppaction://hlinkshowjump?jump=firstslide" highlightClick="1"/>
          </p:cNvPr>
          <p:cNvSpPr/>
          <p:nvPr/>
        </p:nvSpPr>
        <p:spPr>
          <a:xfrm>
            <a:off x="11395881" y="6114197"/>
            <a:ext cx="796119" cy="74380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8" name="Рисунок 7">
            <a:extLst>
              <a:ext uri="{FF2B5EF4-FFF2-40B4-BE49-F238E27FC236}">
                <a16:creationId xmlns="" xmlns:a16="http://schemas.microsoft.com/office/drawing/2014/main" id="{19A3E2F3-169D-41BB-BBB1-0F77DDB68A5A}"/>
              </a:ext>
            </a:extLst>
          </p:cNvPr>
          <p:cNvPicPr>
            <a:picLocks noChangeAspect="1"/>
          </p:cNvPicPr>
          <p:nvPr/>
        </p:nvPicPr>
        <p:blipFill>
          <a:blip r:embed="rId3" cstate="print"/>
          <a:stretch>
            <a:fillRect/>
          </a:stretch>
        </p:blipFill>
        <p:spPr>
          <a:xfrm>
            <a:off x="2651461" y="1877433"/>
            <a:ext cx="6889077" cy="3103133"/>
          </a:xfrm>
          <a:prstGeom prst="rect">
            <a:avLst/>
          </a:prstGeom>
        </p:spPr>
      </p:pic>
    </p:spTree>
    <p:extLst>
      <p:ext uri="{BB962C8B-B14F-4D97-AF65-F5344CB8AC3E}">
        <p14:creationId xmlns="" xmlns:p14="http://schemas.microsoft.com/office/powerpoint/2010/main" val="1155222621"/>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250"/>
                                        <p:tgtEl>
                                          <p:spTgt spid="5"/>
                                        </p:tgtEl>
                                      </p:cBhvr>
                                    </p:animEffect>
                                  </p:childTnLst>
                                </p:cTn>
                              </p:par>
                            </p:childTnLst>
                          </p:cTn>
                        </p:par>
                      </p:childTnLst>
                    </p:cTn>
                  </p:par>
                </p:childTnLst>
              </p:cTn>
              <p:nextCondLst>
                <p:cond evt="onClick" delay="0">
                  <p:tgtEl>
                    <p:spTgt spid="4"/>
                  </p:tgtEl>
                </p:cond>
              </p:nextCondLst>
            </p:seq>
          </p:childTnLst>
        </p:cTn>
      </p:par>
    </p:tnLst>
    <p:bldLst>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477672" y="791570"/>
            <a:ext cx="4735773" cy="584775"/>
          </a:xfrm>
          <a:prstGeom prst="rect">
            <a:avLst/>
          </a:prstGeom>
          <a:noFill/>
        </p:spPr>
        <p:txBody>
          <a:bodyPr wrap="square" rtlCol="0">
            <a:spAutoFit/>
          </a:bodyPr>
          <a:lstStyle/>
          <a:p>
            <a:r>
              <a:rPr lang="ru-RU" sz="3200" dirty="0"/>
              <a:t>ВОПРОС</a:t>
            </a:r>
          </a:p>
        </p:txBody>
      </p:sp>
      <p:sp>
        <p:nvSpPr>
          <p:cNvPr id="4" name="TextBox 3"/>
          <p:cNvSpPr txBox="1"/>
          <p:nvPr/>
        </p:nvSpPr>
        <p:spPr>
          <a:xfrm>
            <a:off x="630072" y="5707039"/>
            <a:ext cx="2426637" cy="584775"/>
          </a:xfrm>
          <a:prstGeom prst="rect">
            <a:avLst/>
          </a:prstGeom>
          <a:noFill/>
        </p:spPr>
        <p:txBody>
          <a:bodyPr wrap="square" rtlCol="0">
            <a:spAutoFit/>
          </a:bodyPr>
          <a:lstStyle/>
          <a:p>
            <a:r>
              <a:rPr lang="ru-RU" sz="3200" dirty="0"/>
              <a:t>ОТВЕТ</a:t>
            </a:r>
          </a:p>
        </p:txBody>
      </p:sp>
      <p:sp>
        <p:nvSpPr>
          <p:cNvPr id="5" name="TextBox 4"/>
          <p:cNvSpPr txBox="1"/>
          <p:nvPr/>
        </p:nvSpPr>
        <p:spPr>
          <a:xfrm>
            <a:off x="5213445" y="5707038"/>
            <a:ext cx="4735773" cy="584775"/>
          </a:xfrm>
          <a:prstGeom prst="rect">
            <a:avLst/>
          </a:prstGeom>
          <a:noFill/>
        </p:spPr>
        <p:txBody>
          <a:bodyPr wrap="square" rtlCol="0">
            <a:spAutoFit/>
          </a:bodyPr>
          <a:lstStyle/>
          <a:p>
            <a:r>
              <a:rPr lang="ru-RU" sz="3200" dirty="0"/>
              <a:t>ТЕКСТ ОТВЕТА</a:t>
            </a:r>
          </a:p>
        </p:txBody>
      </p:sp>
      <p:sp>
        <p:nvSpPr>
          <p:cNvPr id="6" name="Управляющая кнопка: домой 5">
            <a:hlinkClick r:id="" action="ppaction://hlinkshowjump?jump=firstslide" highlightClick="1"/>
          </p:cNvPr>
          <p:cNvSpPr/>
          <p:nvPr/>
        </p:nvSpPr>
        <p:spPr>
          <a:xfrm>
            <a:off x="11395881" y="6114197"/>
            <a:ext cx="796119" cy="74380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a:extLst>
              <a:ext uri="{FF2B5EF4-FFF2-40B4-BE49-F238E27FC236}">
                <a16:creationId xmlns="" xmlns:a16="http://schemas.microsoft.com/office/drawing/2014/main" id="{D207E413-BF9B-41E2-84AA-0912DB347B5A}"/>
              </a:ext>
            </a:extLst>
          </p:cNvPr>
          <p:cNvPicPr>
            <a:picLocks noChangeAspect="1"/>
          </p:cNvPicPr>
          <p:nvPr/>
        </p:nvPicPr>
        <p:blipFill>
          <a:blip r:embed="rId3" cstate="print"/>
          <a:stretch>
            <a:fillRect/>
          </a:stretch>
        </p:blipFill>
        <p:spPr>
          <a:xfrm>
            <a:off x="2651461" y="1877433"/>
            <a:ext cx="6889077" cy="3103133"/>
          </a:xfrm>
          <a:prstGeom prst="rect">
            <a:avLst/>
          </a:prstGeom>
        </p:spPr>
      </p:pic>
    </p:spTree>
    <p:extLst>
      <p:ext uri="{BB962C8B-B14F-4D97-AF65-F5344CB8AC3E}">
        <p14:creationId xmlns="" xmlns:p14="http://schemas.microsoft.com/office/powerpoint/2010/main" val="1804054306"/>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250"/>
                                        <p:tgtEl>
                                          <p:spTgt spid="5"/>
                                        </p:tgtEl>
                                      </p:cBhvr>
                                    </p:animEffect>
                                  </p:childTnLst>
                                </p:cTn>
                              </p:par>
                            </p:childTnLst>
                          </p:cTn>
                        </p:par>
                      </p:childTnLst>
                    </p:cTn>
                  </p:par>
                </p:childTnLst>
              </p:cTn>
              <p:nextCondLst>
                <p:cond evt="onClick" delay="0">
                  <p:tgtEl>
                    <p:spTgt spid="4"/>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23721" y="457033"/>
            <a:ext cx="10718152" cy="1569660"/>
          </a:xfrm>
          <a:prstGeom prst="rect">
            <a:avLst/>
          </a:prstGeom>
          <a:noFill/>
        </p:spPr>
        <p:txBody>
          <a:bodyPr wrap="square" rtlCol="0">
            <a:spAutoFit/>
          </a:bodyPr>
          <a:lstStyle/>
          <a:p>
            <a:r>
              <a:rPr lang="ru-RU" sz="3200" dirty="0" smtClean="0"/>
              <a:t>Каким явным отличием обладают лебеди по сравнению с гусями?</a:t>
            </a:r>
            <a:endParaRPr lang="ru-RU" sz="3200" b="1" dirty="0" smtClean="0"/>
          </a:p>
          <a:p>
            <a:r>
              <a:rPr lang="ru-RU" sz="3200" dirty="0" smtClean="0"/>
              <a:t> </a:t>
            </a:r>
            <a:endParaRPr lang="ru-RU" sz="3200" dirty="0"/>
          </a:p>
        </p:txBody>
      </p:sp>
      <p:sp>
        <p:nvSpPr>
          <p:cNvPr id="4" name="TextBox 3"/>
          <p:cNvSpPr txBox="1"/>
          <p:nvPr/>
        </p:nvSpPr>
        <p:spPr>
          <a:xfrm>
            <a:off x="630072" y="5707039"/>
            <a:ext cx="1891059" cy="584775"/>
          </a:xfrm>
          <a:prstGeom prst="rect">
            <a:avLst/>
          </a:prstGeom>
          <a:noFill/>
        </p:spPr>
        <p:txBody>
          <a:bodyPr wrap="square" rtlCol="0">
            <a:spAutoFit/>
          </a:bodyPr>
          <a:lstStyle/>
          <a:p>
            <a:r>
              <a:rPr lang="ru-RU" sz="3200" dirty="0"/>
              <a:t>ОТВЕТ</a:t>
            </a:r>
          </a:p>
        </p:txBody>
      </p:sp>
      <p:sp>
        <p:nvSpPr>
          <p:cNvPr id="5" name="TextBox 4"/>
          <p:cNvSpPr txBox="1"/>
          <p:nvPr/>
        </p:nvSpPr>
        <p:spPr>
          <a:xfrm>
            <a:off x="3821966" y="5667281"/>
            <a:ext cx="5893170" cy="584775"/>
          </a:xfrm>
          <a:prstGeom prst="rect">
            <a:avLst/>
          </a:prstGeom>
          <a:noFill/>
        </p:spPr>
        <p:txBody>
          <a:bodyPr wrap="square" rtlCol="0">
            <a:spAutoFit/>
          </a:bodyPr>
          <a:lstStyle/>
          <a:p>
            <a:r>
              <a:rPr lang="ru-RU" sz="3200" i="1" dirty="0" smtClean="0"/>
              <a:t>Более длинная шея у лебедей</a:t>
            </a:r>
            <a:endParaRPr lang="ru-RU" sz="3200" dirty="0"/>
          </a:p>
        </p:txBody>
      </p:sp>
      <p:sp>
        <p:nvSpPr>
          <p:cNvPr id="6" name="Управляющая кнопка: домой 5">
            <a:hlinkClick r:id="" action="ppaction://hlinkshowjump?jump=firstslide" highlightClick="1"/>
          </p:cNvPr>
          <p:cNvSpPr/>
          <p:nvPr/>
        </p:nvSpPr>
        <p:spPr>
          <a:xfrm>
            <a:off x="11395881" y="6114197"/>
            <a:ext cx="796119" cy="74380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a:extLst>
              <a:ext uri="{FF2B5EF4-FFF2-40B4-BE49-F238E27FC236}">
                <a16:creationId xmlns="" xmlns:a16="http://schemas.microsoft.com/office/drawing/2014/main" id="{41CD1E01-5D7F-422F-B6B3-253C545C8572}"/>
              </a:ext>
            </a:extLst>
          </p:cNvPr>
          <p:cNvPicPr>
            <a:picLocks noChangeAspect="1"/>
          </p:cNvPicPr>
          <p:nvPr/>
        </p:nvPicPr>
        <p:blipFill>
          <a:blip r:embed="rId3" cstate="print"/>
          <a:stretch>
            <a:fillRect/>
          </a:stretch>
        </p:blipFill>
        <p:spPr>
          <a:xfrm>
            <a:off x="2651461" y="1877433"/>
            <a:ext cx="6889077" cy="3103133"/>
          </a:xfrm>
          <a:prstGeom prst="rect">
            <a:avLst/>
          </a:prstGeom>
        </p:spPr>
      </p:pic>
      <p:pic>
        <p:nvPicPr>
          <p:cNvPr id="8" name="Picture 4" descr="Утиные - Wikiwand"/>
          <p:cNvPicPr>
            <a:picLocks noChangeAspect="1" noChangeArrowheads="1"/>
          </p:cNvPicPr>
          <p:nvPr/>
        </p:nvPicPr>
        <p:blipFill>
          <a:blip r:embed="rId4" cstate="print"/>
          <a:srcRect/>
          <a:stretch>
            <a:fillRect/>
          </a:stretch>
        </p:blipFill>
        <p:spPr bwMode="auto">
          <a:xfrm>
            <a:off x="1663281" y="1905394"/>
            <a:ext cx="4095408" cy="3071556"/>
          </a:xfrm>
          <a:prstGeom prst="rect">
            <a:avLst/>
          </a:prstGeom>
          <a:noFill/>
        </p:spPr>
      </p:pic>
      <p:pic>
        <p:nvPicPr>
          <p:cNvPr id="9" name="Picture 2" descr="Лучшие породы гусей (фото, описание) | Агропромышленный вестник"/>
          <p:cNvPicPr>
            <a:picLocks noChangeAspect="1" noChangeArrowheads="1"/>
          </p:cNvPicPr>
          <p:nvPr/>
        </p:nvPicPr>
        <p:blipFill>
          <a:blip r:embed="rId5" cstate="print"/>
          <a:srcRect/>
          <a:stretch>
            <a:fillRect/>
          </a:stretch>
        </p:blipFill>
        <p:spPr bwMode="auto">
          <a:xfrm>
            <a:off x="5760395" y="1885959"/>
            <a:ext cx="3994319" cy="3090989"/>
          </a:xfrm>
          <a:prstGeom prst="rect">
            <a:avLst/>
          </a:prstGeom>
          <a:noFill/>
        </p:spPr>
      </p:pic>
    </p:spTree>
    <p:extLst>
      <p:ext uri="{BB962C8B-B14F-4D97-AF65-F5344CB8AC3E}">
        <p14:creationId xmlns="" xmlns:p14="http://schemas.microsoft.com/office/powerpoint/2010/main" val="1230392115"/>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250"/>
                                        <p:tgtEl>
                                          <p:spTgt spid="5"/>
                                        </p:tgtEl>
                                      </p:cBhvr>
                                    </p:animEffect>
                                  </p:childTnLst>
                                </p:cTn>
                              </p:par>
                            </p:childTnLst>
                          </p:cTn>
                        </p:par>
                      </p:childTnLst>
                    </p:cTn>
                  </p:par>
                </p:childTnLst>
              </p:cTn>
              <p:nextCondLst>
                <p:cond evt="onClick" delay="0">
                  <p:tgtEl>
                    <p:spTgt spid="4"/>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7672" y="791570"/>
            <a:ext cx="11714328" cy="1077218"/>
          </a:xfrm>
          <a:prstGeom prst="rect">
            <a:avLst/>
          </a:prstGeom>
          <a:noFill/>
        </p:spPr>
        <p:txBody>
          <a:bodyPr wrap="square" rtlCol="0">
            <a:spAutoFit/>
          </a:bodyPr>
          <a:lstStyle/>
          <a:p>
            <a:r>
              <a:rPr lang="ru-RU" sz="3200" dirty="0" smtClean="0"/>
              <a:t>Сколько видов лебедей в современной систематике?  </a:t>
            </a:r>
          </a:p>
          <a:p>
            <a:endParaRPr lang="ru-RU" sz="3200" dirty="0"/>
          </a:p>
        </p:txBody>
      </p:sp>
      <p:sp>
        <p:nvSpPr>
          <p:cNvPr id="4" name="TextBox 3"/>
          <p:cNvSpPr txBox="1"/>
          <p:nvPr/>
        </p:nvSpPr>
        <p:spPr>
          <a:xfrm>
            <a:off x="444138" y="5707039"/>
            <a:ext cx="1698562" cy="584775"/>
          </a:xfrm>
          <a:prstGeom prst="rect">
            <a:avLst/>
          </a:prstGeom>
          <a:noFill/>
        </p:spPr>
        <p:txBody>
          <a:bodyPr wrap="square" rtlCol="0">
            <a:spAutoFit/>
          </a:bodyPr>
          <a:lstStyle/>
          <a:p>
            <a:r>
              <a:rPr lang="ru-RU" sz="3200" dirty="0"/>
              <a:t>ОТВЕТ</a:t>
            </a:r>
          </a:p>
        </p:txBody>
      </p:sp>
      <p:sp>
        <p:nvSpPr>
          <p:cNvPr id="5" name="TextBox 4"/>
          <p:cNvSpPr txBox="1"/>
          <p:nvPr/>
        </p:nvSpPr>
        <p:spPr>
          <a:xfrm>
            <a:off x="5213445" y="5707038"/>
            <a:ext cx="4735773" cy="584775"/>
          </a:xfrm>
          <a:prstGeom prst="rect">
            <a:avLst/>
          </a:prstGeom>
          <a:noFill/>
        </p:spPr>
        <p:txBody>
          <a:bodyPr wrap="square" rtlCol="0">
            <a:spAutoFit/>
          </a:bodyPr>
          <a:lstStyle/>
          <a:p>
            <a:r>
              <a:rPr lang="ru-RU" sz="3200" i="1" dirty="0" smtClean="0"/>
              <a:t>7</a:t>
            </a:r>
            <a:endParaRPr lang="ru-RU" sz="3200" dirty="0"/>
          </a:p>
        </p:txBody>
      </p:sp>
      <p:sp>
        <p:nvSpPr>
          <p:cNvPr id="6" name="Управляющая кнопка: домой 5">
            <a:hlinkClick r:id="" action="ppaction://hlinkshowjump?jump=firstslide" highlightClick="1"/>
          </p:cNvPr>
          <p:cNvSpPr/>
          <p:nvPr/>
        </p:nvSpPr>
        <p:spPr>
          <a:xfrm>
            <a:off x="11395881" y="6114197"/>
            <a:ext cx="796119" cy="74380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8" name="Рисунок 7">
            <a:extLst>
              <a:ext uri="{FF2B5EF4-FFF2-40B4-BE49-F238E27FC236}">
                <a16:creationId xmlns="" xmlns:a16="http://schemas.microsoft.com/office/drawing/2014/main" id="{53CDE2D2-A6AA-457F-9978-08DEAA2B7026}"/>
              </a:ext>
            </a:extLst>
          </p:cNvPr>
          <p:cNvPicPr>
            <a:picLocks noChangeAspect="1"/>
          </p:cNvPicPr>
          <p:nvPr/>
        </p:nvPicPr>
        <p:blipFill>
          <a:blip r:embed="rId3" cstate="print"/>
          <a:stretch>
            <a:fillRect/>
          </a:stretch>
        </p:blipFill>
        <p:spPr>
          <a:xfrm>
            <a:off x="2651461" y="1877433"/>
            <a:ext cx="6889077" cy="3103133"/>
          </a:xfrm>
          <a:prstGeom prst="rect">
            <a:avLst/>
          </a:prstGeom>
        </p:spPr>
      </p:pic>
      <p:pic>
        <p:nvPicPr>
          <p:cNvPr id="7" name="Picture 2" descr="Лебедь какая птица перелетная или зимующая. Благородный лебедь ..."/>
          <p:cNvPicPr>
            <a:picLocks noChangeAspect="1" noChangeArrowheads="1"/>
          </p:cNvPicPr>
          <p:nvPr/>
        </p:nvPicPr>
        <p:blipFill>
          <a:blip r:embed="rId4" cstate="print"/>
          <a:srcRect/>
          <a:stretch>
            <a:fillRect/>
          </a:stretch>
        </p:blipFill>
        <p:spPr bwMode="auto">
          <a:xfrm>
            <a:off x="2612572" y="1528354"/>
            <a:ext cx="7014754" cy="3831479"/>
          </a:xfrm>
          <a:prstGeom prst="rect">
            <a:avLst/>
          </a:prstGeom>
          <a:noFill/>
        </p:spPr>
      </p:pic>
    </p:spTree>
    <p:extLst>
      <p:ext uri="{BB962C8B-B14F-4D97-AF65-F5344CB8AC3E}">
        <p14:creationId xmlns="" xmlns:p14="http://schemas.microsoft.com/office/powerpoint/2010/main" val="2545513239"/>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250"/>
                                        <p:tgtEl>
                                          <p:spTgt spid="5"/>
                                        </p:tgtEl>
                                      </p:cBhvr>
                                    </p:animEffect>
                                  </p:childTnLst>
                                </p:cTn>
                              </p:par>
                            </p:childTnLst>
                          </p:cTn>
                        </p:par>
                      </p:childTnLst>
                    </p:cTn>
                  </p:par>
                </p:childTnLst>
              </p:cTn>
              <p:nextCondLst>
                <p:cond evt="onClick" delay="0">
                  <p:tgtEl>
                    <p:spTgt spid="4"/>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7672" y="791570"/>
            <a:ext cx="11714328" cy="584775"/>
          </a:xfrm>
          <a:prstGeom prst="rect">
            <a:avLst/>
          </a:prstGeom>
          <a:noFill/>
        </p:spPr>
        <p:txBody>
          <a:bodyPr wrap="square" rtlCol="0">
            <a:spAutoFit/>
          </a:bodyPr>
          <a:lstStyle/>
          <a:p>
            <a:r>
              <a:rPr lang="ru-RU" sz="3200" dirty="0" smtClean="0"/>
              <a:t>К какому семейству относятся лебеди? </a:t>
            </a:r>
          </a:p>
        </p:txBody>
      </p:sp>
      <p:sp>
        <p:nvSpPr>
          <p:cNvPr id="4" name="TextBox 3"/>
          <p:cNvSpPr txBox="1"/>
          <p:nvPr/>
        </p:nvSpPr>
        <p:spPr>
          <a:xfrm>
            <a:off x="630072" y="5707039"/>
            <a:ext cx="2178442" cy="584775"/>
          </a:xfrm>
          <a:prstGeom prst="rect">
            <a:avLst/>
          </a:prstGeom>
          <a:noFill/>
        </p:spPr>
        <p:txBody>
          <a:bodyPr wrap="square" rtlCol="0">
            <a:spAutoFit/>
          </a:bodyPr>
          <a:lstStyle/>
          <a:p>
            <a:r>
              <a:rPr lang="ru-RU" sz="3200" dirty="0"/>
              <a:t>ОТВЕТ</a:t>
            </a:r>
          </a:p>
        </p:txBody>
      </p:sp>
      <p:sp>
        <p:nvSpPr>
          <p:cNvPr id="5" name="TextBox 4"/>
          <p:cNvSpPr txBox="1"/>
          <p:nvPr/>
        </p:nvSpPr>
        <p:spPr>
          <a:xfrm>
            <a:off x="5213445" y="5707038"/>
            <a:ext cx="4735773" cy="584775"/>
          </a:xfrm>
          <a:prstGeom prst="rect">
            <a:avLst/>
          </a:prstGeom>
          <a:noFill/>
        </p:spPr>
        <p:txBody>
          <a:bodyPr wrap="square" rtlCol="0">
            <a:spAutoFit/>
          </a:bodyPr>
          <a:lstStyle/>
          <a:p>
            <a:r>
              <a:rPr lang="ru-RU" sz="3200" i="1" dirty="0" smtClean="0"/>
              <a:t>Утиные</a:t>
            </a:r>
            <a:endParaRPr lang="ru-RU" sz="3200" dirty="0"/>
          </a:p>
        </p:txBody>
      </p:sp>
      <p:sp>
        <p:nvSpPr>
          <p:cNvPr id="6" name="Управляющая кнопка: домой 5">
            <a:hlinkClick r:id="" action="ppaction://hlinkshowjump?jump=firstslide" highlightClick="1"/>
          </p:cNvPr>
          <p:cNvSpPr/>
          <p:nvPr/>
        </p:nvSpPr>
        <p:spPr>
          <a:xfrm>
            <a:off x="11395881" y="6114197"/>
            <a:ext cx="796119" cy="74380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9" name="Picture 2" descr="Лебедь Озеро Воды - Бесплатное фото на Pixabay"/>
          <p:cNvPicPr>
            <a:picLocks noChangeAspect="1" noChangeArrowheads="1"/>
          </p:cNvPicPr>
          <p:nvPr/>
        </p:nvPicPr>
        <p:blipFill>
          <a:blip r:embed="rId3" cstate="print"/>
          <a:srcRect/>
          <a:stretch>
            <a:fillRect/>
          </a:stretch>
        </p:blipFill>
        <p:spPr bwMode="auto">
          <a:xfrm>
            <a:off x="4178032" y="1402701"/>
            <a:ext cx="3751122" cy="4214327"/>
          </a:xfrm>
          <a:prstGeom prst="rect">
            <a:avLst/>
          </a:prstGeom>
          <a:noFill/>
        </p:spPr>
      </p:pic>
    </p:spTree>
    <p:extLst>
      <p:ext uri="{BB962C8B-B14F-4D97-AF65-F5344CB8AC3E}">
        <p14:creationId xmlns="" xmlns:p14="http://schemas.microsoft.com/office/powerpoint/2010/main" val="2730216503"/>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250"/>
                                        <p:tgtEl>
                                          <p:spTgt spid="5"/>
                                        </p:tgtEl>
                                      </p:cBhvr>
                                    </p:animEffect>
                                  </p:childTnLst>
                                </p:cTn>
                              </p:par>
                            </p:childTnLst>
                          </p:cTn>
                        </p:par>
                      </p:childTnLst>
                    </p:cTn>
                  </p:par>
                </p:childTnLst>
              </p:cTn>
              <p:nextCondLst>
                <p:cond evt="onClick" delay="0">
                  <p:tgtEl>
                    <p:spTgt spid="4"/>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477672" y="791570"/>
            <a:ext cx="4735773" cy="584775"/>
          </a:xfrm>
          <a:prstGeom prst="rect">
            <a:avLst/>
          </a:prstGeom>
          <a:noFill/>
        </p:spPr>
        <p:txBody>
          <a:bodyPr wrap="square" rtlCol="0">
            <a:spAutoFit/>
          </a:bodyPr>
          <a:lstStyle/>
          <a:p>
            <a:r>
              <a:rPr lang="ru-RU" sz="3200" dirty="0"/>
              <a:t>ВОПРОС</a:t>
            </a:r>
          </a:p>
        </p:txBody>
      </p:sp>
      <p:sp>
        <p:nvSpPr>
          <p:cNvPr id="4" name="TextBox 3"/>
          <p:cNvSpPr txBox="1"/>
          <p:nvPr/>
        </p:nvSpPr>
        <p:spPr>
          <a:xfrm>
            <a:off x="630072" y="5707039"/>
            <a:ext cx="2008625" cy="584775"/>
          </a:xfrm>
          <a:prstGeom prst="rect">
            <a:avLst/>
          </a:prstGeom>
          <a:noFill/>
        </p:spPr>
        <p:txBody>
          <a:bodyPr wrap="square" rtlCol="0">
            <a:spAutoFit/>
          </a:bodyPr>
          <a:lstStyle/>
          <a:p>
            <a:r>
              <a:rPr lang="ru-RU" sz="3200" dirty="0"/>
              <a:t>ОТВЕТ</a:t>
            </a:r>
          </a:p>
        </p:txBody>
      </p:sp>
      <p:sp>
        <p:nvSpPr>
          <p:cNvPr id="5" name="TextBox 4"/>
          <p:cNvSpPr txBox="1"/>
          <p:nvPr/>
        </p:nvSpPr>
        <p:spPr>
          <a:xfrm>
            <a:off x="5213445" y="5707038"/>
            <a:ext cx="4735773" cy="584775"/>
          </a:xfrm>
          <a:prstGeom prst="rect">
            <a:avLst/>
          </a:prstGeom>
          <a:noFill/>
        </p:spPr>
        <p:txBody>
          <a:bodyPr wrap="square" rtlCol="0">
            <a:spAutoFit/>
          </a:bodyPr>
          <a:lstStyle/>
          <a:p>
            <a:r>
              <a:rPr lang="ru-RU" sz="3200" dirty="0"/>
              <a:t>ТЕКСТ ОТВЕТА</a:t>
            </a:r>
          </a:p>
        </p:txBody>
      </p:sp>
      <p:sp>
        <p:nvSpPr>
          <p:cNvPr id="6" name="Управляющая кнопка: домой 5">
            <a:hlinkClick r:id="" action="ppaction://hlinkshowjump?jump=firstslide" highlightClick="1"/>
          </p:cNvPr>
          <p:cNvSpPr/>
          <p:nvPr/>
        </p:nvSpPr>
        <p:spPr>
          <a:xfrm>
            <a:off x="11395881" y="6114197"/>
            <a:ext cx="796119" cy="74380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a:extLst>
              <a:ext uri="{FF2B5EF4-FFF2-40B4-BE49-F238E27FC236}">
                <a16:creationId xmlns="" xmlns:a16="http://schemas.microsoft.com/office/drawing/2014/main" id="{203A1B1E-C4FE-48CA-9C4A-FED9925E8504}"/>
              </a:ext>
            </a:extLst>
          </p:cNvPr>
          <p:cNvPicPr>
            <a:picLocks noChangeAspect="1"/>
          </p:cNvPicPr>
          <p:nvPr/>
        </p:nvPicPr>
        <p:blipFill>
          <a:blip r:embed="rId3" cstate="print"/>
          <a:stretch>
            <a:fillRect/>
          </a:stretch>
        </p:blipFill>
        <p:spPr>
          <a:xfrm>
            <a:off x="2651461" y="1877433"/>
            <a:ext cx="6889077" cy="3103133"/>
          </a:xfrm>
          <a:prstGeom prst="rect">
            <a:avLst/>
          </a:prstGeom>
        </p:spPr>
      </p:pic>
    </p:spTree>
    <p:extLst>
      <p:ext uri="{BB962C8B-B14F-4D97-AF65-F5344CB8AC3E}">
        <p14:creationId xmlns="" xmlns:p14="http://schemas.microsoft.com/office/powerpoint/2010/main" val="645521882"/>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250"/>
                                        <p:tgtEl>
                                          <p:spTgt spid="5"/>
                                        </p:tgtEl>
                                      </p:cBhvr>
                                    </p:animEffect>
                                  </p:childTnLst>
                                </p:cTn>
                              </p:par>
                            </p:childTnLst>
                          </p:cTn>
                        </p:par>
                      </p:childTnLst>
                    </p:cTn>
                  </p:par>
                </p:childTnLst>
              </p:cTn>
              <p:nextCondLst>
                <p:cond evt="onClick" delay="0">
                  <p:tgtEl>
                    <p:spTgt spid="4"/>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477672" y="791570"/>
            <a:ext cx="4735773" cy="584775"/>
          </a:xfrm>
          <a:prstGeom prst="rect">
            <a:avLst/>
          </a:prstGeom>
          <a:noFill/>
        </p:spPr>
        <p:txBody>
          <a:bodyPr wrap="square" rtlCol="0">
            <a:spAutoFit/>
          </a:bodyPr>
          <a:lstStyle/>
          <a:p>
            <a:r>
              <a:rPr lang="ru-RU" sz="3200" dirty="0"/>
              <a:t>ВОПРОС</a:t>
            </a:r>
          </a:p>
        </p:txBody>
      </p:sp>
      <p:sp>
        <p:nvSpPr>
          <p:cNvPr id="4" name="TextBox 3"/>
          <p:cNvSpPr txBox="1"/>
          <p:nvPr/>
        </p:nvSpPr>
        <p:spPr>
          <a:xfrm>
            <a:off x="630072" y="5707039"/>
            <a:ext cx="1512627" cy="584775"/>
          </a:xfrm>
          <a:prstGeom prst="rect">
            <a:avLst/>
          </a:prstGeom>
          <a:noFill/>
        </p:spPr>
        <p:txBody>
          <a:bodyPr wrap="square" rtlCol="0">
            <a:spAutoFit/>
          </a:bodyPr>
          <a:lstStyle/>
          <a:p>
            <a:r>
              <a:rPr lang="ru-RU" sz="3200" dirty="0"/>
              <a:t>ОТВЕТ</a:t>
            </a:r>
          </a:p>
        </p:txBody>
      </p:sp>
      <p:sp>
        <p:nvSpPr>
          <p:cNvPr id="5" name="TextBox 4"/>
          <p:cNvSpPr txBox="1"/>
          <p:nvPr/>
        </p:nvSpPr>
        <p:spPr>
          <a:xfrm>
            <a:off x="5213445" y="5707038"/>
            <a:ext cx="4735773" cy="584775"/>
          </a:xfrm>
          <a:prstGeom prst="rect">
            <a:avLst/>
          </a:prstGeom>
          <a:noFill/>
        </p:spPr>
        <p:txBody>
          <a:bodyPr wrap="square" rtlCol="0">
            <a:spAutoFit/>
          </a:bodyPr>
          <a:lstStyle/>
          <a:p>
            <a:r>
              <a:rPr lang="ru-RU" sz="3200" dirty="0"/>
              <a:t>ТЕКСТ ОТВЕТА</a:t>
            </a:r>
          </a:p>
        </p:txBody>
      </p:sp>
      <p:sp>
        <p:nvSpPr>
          <p:cNvPr id="6" name="Управляющая кнопка: домой 5">
            <a:hlinkClick r:id="" action="ppaction://hlinkshowjump?jump=firstslide" highlightClick="1"/>
          </p:cNvPr>
          <p:cNvSpPr/>
          <p:nvPr/>
        </p:nvSpPr>
        <p:spPr>
          <a:xfrm>
            <a:off x="11395881" y="6114197"/>
            <a:ext cx="796119" cy="74380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a:extLst>
              <a:ext uri="{FF2B5EF4-FFF2-40B4-BE49-F238E27FC236}">
                <a16:creationId xmlns="" xmlns:a16="http://schemas.microsoft.com/office/drawing/2014/main" id="{98717922-FB8B-4D3D-9D79-BF56E9DCEF0B}"/>
              </a:ext>
            </a:extLst>
          </p:cNvPr>
          <p:cNvPicPr>
            <a:picLocks noChangeAspect="1"/>
          </p:cNvPicPr>
          <p:nvPr/>
        </p:nvPicPr>
        <p:blipFill>
          <a:blip r:embed="rId3" cstate="print"/>
          <a:stretch>
            <a:fillRect/>
          </a:stretch>
        </p:blipFill>
        <p:spPr>
          <a:xfrm>
            <a:off x="2651461" y="1877433"/>
            <a:ext cx="6889077" cy="3103133"/>
          </a:xfrm>
          <a:prstGeom prst="rect">
            <a:avLst/>
          </a:prstGeom>
        </p:spPr>
      </p:pic>
    </p:spTree>
    <p:extLst>
      <p:ext uri="{BB962C8B-B14F-4D97-AF65-F5344CB8AC3E}">
        <p14:creationId xmlns="" xmlns:p14="http://schemas.microsoft.com/office/powerpoint/2010/main" val="3536370800"/>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250"/>
                                        <p:tgtEl>
                                          <p:spTgt spid="5"/>
                                        </p:tgtEl>
                                      </p:cBhvr>
                                    </p:animEffect>
                                  </p:childTnLst>
                                </p:cTn>
                              </p:par>
                            </p:childTnLst>
                          </p:cTn>
                        </p:par>
                      </p:childTnLst>
                    </p:cTn>
                  </p:par>
                </p:childTnLst>
              </p:cTn>
              <p:nextCondLst>
                <p:cond evt="onClick" delay="0">
                  <p:tgtEl>
                    <p:spTgt spid="4"/>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6232" y="321308"/>
            <a:ext cx="11030387" cy="1077218"/>
          </a:xfrm>
          <a:prstGeom prst="rect">
            <a:avLst/>
          </a:prstGeom>
          <a:noFill/>
        </p:spPr>
        <p:txBody>
          <a:bodyPr wrap="square" rtlCol="0">
            <a:spAutoFit/>
          </a:bodyPr>
          <a:lstStyle/>
          <a:p>
            <a:r>
              <a:rPr lang="ru-RU" sz="3200" dirty="0" smtClean="0"/>
              <a:t>Лебедя считают символом супружеской верности. Почему? </a:t>
            </a:r>
          </a:p>
          <a:p>
            <a:endParaRPr lang="ru-RU" sz="3200" dirty="0"/>
          </a:p>
        </p:txBody>
      </p:sp>
      <p:sp>
        <p:nvSpPr>
          <p:cNvPr id="4" name="TextBox 3"/>
          <p:cNvSpPr txBox="1"/>
          <p:nvPr/>
        </p:nvSpPr>
        <p:spPr>
          <a:xfrm>
            <a:off x="169817" y="5751644"/>
            <a:ext cx="1638345" cy="584775"/>
          </a:xfrm>
          <a:prstGeom prst="rect">
            <a:avLst/>
          </a:prstGeom>
          <a:noFill/>
        </p:spPr>
        <p:txBody>
          <a:bodyPr wrap="square" rtlCol="0">
            <a:spAutoFit/>
          </a:bodyPr>
          <a:lstStyle/>
          <a:p>
            <a:r>
              <a:rPr lang="ru-RU" sz="3200" dirty="0"/>
              <a:t>ОТВЕТ</a:t>
            </a:r>
          </a:p>
        </p:txBody>
      </p:sp>
      <p:sp>
        <p:nvSpPr>
          <p:cNvPr id="5" name="TextBox 4"/>
          <p:cNvSpPr txBox="1"/>
          <p:nvPr/>
        </p:nvSpPr>
        <p:spPr>
          <a:xfrm>
            <a:off x="1804267" y="4805014"/>
            <a:ext cx="9879981" cy="1569660"/>
          </a:xfrm>
          <a:prstGeom prst="rect">
            <a:avLst/>
          </a:prstGeom>
          <a:noFill/>
        </p:spPr>
        <p:txBody>
          <a:bodyPr wrap="square" rtlCol="0">
            <a:spAutoFit/>
          </a:bodyPr>
          <a:lstStyle/>
          <a:p>
            <a:r>
              <a:rPr lang="ru-RU" sz="3200" i="1" dirty="0" smtClean="0"/>
              <a:t>Лебеди по своей природе однолюбы, хранят верность друг другу всю жизнь, даже на зимовках держатся вместе и только смерть может разлучить их.</a:t>
            </a:r>
            <a:endParaRPr lang="ru-RU" sz="3200" dirty="0"/>
          </a:p>
        </p:txBody>
      </p:sp>
      <p:sp>
        <p:nvSpPr>
          <p:cNvPr id="6" name="Управляющая кнопка: домой 5">
            <a:hlinkClick r:id="" action="ppaction://hlinkshowjump?jump=firstslide" highlightClick="1"/>
          </p:cNvPr>
          <p:cNvSpPr/>
          <p:nvPr/>
        </p:nvSpPr>
        <p:spPr>
          <a:xfrm>
            <a:off x="11395881" y="6114197"/>
            <a:ext cx="796119" cy="743803"/>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a:extLst>
              <a:ext uri="{FF2B5EF4-FFF2-40B4-BE49-F238E27FC236}">
                <a16:creationId xmlns="" xmlns:a16="http://schemas.microsoft.com/office/drawing/2014/main" id="{09BEBA08-DCFF-416F-897F-8AA9C30FAC59}"/>
              </a:ext>
            </a:extLst>
          </p:cNvPr>
          <p:cNvPicPr>
            <a:picLocks noChangeAspect="1"/>
          </p:cNvPicPr>
          <p:nvPr/>
        </p:nvPicPr>
        <p:blipFill>
          <a:blip r:embed="rId3" cstate="print"/>
          <a:stretch>
            <a:fillRect/>
          </a:stretch>
        </p:blipFill>
        <p:spPr>
          <a:xfrm>
            <a:off x="2599209" y="1289605"/>
            <a:ext cx="6889077" cy="3103133"/>
          </a:xfrm>
          <a:prstGeom prst="rect">
            <a:avLst/>
          </a:prstGeom>
        </p:spPr>
      </p:pic>
      <p:pic>
        <p:nvPicPr>
          <p:cNvPr id="8" name="Picture 4" descr="Специалисты выяснили причину гибели лебедей в Калининграде - РИА ..."/>
          <p:cNvPicPr>
            <a:picLocks noChangeAspect="1" noChangeArrowheads="1"/>
          </p:cNvPicPr>
          <p:nvPr/>
        </p:nvPicPr>
        <p:blipFill>
          <a:blip r:embed="rId4" cstate="print"/>
          <a:srcRect/>
          <a:stretch>
            <a:fillRect/>
          </a:stretch>
        </p:blipFill>
        <p:spPr bwMode="auto">
          <a:xfrm>
            <a:off x="2574949" y="1272723"/>
            <a:ext cx="6882559" cy="3390718"/>
          </a:xfrm>
          <a:prstGeom prst="rect">
            <a:avLst/>
          </a:prstGeom>
          <a:noFill/>
        </p:spPr>
      </p:pic>
    </p:spTree>
    <p:extLst>
      <p:ext uri="{BB962C8B-B14F-4D97-AF65-F5344CB8AC3E}">
        <p14:creationId xmlns="" xmlns:p14="http://schemas.microsoft.com/office/powerpoint/2010/main" val="1810694074"/>
      </p:ext>
    </p:ext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250"/>
                                        <p:tgtEl>
                                          <p:spTgt spid="5"/>
                                        </p:tgtEl>
                                      </p:cBhvr>
                                    </p:animEffect>
                                  </p:childTnLst>
                                </p:cTn>
                              </p:par>
                            </p:childTnLst>
                          </p:cTn>
                        </p:par>
                      </p:childTnLst>
                    </p:cTn>
                  </p:par>
                </p:childTnLst>
              </p:cTn>
              <p:nextCondLst>
                <p:cond evt="onClick" delay="0">
                  <p:tgtEl>
                    <p:spTgt spid="4"/>
                  </p:tgtEl>
                </p:cond>
              </p:nextCondLst>
            </p:seq>
          </p:childTnLst>
        </p:cTn>
      </p:par>
    </p:tnLst>
    <p:bldLst>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igra"/>
  <p:tag name="ISPRING_RESOURCE_PATHS_HASH_2" val="eebe10aeb26d565cbbf8a6e96d71d311b10c6a4"/>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Эркер">
  <a:themeElements>
    <a:clrScheme name="Эркер">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Эркер">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Эркер">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Oriel</Template>
  <TotalTime>522</TotalTime>
  <Words>893</Words>
  <Application>Microsoft Office PowerPoint</Application>
  <PresentationFormat>Произвольный</PresentationFormat>
  <Paragraphs>298</Paragraphs>
  <Slides>36</Slides>
  <Notes>36</Notes>
  <HiddenSlides>10</HiddenSlides>
  <MMClips>0</MMClips>
  <ScaleCrop>false</ScaleCrop>
  <HeadingPairs>
    <vt:vector size="4" baseType="variant">
      <vt:variant>
        <vt:lpstr>Тема</vt:lpstr>
      </vt:variant>
      <vt:variant>
        <vt:i4>1</vt:i4>
      </vt:variant>
      <vt:variant>
        <vt:lpstr>Заголовки слайдов</vt:lpstr>
      </vt:variant>
      <vt:variant>
        <vt:i4>36</vt:i4>
      </vt:variant>
    </vt:vector>
  </HeadingPairs>
  <TitlesOfParts>
    <vt:vector size="37" baseType="lpstr">
      <vt:lpstr>Эркер</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igra</dc:title>
  <dc:creator>Георгий Аствацатуров</dc:creator>
  <cp:lastModifiedBy>1 класс</cp:lastModifiedBy>
  <cp:revision>33</cp:revision>
  <dcterms:created xsi:type="dcterms:W3CDTF">2017-08-05T04:53:38Z</dcterms:created>
  <dcterms:modified xsi:type="dcterms:W3CDTF">2020-10-29T17:50:29Z</dcterms:modified>
</cp:coreProperties>
</file>