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4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llustrators.ru/uploads/illustration/image/450651/main_450651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534346"/>
            <a:ext cx="3275855" cy="331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6627" y="116632"/>
            <a:ext cx="83360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Дидактическое пособие-игра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«Мишка и медовые крышки»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(предназначено для детей 6-9 лет)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Автоматизация звуков [Р] и [РЬ] в словах.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Закреплять навыки правильного произношения звуков [Р] и [РЬ] в словах;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Закреплять понятие «согласный, твёрдый, мягкий»;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навыки звукового анализа и синтеза;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умение определять место звука в слове (начало, середина, конец);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мелкую моторику;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положительную мотивацию к занятиям;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самоконтроль за речью, желание заниматься.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987824" y="3717032"/>
            <a:ext cx="633670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 листа формата А-3, гуашь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шерстяные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нитки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картинки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изображением бочек мёда, бархатная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бумага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зеленого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синего цвета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канцелярский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нож.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9952" y="5589240"/>
            <a:ext cx="4536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МБОУ </a:t>
            </a:r>
            <a:r>
              <a:rPr lang="ru-RU" b="1" dirty="0" err="1" smtClean="0"/>
              <a:t>г.Иркутска</a:t>
            </a:r>
            <a:r>
              <a:rPr lang="ru-RU" b="1" dirty="0" smtClean="0"/>
              <a:t> </a:t>
            </a:r>
            <a:r>
              <a:rPr lang="ru-RU" b="1" dirty="0"/>
              <a:t>СОШ №31</a:t>
            </a:r>
          </a:p>
          <a:p>
            <a:r>
              <a:rPr lang="ru-RU" b="1" dirty="0"/>
              <a:t>учитель-логопед, учитель начальных классов </a:t>
            </a:r>
            <a:r>
              <a:rPr lang="ru-RU" b="1" dirty="0" err="1"/>
              <a:t>Маряткина</a:t>
            </a:r>
            <a:r>
              <a:rPr lang="ru-RU" b="1" dirty="0"/>
              <a:t> Елена Валерьевна</a:t>
            </a:r>
          </a:p>
        </p:txBody>
      </p:sp>
    </p:spTree>
    <p:extLst>
      <p:ext uri="{BB962C8B-B14F-4D97-AF65-F5344CB8AC3E}">
        <p14:creationId xmlns:p14="http://schemas.microsoft.com/office/powerpoint/2010/main" val="278181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unart.pro/uploads/posts/2020-04/1587641167_14-p-foni-dlya-prezentatsii-powerpoint-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81" y="0"/>
            <a:ext cx="9147082" cy="686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260648"/>
            <a:ext cx="8352928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можно использовать как при индивидуальных занятиях с ребенком,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при работе с несколькими детьми одновременно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пособием дети должны работать вместе со взрослым, т.к.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контролирует правильность произнесение отрабатываемых  звуков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того, умеет, читать ребенок или нет,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ставиться задачи перед ребенком (прочитай или послушай и повтори).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Суть пособия заключается в следующем: на поле изображен мишка, 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вокруг картинки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бочек с мёдом, на которых сделаны небольшие надрезы,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было вставить или достать «крышечки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Крышечки» сделаны из бархатного картона на «ножках», с обратной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 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крышечках записаны слова с отрабатываемыми звуками.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зависимости от времени года можно использовать: закрой бочки с мёдом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поможем Мишке заготовить на зиму, если это осень)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открой бочки с мёдом (помоги открыть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подкрепиться Мишке, если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зима или весна).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361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unart.pro/uploads/posts/2020-04/1587641167_14-p-foni-dlya-prezentatsii-powerpoint-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81" y="0"/>
            <a:ext cx="9147082" cy="686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" y="187740"/>
            <a:ext cx="4824536" cy="3597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552" y="2998855"/>
            <a:ext cx="5112568" cy="3834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88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unart.pro/uploads/posts/2020-04/1587641167_14-p-foni-dlya-prezentatsii-powerpoint-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81" y="0"/>
            <a:ext cx="9147082" cy="686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260648"/>
            <a:ext cx="864096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Можно использовать только «крышечки» синего цвета при автоматизации звука [Р], а при автоматизации звука [РЬ] только «крышечки» зелёного цвета. А при дифференциации звуков [Р] и [РЬ] в словах два цвета одновременно.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-Прочитай (повтори и произнеси) слова, чётко произноси отрабатываемый звук.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-Прочитай (повтори и произнеси) слова, только с твердым звуком [Р] (или наоборот только с мягким [РЬ]).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-Найди крышечки для обозначения твёрдого звука [Р]  или мягкого [РЬ], прочитай (повтори) чётко произнося отрабатываемый звук.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81" y="3196523"/>
            <a:ext cx="4788023" cy="3661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456" y="2636912"/>
            <a:ext cx="4896544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650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unart.pro/uploads/posts/2020-04/1587641167_14-p-foni-dlya-prezentatsii-powerpoint-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81" y="0"/>
            <a:ext cx="9147082" cy="686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260648"/>
            <a:ext cx="864096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«крышечках» записаны слова, где отрабатываемые звуки могут находиться вначале, середине и конце слов.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- Прочитай (повтори и произнеси) слова и скажи где находится звук [Р]  ([РЬ])?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- Придумай словосочетание или предложение со словом написанном на «крышечке».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11132"/>
            <a:ext cx="7488832" cy="5046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656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373</Words>
  <Application>Microsoft Office PowerPoint</Application>
  <PresentationFormat>Экран (4:3)</PresentationFormat>
  <Paragraphs>31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</dc:creator>
  <cp:lastModifiedBy>ELENA</cp:lastModifiedBy>
  <cp:revision>1</cp:revision>
  <dcterms:created xsi:type="dcterms:W3CDTF">2020-06-08T12:00:06Z</dcterms:created>
  <dcterms:modified xsi:type="dcterms:W3CDTF">2020-06-08T12:03:07Z</dcterms:modified>
</cp:coreProperties>
</file>