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  <p:sldId id="258" r:id="rId3"/>
    <p:sldId id="267" r:id="rId4"/>
    <p:sldId id="260" r:id="rId5"/>
    <p:sldId id="269" r:id="rId6"/>
    <p:sldId id="268" r:id="rId7"/>
    <p:sldId id="262" r:id="rId8"/>
    <p:sldId id="263" r:id="rId9"/>
    <p:sldId id="264" r:id="rId10"/>
    <p:sldId id="265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23FF-5371-4C12-84DF-DD6A1E30C81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DB671D0-FB5E-498C-B89E-D0F893E3D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23FF-5371-4C12-84DF-DD6A1E30C81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71D0-FB5E-498C-B89E-D0F893E3D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23FF-5371-4C12-84DF-DD6A1E30C81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71D0-FB5E-498C-B89E-D0F893E3D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23FF-5371-4C12-84DF-DD6A1E30C81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DB671D0-FB5E-498C-B89E-D0F893E3D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23FF-5371-4C12-84DF-DD6A1E30C81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71D0-FB5E-498C-B89E-D0F893E3D9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23FF-5371-4C12-84DF-DD6A1E30C81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71D0-FB5E-498C-B89E-D0F893E3D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23FF-5371-4C12-84DF-DD6A1E30C81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DB671D0-FB5E-498C-B89E-D0F893E3D9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23FF-5371-4C12-84DF-DD6A1E30C81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71D0-FB5E-498C-B89E-D0F893E3D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23FF-5371-4C12-84DF-DD6A1E30C81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71D0-FB5E-498C-B89E-D0F893E3D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23FF-5371-4C12-84DF-DD6A1E30C81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71D0-FB5E-498C-B89E-D0F893E3D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323FF-5371-4C12-84DF-DD6A1E30C81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71D0-FB5E-498C-B89E-D0F893E3D9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FC323FF-5371-4C12-84DF-DD6A1E30C81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DB671D0-FB5E-498C-B89E-D0F893E3D9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-6198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58418"/>
          </a:xfrm>
        </p:spPr>
        <p:txBody>
          <a:bodyPr>
            <a:normAutofit/>
          </a:bodyPr>
          <a:lstStyle/>
          <a:p>
            <a:r>
              <a:rPr lang="ru-RU" sz="5400" dirty="0" smtClean="0"/>
              <a:t>        </a:t>
            </a:r>
            <a:br>
              <a:rPr lang="ru-RU" sz="5400" dirty="0" smtClean="0"/>
            </a:br>
            <a:r>
              <a:rPr lang="ru-RU" sz="5400" dirty="0"/>
              <a:t> </a:t>
            </a:r>
            <a:r>
              <a:rPr lang="ru-RU" sz="5400" dirty="0" smtClean="0"/>
              <a:t>      Русская Матрешка</a:t>
            </a:r>
            <a:endParaRPr lang="ru-RU" sz="5400" dirty="0"/>
          </a:p>
        </p:txBody>
      </p:sp>
    </p:spTree>
    <p:extLst>
      <p:ext uri="{BB962C8B-B14F-4D97-AF65-F5344CB8AC3E}">
        <p14:creationId xmlns="" xmlns:p14="http://schemas.microsoft.com/office/powerpoint/2010/main" val="300015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иатрешка6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908720"/>
            <a:ext cx="6843931" cy="45259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7183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-6198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58418"/>
          </a:xfrm>
        </p:spPr>
        <p:txBody>
          <a:bodyPr>
            <a:normAutofit/>
          </a:bodyPr>
          <a:lstStyle/>
          <a:p>
            <a:pPr algn="r"/>
            <a:r>
              <a:rPr lang="ru-RU" sz="5400" dirty="0" smtClean="0"/>
              <a:t>        </a:t>
            </a:r>
            <a:br>
              <a:rPr lang="ru-RU" sz="5400" dirty="0" smtClean="0"/>
            </a:br>
            <a:r>
              <a:rPr lang="ru-RU" sz="5400" dirty="0" smtClean="0"/>
              <a:t> </a:t>
            </a:r>
            <a:r>
              <a:rPr lang="ru-RU" sz="4800" dirty="0" smtClean="0"/>
              <a:t>спасибо за внимание</a:t>
            </a:r>
            <a:r>
              <a:rPr lang="ru-RU" sz="5400" dirty="0" smtClean="0"/>
              <a:t>!</a:t>
            </a:r>
            <a:endParaRPr lang="ru-RU" sz="5400" dirty="0"/>
          </a:p>
        </p:txBody>
      </p:sp>
    </p:spTree>
    <p:extLst>
      <p:ext uri="{BB962C8B-B14F-4D97-AF65-F5344CB8AC3E}">
        <p14:creationId xmlns="" xmlns:p14="http://schemas.microsoft.com/office/powerpoint/2010/main" val="300015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4" y="260648"/>
            <a:ext cx="8280920" cy="59766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4356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817" y="260648"/>
            <a:ext cx="3560763" cy="594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2603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9592" y="476672"/>
            <a:ext cx="7704856" cy="51125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2859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1403648" y="412692"/>
            <a:ext cx="6570612" cy="61846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8675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8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836712"/>
            <a:ext cx="2664296" cy="5174035"/>
          </a:xfrm>
          <a:prstGeom prst="rect">
            <a:avLst/>
          </a:prstGeom>
        </p:spPr>
      </p:pic>
      <p:pic>
        <p:nvPicPr>
          <p:cNvPr id="3" name="Объект 9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203848" y="836712"/>
            <a:ext cx="5716161" cy="51740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7570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67544" y="188640"/>
            <a:ext cx="8280920" cy="58748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4128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матрешка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7205" y="649726"/>
            <a:ext cx="7449590" cy="508706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4746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матрешка5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908720"/>
            <a:ext cx="7344816" cy="485740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9622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57</TotalTime>
  <Words>2</Words>
  <Application>Microsoft Office PowerPoint</Application>
  <PresentationFormat>Экран (4:3)</PresentationFormat>
  <Paragraphs>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                Русская Матрешка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          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11</cp:revision>
  <dcterms:created xsi:type="dcterms:W3CDTF">2012-01-24T10:56:58Z</dcterms:created>
  <dcterms:modified xsi:type="dcterms:W3CDTF">2021-11-01T15:06:53Z</dcterms:modified>
</cp:coreProperties>
</file>