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58" r:id="rId5"/>
    <p:sldId id="264" r:id="rId6"/>
    <p:sldId id="265" r:id="rId7"/>
    <p:sldId id="259" r:id="rId8"/>
    <p:sldId id="260" r:id="rId9"/>
    <p:sldId id="261" r:id="rId10"/>
    <p:sldId id="262" r:id="rId11"/>
    <p:sldId id="263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2997-545C-4C34-A6EA-B69D7C4A8C5B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68F69-16D7-4E80-B3C2-433D17B7C2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2997-545C-4C34-A6EA-B69D7C4A8C5B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68F69-16D7-4E80-B3C2-433D17B7C2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2997-545C-4C34-A6EA-B69D7C4A8C5B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68F69-16D7-4E80-B3C2-433D17B7C2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2997-545C-4C34-A6EA-B69D7C4A8C5B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68F69-16D7-4E80-B3C2-433D17B7C2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2997-545C-4C34-A6EA-B69D7C4A8C5B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68F69-16D7-4E80-B3C2-433D17B7C2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2997-545C-4C34-A6EA-B69D7C4A8C5B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68F69-16D7-4E80-B3C2-433D17B7C2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2997-545C-4C34-A6EA-B69D7C4A8C5B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68F69-16D7-4E80-B3C2-433D17B7C2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2997-545C-4C34-A6EA-B69D7C4A8C5B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68F69-16D7-4E80-B3C2-433D17B7C2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2997-545C-4C34-A6EA-B69D7C4A8C5B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68F69-16D7-4E80-B3C2-433D17B7C2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2997-545C-4C34-A6EA-B69D7C4A8C5B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68F69-16D7-4E80-B3C2-433D17B7C2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2997-545C-4C34-A6EA-B69D7C4A8C5B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68F69-16D7-4E80-B3C2-433D17B7C2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22997-545C-4C34-A6EA-B69D7C4A8C5B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68F69-16D7-4E80-B3C2-433D17B7C2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428604"/>
            <a:ext cx="8572560" cy="6000791"/>
          </a:xfrm>
        </p:spPr>
        <p:txBody>
          <a:bodyPr>
            <a:normAutofit fontScale="90000"/>
          </a:bodyPr>
          <a:lstStyle/>
          <a:p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Внеклассное мероприятие</a:t>
            </a: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для учащихся       4  класса.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Тема: «Поэт-герой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Муса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Джалиль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Автор: Сафиуллина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Миннур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Адегамовна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учитель татарского языка и литературы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876"/>
            <a:ext cx="8072494" cy="285752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Какая вдали земля,</a:t>
            </a:r>
            <a:br>
              <a:rPr lang="ru-RU" sz="3600" dirty="0" smtClean="0"/>
            </a:br>
            <a:r>
              <a:rPr lang="ru-RU" sz="3600" dirty="0" smtClean="0"/>
              <a:t>Просторная, неоглядная!</a:t>
            </a:r>
            <a:br>
              <a:rPr lang="ru-RU" sz="3600" dirty="0" smtClean="0"/>
            </a:br>
            <a:r>
              <a:rPr lang="ru-RU" sz="3600" dirty="0" smtClean="0"/>
              <a:t>Только моя тюрьма </a:t>
            </a:r>
            <a:br>
              <a:rPr lang="ru-RU" sz="3600" dirty="0" smtClean="0"/>
            </a:br>
            <a:r>
              <a:rPr lang="ru-RU" sz="3600" dirty="0" smtClean="0"/>
              <a:t>Темная и смрадная.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</a:t>
            </a:r>
            <a:r>
              <a:rPr lang="ru-RU" sz="3600" dirty="0" err="1" smtClean="0"/>
              <a:t>Муса</a:t>
            </a:r>
            <a:r>
              <a:rPr lang="ru-RU" sz="3600" dirty="0" smtClean="0"/>
              <a:t> </a:t>
            </a:r>
            <a:r>
              <a:rPr lang="ru-RU" sz="3600" dirty="0" err="1" smtClean="0"/>
              <a:t>Джалиль</a:t>
            </a:r>
            <a:endParaRPr lang="ru-RU" sz="3600" dirty="0"/>
          </a:p>
        </p:txBody>
      </p:sp>
      <p:pic>
        <p:nvPicPr>
          <p:cNvPr id="7170" name="Picture 2" descr="C:\Documents and Settings\User\Рабочий стол\Муса Джалиль\0_aa401_254c6bcd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177231" cy="3524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357826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 этом году исполнится 75 лет со дня исторической победы нашего народа над фашизмом. </a:t>
            </a:r>
            <a:endParaRPr lang="ru-RU" sz="2800" dirty="0"/>
          </a:p>
        </p:txBody>
      </p:sp>
      <p:pic>
        <p:nvPicPr>
          <p:cNvPr id="8194" name="Picture 2" descr="C:\Documents and Settings\User\Рабочий стол\Муса Джалиль\0913df474829d79b28ac5d94cf41a01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656" y="714356"/>
            <a:ext cx="5971443" cy="4225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4292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Большой театр оперы и балета имени </a:t>
            </a:r>
            <a:r>
              <a:rPr lang="ru-RU" dirty="0" err="1" smtClean="0"/>
              <a:t>Мусы</a:t>
            </a:r>
            <a:r>
              <a:rPr lang="ru-RU" dirty="0" smtClean="0"/>
              <a:t> </a:t>
            </a:r>
            <a:r>
              <a:rPr lang="ru-RU" dirty="0" err="1" smtClean="0"/>
              <a:t>Джалиля</a:t>
            </a:r>
            <a:endParaRPr lang="ru-RU" dirty="0"/>
          </a:p>
        </p:txBody>
      </p:sp>
      <p:pic>
        <p:nvPicPr>
          <p:cNvPr id="3074" name="Picture 2" descr="C:\Documents and Settings\User\Рабочий стол\Муса Джалиль\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41312"/>
            <a:ext cx="7572428" cy="49450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00570"/>
            <a:ext cx="8229600" cy="2071702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Песня меня научила свободе,</a:t>
            </a:r>
            <a:br>
              <a:rPr lang="ru-RU" sz="2400" dirty="0" smtClean="0"/>
            </a:br>
            <a:r>
              <a:rPr lang="ru-RU" sz="2400" dirty="0" smtClean="0"/>
              <a:t>Песня борцом умереть мне велит.</a:t>
            </a:r>
          </a:p>
          <a:p>
            <a:r>
              <a:rPr lang="ru-RU" sz="2400" dirty="0" smtClean="0"/>
              <a:t>Жизнь моя песней звенела  в народе ,</a:t>
            </a:r>
          </a:p>
          <a:p>
            <a:r>
              <a:rPr lang="ru-RU" sz="2400" dirty="0" smtClean="0"/>
              <a:t>Смерть моя песней борьбы прозвучит.</a:t>
            </a:r>
          </a:p>
          <a:p>
            <a:r>
              <a:rPr lang="ru-RU" sz="2400" dirty="0" smtClean="0"/>
              <a:t>                                                   </a:t>
            </a:r>
            <a:r>
              <a:rPr lang="ru-RU" sz="2400" dirty="0" err="1" smtClean="0"/>
              <a:t>Муса</a:t>
            </a:r>
            <a:r>
              <a:rPr lang="ru-RU" sz="2400" dirty="0" smtClean="0"/>
              <a:t> </a:t>
            </a:r>
            <a:r>
              <a:rPr lang="ru-RU" sz="2400" dirty="0" err="1" smtClean="0"/>
              <a:t>Джалиль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5122" name="Picture 2" descr="C:\Documents and Settings\User\Рабочий стол\Муса Джалиль\74770492_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"/>
            <a:ext cx="6386526" cy="4500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3100382" cy="157163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Муса</a:t>
            </a:r>
            <a:r>
              <a:rPr lang="ru-RU" dirty="0" smtClean="0"/>
              <a:t> </a:t>
            </a:r>
            <a:r>
              <a:rPr lang="ru-RU" dirty="0" err="1" smtClean="0"/>
              <a:t>Джалиль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(1906-1944)</a:t>
            </a:r>
            <a:endParaRPr lang="ru-RU" dirty="0"/>
          </a:p>
        </p:txBody>
      </p:sp>
      <p:pic>
        <p:nvPicPr>
          <p:cNvPr id="1026" name="Picture 2" descr="C:\Documents and Settings\User\Рабочий стол\Муса Джалиль\5210-5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14290"/>
            <a:ext cx="4084645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643578"/>
            <a:ext cx="8286808" cy="85725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Село </a:t>
            </a:r>
            <a:r>
              <a:rPr lang="ru-RU" sz="2800" dirty="0" err="1" smtClean="0"/>
              <a:t>Мустафино</a:t>
            </a:r>
            <a:r>
              <a:rPr lang="ru-RU" sz="2800" dirty="0" smtClean="0"/>
              <a:t> бывшей Оренбургской губернии</a:t>
            </a:r>
            <a:endParaRPr lang="ru-RU" sz="2800" dirty="0"/>
          </a:p>
        </p:txBody>
      </p:sp>
      <p:pic>
        <p:nvPicPr>
          <p:cNvPr id="2050" name="Picture 2" descr="C:\Documents and Settings\User\Рабочий стол\Муса Джалиль\0006-006-Rodnoe-selo-Dzhalilja-selo-Mustafino-Orenburgskoj-gubern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7"/>
            <a:ext cx="8643998" cy="5143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643050"/>
            <a:ext cx="3357586" cy="18573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Родители </a:t>
            </a:r>
            <a:r>
              <a:rPr lang="ru-RU" dirty="0" err="1" smtClean="0"/>
              <a:t>Мусы</a:t>
            </a:r>
            <a:r>
              <a:rPr lang="ru-RU" dirty="0" smtClean="0"/>
              <a:t> </a:t>
            </a:r>
            <a:r>
              <a:rPr lang="ru-RU" dirty="0" err="1" smtClean="0"/>
              <a:t>Джалиля</a:t>
            </a:r>
            <a:endParaRPr lang="ru-RU" dirty="0"/>
          </a:p>
        </p:txBody>
      </p:sp>
      <p:pic>
        <p:nvPicPr>
          <p:cNvPr id="3074" name="Picture 2" descr="C:\Documents and Settings\User\Рабочий стол\Муса Джалиль\0005-005-JA-kljanus-Slezoj-materinskoj-gorjuchej-Strastnoj-ljubovju-k-Otchiz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0"/>
            <a:ext cx="5072098" cy="6286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071546"/>
            <a:ext cx="3286148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Муса</a:t>
            </a:r>
            <a:r>
              <a:rPr lang="ru-RU" dirty="0" smtClean="0"/>
              <a:t> и Амина </a:t>
            </a:r>
            <a:r>
              <a:rPr lang="ru-RU" dirty="0" err="1" smtClean="0"/>
              <a:t>Залиловы</a:t>
            </a:r>
            <a:endParaRPr lang="ru-RU" dirty="0"/>
          </a:p>
        </p:txBody>
      </p:sp>
      <p:pic>
        <p:nvPicPr>
          <p:cNvPr id="1026" name="Picture 2" descr="C:\Documents and Settings\User\Рабочий стол\Муса Джалиль\Dgal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85728"/>
            <a:ext cx="3571900" cy="47149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143512"/>
            <a:ext cx="8229600" cy="1143000"/>
          </a:xfrm>
        </p:spPr>
        <p:txBody>
          <a:bodyPr/>
          <a:lstStyle/>
          <a:p>
            <a:r>
              <a:rPr lang="ru-RU" dirty="0" err="1" smtClean="0"/>
              <a:t>Муса</a:t>
            </a:r>
            <a:r>
              <a:rPr lang="ru-RU" dirty="0" smtClean="0"/>
              <a:t> </a:t>
            </a:r>
            <a:r>
              <a:rPr lang="ru-RU" dirty="0" err="1" smtClean="0"/>
              <a:t>Джалиль</a:t>
            </a:r>
            <a:r>
              <a:rPr lang="ru-RU" dirty="0" smtClean="0"/>
              <a:t> с дочерью </a:t>
            </a:r>
            <a:r>
              <a:rPr lang="ru-RU" dirty="0" err="1" smtClean="0"/>
              <a:t>Чулпан</a:t>
            </a:r>
            <a:endParaRPr lang="ru-RU" dirty="0"/>
          </a:p>
        </p:txBody>
      </p:sp>
      <p:pic>
        <p:nvPicPr>
          <p:cNvPr id="2050" name="Picture 2" descr="C:\Documents and Settings\User\Рабочий стол\Муса Джалиль\img1488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33363"/>
            <a:ext cx="6572296" cy="4607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857232"/>
            <a:ext cx="3214710" cy="4500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 5 апреля 1942 г. поэт стал </a:t>
            </a:r>
            <a:r>
              <a:rPr lang="ru-RU" dirty="0" err="1" smtClean="0"/>
              <a:t>корреспон</a:t>
            </a:r>
            <a:r>
              <a:rPr lang="ru-RU" dirty="0"/>
              <a:t>-</a:t>
            </a:r>
            <a:r>
              <a:rPr lang="ru-RU" dirty="0" smtClean="0"/>
              <a:t> </a:t>
            </a:r>
            <a:r>
              <a:rPr lang="ru-RU" dirty="0" err="1" smtClean="0"/>
              <a:t>дентом</a:t>
            </a:r>
            <a:r>
              <a:rPr lang="ru-RU" dirty="0" smtClean="0"/>
              <a:t> фронтовой газеты</a:t>
            </a:r>
            <a:endParaRPr lang="ru-RU" dirty="0"/>
          </a:p>
        </p:txBody>
      </p:sp>
      <p:pic>
        <p:nvPicPr>
          <p:cNvPr id="4098" name="Picture 2" descr="C:\Documents and Settings\User\Рабочий стол\Муса Джалиль\image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357166"/>
            <a:ext cx="4419601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500702"/>
            <a:ext cx="8229600" cy="7858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конце июня 1942 г. попал в плен</a:t>
            </a:r>
            <a:endParaRPr lang="ru-RU" dirty="0"/>
          </a:p>
        </p:txBody>
      </p:sp>
      <p:pic>
        <p:nvPicPr>
          <p:cNvPr id="5123" name="Picture 3" descr="C:\Documents and Settings\User\Рабочий стол\Муса Джалиль\img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8358246" cy="51850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429264"/>
            <a:ext cx="8229600" cy="1143000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Моабитские</a:t>
            </a:r>
            <a:r>
              <a:rPr lang="ru-RU" dirty="0" smtClean="0"/>
              <a:t> тетради» </a:t>
            </a:r>
            <a:r>
              <a:rPr lang="ru-RU" dirty="0" err="1" smtClean="0"/>
              <a:t>Джалиля</a:t>
            </a:r>
            <a:endParaRPr lang="ru-RU" dirty="0"/>
          </a:p>
        </p:txBody>
      </p:sp>
      <p:pic>
        <p:nvPicPr>
          <p:cNvPr id="6146" name="Picture 2" descr="C:\Documents and Settings\User\Рабочий стол\Муса Джалиль\0_aa568_194031e4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04788"/>
            <a:ext cx="7500990" cy="51362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84</Words>
  <Application>Microsoft Office PowerPoint</Application>
  <PresentationFormat>Экран (4:3)</PresentationFormat>
  <Paragraphs>16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Внеклассное мероприятие для учащихся       4  класса.  Тема: «Поэт-герой Муса Джалиль»    Автор: Сафиуллина Миннур Адегамовна, учитель татарского языка и литературы </vt:lpstr>
      <vt:lpstr>Муса Джалиль (1906-1944)</vt:lpstr>
      <vt:lpstr>Село Мустафино бывшей Оренбургской губернии</vt:lpstr>
      <vt:lpstr>Родители Мусы Джалиля</vt:lpstr>
      <vt:lpstr>Муса и Амина Залиловы</vt:lpstr>
      <vt:lpstr>Муса Джалиль с дочерью Чулпан</vt:lpstr>
      <vt:lpstr>С 5 апреля 1942 г. поэт стал корреспон- дентом фронтовой газеты</vt:lpstr>
      <vt:lpstr>В конце июня 1942 г. попал в плен</vt:lpstr>
      <vt:lpstr>«Моабитские тетради» Джалиля</vt:lpstr>
      <vt:lpstr>Какая вдали земля, Просторная, неоглядная! Только моя тюрьма  Темная и смрадная.                           Муса Джалиль</vt:lpstr>
      <vt:lpstr>В этом году исполнится 75 лет со дня исторической победы нашего народа над фашизмом. </vt:lpstr>
      <vt:lpstr>Большой театр оперы и балета имени Мусы Джалиля</vt:lpstr>
      <vt:lpstr>Слайд 13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Муса Джалиль (1906-1944)</dc:title>
  <dc:creator>User</dc:creator>
  <cp:lastModifiedBy>Миннур</cp:lastModifiedBy>
  <cp:revision>20</cp:revision>
  <dcterms:created xsi:type="dcterms:W3CDTF">2015-02-17T17:08:52Z</dcterms:created>
  <dcterms:modified xsi:type="dcterms:W3CDTF">2020-02-19T09:14:04Z</dcterms:modified>
</cp:coreProperties>
</file>