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60" r:id="rId4"/>
    <p:sldId id="266" r:id="rId5"/>
    <p:sldId id="264" r:id="rId6"/>
    <p:sldId id="282" r:id="rId7"/>
    <p:sldId id="270" r:id="rId8"/>
    <p:sldId id="273" r:id="rId9"/>
    <p:sldId id="274" r:id="rId10"/>
    <p:sldId id="275" r:id="rId11"/>
    <p:sldId id="281" r:id="rId12"/>
    <p:sldId id="278" r:id="rId13"/>
    <p:sldId id="257" r:id="rId14"/>
    <p:sldId id="277" r:id="rId15"/>
    <p:sldId id="276" r:id="rId16"/>
    <p:sldId id="259" r:id="rId17"/>
    <p:sldId id="279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65950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8.png"/><Relationship Id="rId4" Type="http://schemas.microsoft.com/office/2007/relationships/media" Target="../media/media2.mp3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501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priutkar.ru/wp-content/uploads/2019/01/dDAs_gIST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214818"/>
            <a:ext cx="3929058" cy="2643182"/>
          </a:xfrm>
          <a:prstGeom prst="rect">
            <a:avLst/>
          </a:prstGeom>
          <a:noFill/>
        </p:spPr>
      </p:pic>
      <p:sp>
        <p:nvSpPr>
          <p:cNvPr id="8" name="Облако 7"/>
          <p:cNvSpPr/>
          <p:nvPr/>
        </p:nvSpPr>
        <p:spPr>
          <a:xfrm>
            <a:off x="428596" y="1000108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Чтят традиции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3286116" y="142852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6000760" y="928670"/>
            <a:ext cx="2928958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Любят друг друга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357158" y="2928934"/>
            <a:ext cx="3500462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Проводят вместе время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5286380" y="2643182"/>
            <a:ext cx="3214710" cy="1643074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Ведут здоровый образ жизни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143240" y="1714488"/>
            <a:ext cx="2571768" cy="12001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3357554" y="357166"/>
            <a:ext cx="235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Помогают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друг другу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Mihail Khrustaliov Lev Koshkarov (Тайна Коко) - Счастливая Семья (mp3cut.net) (1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23528" y="2606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481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46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291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500042"/>
            <a:ext cx="87154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Кукла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Берегиня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(от слов – «бережёт», «оберегает») –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защитный амулет для оберегания домашнего очага и членов семьи от неприятностей, недобрых напастей и чего-либо злого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s://priutkar.ru/wp-content/uploads/2019/01/dDAs_gIST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4786322"/>
            <a:ext cx="3079524" cy="2071678"/>
          </a:xfrm>
          <a:prstGeom prst="rect">
            <a:avLst/>
          </a:prstGeom>
          <a:noFill/>
        </p:spPr>
      </p:pic>
      <p:pic>
        <p:nvPicPr>
          <p:cNvPr id="8" name="Рисунок 7" descr="http://1.bp.blogspot.com/-jdr_nrxysrs/UVQGcDRKLiI/AAAAAAAACv4/3Uj6tgSWBBw/s1600/IMG_7790%D0%BE%D0%BE%D0%BE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32" y="3000372"/>
            <a:ext cx="4643438" cy="29289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214422"/>
            <a:ext cx="8715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214290"/>
            <a:ext cx="1159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шаг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283968" y="145007"/>
            <a:ext cx="174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 шаг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1590" y="3817374"/>
            <a:ext cx="1159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 шаг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41431" y="3520156"/>
            <a:ext cx="1159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 шаг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:\Users\comp\AppData\Local\Microsoft\Windows\INetCache\Content.Word\20210207_19133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945638"/>
            <a:ext cx="2611759" cy="1980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comp\AppData\Local\Microsoft\Windows\INetCache\Content.Word\20210207_19150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7982" y="955138"/>
            <a:ext cx="1765954" cy="1962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comp\AppData\Local\Microsoft\Windows\INetCache\Content.Word\20210207_1916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8937" y="955138"/>
            <a:ext cx="3214054" cy="1962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comp\AppData\Local\Microsoft\Windows\INetCache\Content.Word\20210207_19163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4566" y="3552104"/>
            <a:ext cx="1898345" cy="1368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comp\AppData\Local\Microsoft\Windows\INetCache\Content.Word\20210207_1924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702013" y="4565641"/>
            <a:ext cx="2421627" cy="1763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C:\Users\comp\AppData\Local\Microsoft\Windows\INetCache\Content.Word\20210207_19215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0616" y="4338086"/>
            <a:ext cx="2947035" cy="22098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7183699" y="3287604"/>
            <a:ext cx="1159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 шаг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C:\Users\comp\AppData\Local\Microsoft\Windows\INetCache\Content.Word\20210207_191743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965" y="4880546"/>
            <a:ext cx="2434391" cy="1896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501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s://im0-tub-ru.yandex.net/i?id=f30887de7f532d4581810b3fb4fe9a6b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357166"/>
            <a:ext cx="73185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на свете всего дороже?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Семья.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 что значит семья?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– семь я.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Без чего не может быть она?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папы, мамы и меня.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 чем же скреплена она?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Любовью, заботой и теплом.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Ведь все мы связаны семьёй.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priutkar.ru/wp-content/uploads/2019/01/dDAs_gIST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214818"/>
            <a:ext cx="3929058" cy="2643182"/>
          </a:xfrm>
          <a:prstGeom prst="rect">
            <a:avLst/>
          </a:prstGeom>
          <a:noFill/>
        </p:spPr>
      </p:pic>
      <p:sp>
        <p:nvSpPr>
          <p:cNvPr id="34818" name="AutoShape 2" descr="https://cdn.pixabay.com/photo/2014/04/02/10/18/chamomile-303420_128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0" name="Picture 4" descr="http://clipart-library.com/img1/93443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099" y="214290"/>
            <a:ext cx="6159579" cy="5488489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428992" y="2643182"/>
            <a:ext cx="14166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priutkar.ru/wp-content/uploads/2019/01/dDAs_gIST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214818"/>
            <a:ext cx="3929058" cy="2643182"/>
          </a:xfrm>
          <a:prstGeom prst="rect">
            <a:avLst/>
          </a:prstGeom>
          <a:noFill/>
        </p:spPr>
      </p:pic>
      <p:sp>
        <p:nvSpPr>
          <p:cNvPr id="34818" name="AutoShape 2" descr="https://cdn.pixabay.com/photo/2014/04/02/10/18/chamomile-303420_128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071670" y="2143116"/>
            <a:ext cx="4919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Берегите своих родных!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214290"/>
            <a:ext cx="82868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Правила работы в группе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1.Уважать мнение друг друга.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2.Не обижать и не обижаться.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3.Быть внимательным.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4.Соблюдать тишину.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5.Слушать и слышать друг друга.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6.Участвовать всем!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priutkar.ru/wp-content/uploads/2019/01/dDAs_gIST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786190"/>
            <a:ext cx="4500562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97192"/>
            <a:ext cx="9143999" cy="69573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3529" y="78400"/>
            <a:ext cx="8496943" cy="626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Ладная семья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     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Жила-была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 семья. Не простая семья. Более 100 человек насчитывалось в ней. Мало ли таких семей? Да, не мало. Но это семья была особая. Ни ссор, ни ругани, ни драк, ни раздоров. Дошел слух об этой семье до самого владыки. И решил он проверить, правду ли говорят люди. Прибыл он в село, и душа его порадовалась: чистота и порядок, красота и мир. Хорошо детям, спокойно старикам.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Удивился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владыка и решил узнать, как добилась всего этого семья. Пришел он к старейшине. «Расскажи»,- говорит. Долго писал что-то на бумаге старейшина. А, когда написал, протянул владыке. Всего 3 слова были написаны на бумаге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ЛЮБОВЬ, ПРОЩЕНИЕ, ТЕРПЕНИЕ»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 конце листа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 РАЗ ЛЮБОВЬ, СТО РАЗ ПРОЩЕНИЕ, СТО РАЗ ТЕРПЕНИЕ».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 все?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-Да, — отвечал старик, — это и есть основа жизни всякой хорошей семьи.- И подумав, добавил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мира тоже».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173" y="5767032"/>
            <a:ext cx="1857827" cy="126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priutkar.ru/wp-content/uploads/2019/01/dDAs_gIST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786190"/>
            <a:ext cx="4500562" cy="307181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1428736"/>
            <a:ext cx="78581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Семейные ценности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priutkar.ru/wp-content/uploads/2019/01/dDAs_gIST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786190"/>
            <a:ext cx="4500562" cy="307181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282" y="1428736"/>
            <a:ext cx="8959247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любви, уважения,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чувства долга к родителям, близким людям,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ответственности и уважения к окружающим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ELPHRG01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546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priutkar.ru/wp-content/uploads/2019/01/dDAs_gIST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214818"/>
            <a:ext cx="3929058" cy="2643182"/>
          </a:xfrm>
          <a:prstGeom prst="rect">
            <a:avLst/>
          </a:prstGeom>
          <a:noFill/>
        </p:spPr>
      </p:pic>
      <p:sp>
        <p:nvSpPr>
          <p:cNvPr id="8" name="Облако 7"/>
          <p:cNvSpPr/>
          <p:nvPr/>
        </p:nvSpPr>
        <p:spPr>
          <a:xfrm>
            <a:off x="428596" y="1000108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286116" y="142852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6000760" y="928670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1071538" y="2928934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лако 11"/>
          <p:cNvSpPr/>
          <p:nvPr/>
        </p:nvSpPr>
        <p:spPr>
          <a:xfrm>
            <a:off x="5286380" y="2786058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143240" y="1714488"/>
            <a:ext cx="2571768" cy="12001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priutkar.ru/wp-content/uploads/2019/01/dDAs_gIST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214818"/>
            <a:ext cx="3929058" cy="2643182"/>
          </a:xfrm>
          <a:prstGeom prst="rect">
            <a:avLst/>
          </a:prstGeom>
          <a:noFill/>
        </p:spPr>
      </p:pic>
      <p:sp>
        <p:nvSpPr>
          <p:cNvPr id="8" name="Облако 7"/>
          <p:cNvSpPr/>
          <p:nvPr/>
        </p:nvSpPr>
        <p:spPr>
          <a:xfrm>
            <a:off x="428596" y="1000108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счастье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3286116" y="142852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6000760" y="928670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любовь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1071538" y="2928934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доверие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5286380" y="2786058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143240" y="1714488"/>
            <a:ext cx="2571768" cy="12001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5307" y="515867"/>
            <a:ext cx="1844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уважение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5500694" y="3071810"/>
            <a:ext cx="2383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терпение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044d420a3a90ef7c6be76e615ef52a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priutkar.ru/wp-content/uploads/2019/01/dDAs_gIST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214818"/>
            <a:ext cx="3929058" cy="2643182"/>
          </a:xfrm>
          <a:prstGeom prst="rect">
            <a:avLst/>
          </a:prstGeom>
          <a:noFill/>
        </p:spPr>
      </p:pic>
      <p:sp>
        <p:nvSpPr>
          <p:cNvPr id="8" name="Облако 7"/>
          <p:cNvSpPr/>
          <p:nvPr/>
        </p:nvSpPr>
        <p:spPr>
          <a:xfrm>
            <a:off x="428596" y="1000108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дружная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3500430" y="214290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5929322" y="1071546"/>
            <a:ext cx="2928958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1071538" y="2928934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вежливая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5286380" y="2857496"/>
            <a:ext cx="2500330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214678" y="1785926"/>
            <a:ext cx="2571768" cy="12001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500042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заботливая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5643570" y="314324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любящая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15074" y="1500174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помогающая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267</Words>
  <Application>Microsoft Office PowerPoint</Application>
  <PresentationFormat>Экран (4:3)</PresentationFormat>
  <Paragraphs>55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Ильдар</dc:creator>
  <cp:lastModifiedBy>Ильдар</cp:lastModifiedBy>
  <cp:revision>26</cp:revision>
  <dcterms:created xsi:type="dcterms:W3CDTF">2021-02-06T14:31:31Z</dcterms:created>
  <dcterms:modified xsi:type="dcterms:W3CDTF">2021-03-03T18:01:06Z</dcterms:modified>
</cp:coreProperties>
</file>