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OME\Desktop\&#1057;&#1086;&#1073;&#1077;&#1088;&#1080;%20&#1089;&#1077;&#1084;&#1100;&#1102;\&#1047;&#1074;&#1091;&#1082;%20-%20&#1040;&#1087;&#1083;&#1086;&#1076;&#1080;&#1089;&#1084;&#1077;&#1085;&#1090;&#1099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Mychanie_korovy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Rzhanie_loshadi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Porosenok_vizzhit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Bleyanie_kozy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YAgnenok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&#1083;&#1072;&#1081;%20&#1089;&#1086;&#1073;&#1072;&#1082;&#1080;%20&#1084;&#1072;&#1083;&#1077;&#1085;&#1100;&#1082;&#1086;&#1081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86;&#1073;&#1077;&#1088;&#1080;%20&#1089;&#1077;&#1084;&#1100;&#1102;\Myaukane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artoon-cute-baby-pig-illustration-5430089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4071942"/>
            <a:ext cx="2438400" cy="2627376"/>
          </a:xfrm>
          <a:prstGeom prst="rect">
            <a:avLst/>
          </a:prstGeom>
        </p:spPr>
      </p:pic>
      <p:pic>
        <p:nvPicPr>
          <p:cNvPr id="7" name="Рисунок 6" descr="Pin-cute-pig-clip-art-image-and-chubby-pink-with-a-strand-of-on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1810"/>
            <a:ext cx="3810000" cy="27660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357454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«Собери семью»</a:t>
            </a:r>
            <a:endParaRPr lang="ru-RU" sz="6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epositphotos_33879817-stock-illustration-cute-pig-cartoon-sleepin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1188" y="4368699"/>
            <a:ext cx="3472812" cy="2489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2500330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depositphotos_11570432-stock-photo-clapping-smiley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2214554"/>
            <a:ext cx="4959067" cy="4019556"/>
          </a:xfrm>
          <a:prstGeom prst="rect">
            <a:avLst/>
          </a:prstGeom>
        </p:spPr>
      </p:pic>
      <p:pic>
        <p:nvPicPr>
          <p:cNvPr id="7" name="Рисунок 6" descr="бо-ьшой-па-ец-руки-вверх-по-смай-ику-3925059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287"/>
          <a:stretch>
            <a:fillRect/>
          </a:stretch>
        </p:blipFill>
        <p:spPr>
          <a:xfrm>
            <a:off x="5181600" y="2071678"/>
            <a:ext cx="3962400" cy="2928958"/>
          </a:xfrm>
          <a:prstGeom prst="rect">
            <a:avLst/>
          </a:prstGeom>
        </p:spPr>
      </p:pic>
      <p:pic>
        <p:nvPicPr>
          <p:cNvPr id="8" name="Звук - 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07383" y="5715016"/>
            <a:ext cx="836617" cy="836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Игра предназначена для детей старшего дошкольного возраста. После того, как ребенок соберёт «семью», включается звук, напоминающий ребенку как «разговаривают» эти животные. По окончанию игры веселые смайлики, похвалят ребёнка и подарят ему</a:t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аплодисменты.</a:t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Инструкция.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Рассмотри внимательно картинки. Расскажи, какое животное здесь «лишнее», объясни свой выбор.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309634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игры: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закрепить обобщающее понятие «домашние животные»; названия взрослых животных и 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детёнышей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азвивать умение классифицировать, сравнивать, обобщать, устанавливать логические связи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развивать зрительное и слуховое восприятие, психические процессы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283442_stock-vector-a-bul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0"/>
            <a:ext cx="3571868" cy="3786190"/>
          </a:xfrm>
          <a:prstGeom prst="rect">
            <a:avLst/>
          </a:prstGeom>
        </p:spPr>
      </p:pic>
      <p:pic>
        <p:nvPicPr>
          <p:cNvPr id="1026" name="Picture 2" descr="C:\Users\Татьяна\Desktop\depositphotos_45006211-stock-illustration-cute-cow-carto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913318"/>
            <a:ext cx="1713604" cy="2158888"/>
          </a:xfrm>
          <a:prstGeom prst="rect">
            <a:avLst/>
          </a:prstGeom>
          <a:noFill/>
        </p:spPr>
      </p:pic>
      <p:pic>
        <p:nvPicPr>
          <p:cNvPr id="1027" name="Picture 3" descr="C:\Users\Татьяна\Desktop\cattle-cartoon-stock-photos-pictures-royalty-free-throughout-cows-768x70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0"/>
            <a:ext cx="3357586" cy="3214686"/>
          </a:xfrm>
          <a:prstGeom prst="rect">
            <a:avLst/>
          </a:prstGeom>
          <a:noFill/>
        </p:spPr>
      </p:pic>
      <p:pic>
        <p:nvPicPr>
          <p:cNvPr id="8" name="Mychanie_korov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29652" y="6143644"/>
            <a:ext cx="500066" cy="500066"/>
          </a:xfrm>
          <a:prstGeom prst="rect">
            <a:avLst/>
          </a:prstGeom>
        </p:spPr>
      </p:pic>
      <p:pic>
        <p:nvPicPr>
          <p:cNvPr id="10" name="Рисунок 9" descr="3508239_stock-vector-happy-cartoon-ram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3286124"/>
            <a:ext cx="3307207" cy="335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47795 0.3340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76 0.20301 L 0.45851 0.4756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7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150d30_7d491072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0"/>
            <a:ext cx="2748973" cy="3429000"/>
          </a:xfrm>
          <a:prstGeom prst="rect">
            <a:avLst/>
          </a:prstGeom>
        </p:spPr>
      </p:pic>
      <p:pic>
        <p:nvPicPr>
          <p:cNvPr id="5" name="Рисунок 4" descr="114924607__5x__2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4000504"/>
            <a:ext cx="2857488" cy="2661546"/>
          </a:xfrm>
          <a:prstGeom prst="rect">
            <a:avLst/>
          </a:prstGeom>
        </p:spPr>
      </p:pic>
      <p:pic>
        <p:nvPicPr>
          <p:cNvPr id="6" name="Рисунок 5" descr="hello_html_2d2f296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0"/>
            <a:ext cx="3627132" cy="3333760"/>
          </a:xfrm>
          <a:prstGeom prst="rect">
            <a:avLst/>
          </a:prstGeom>
        </p:spPr>
      </p:pic>
      <p:pic>
        <p:nvPicPr>
          <p:cNvPr id="7" name="Rzhanie_loshad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15338" y="5786454"/>
            <a:ext cx="744541" cy="744541"/>
          </a:xfrm>
          <a:prstGeom prst="rect">
            <a:avLst/>
          </a:prstGeom>
        </p:spPr>
      </p:pic>
      <p:pic>
        <p:nvPicPr>
          <p:cNvPr id="13" name="Рисунок 12" descr="7283442_stock-vector-a-bull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3214686"/>
            <a:ext cx="3000396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L 0.53837 0.4668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2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62934 0.5020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9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positphotos_37158105-stock-illustration-cute-pig-cartoon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14290"/>
            <a:ext cx="2508964" cy="3514608"/>
          </a:xfrm>
          <a:prstGeom prst="rect">
            <a:avLst/>
          </a:prstGeom>
        </p:spPr>
      </p:pic>
      <p:pic>
        <p:nvPicPr>
          <p:cNvPr id="7" name="Рисунок 6" descr="Pin-cute-pig-clip-art-image-and-chubby-pink-with-a-strand-of-on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072066" y="285728"/>
            <a:ext cx="3786214" cy="2766060"/>
          </a:xfrm>
          <a:prstGeom prst="rect">
            <a:avLst/>
          </a:prstGeom>
        </p:spPr>
      </p:pic>
      <p:pic>
        <p:nvPicPr>
          <p:cNvPr id="10" name="Рисунок 9" descr="depositphotos_6491629-stock-illustration-little-baby-pig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000504"/>
            <a:ext cx="2527906" cy="2391997"/>
          </a:xfrm>
          <a:prstGeom prst="rect">
            <a:avLst/>
          </a:prstGeom>
        </p:spPr>
      </p:pic>
      <p:pic>
        <p:nvPicPr>
          <p:cNvPr id="13" name="Рисунок 12" descr="ми-ый-шарж-козы-48311988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194"/>
          <a:stretch>
            <a:fillRect/>
          </a:stretch>
        </p:blipFill>
        <p:spPr>
          <a:xfrm>
            <a:off x="5572132" y="3357562"/>
            <a:ext cx="2714644" cy="3248044"/>
          </a:xfrm>
          <a:prstGeom prst="rect">
            <a:avLst/>
          </a:prstGeom>
        </p:spPr>
      </p:pic>
      <p:pic>
        <p:nvPicPr>
          <p:cNvPr id="8" name="Porosenok_vizzhi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58214" y="5929330"/>
            <a:ext cx="530227" cy="530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 L 0.32379 0.349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14 0.20416 L -0.00173 0.5087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36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069f2e7677b48610013256a3aea1dce_102565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500562" cy="3800470"/>
          </a:xfrm>
          <a:prstGeom prst="rect">
            <a:avLst/>
          </a:prstGeom>
        </p:spPr>
      </p:pic>
      <p:pic>
        <p:nvPicPr>
          <p:cNvPr id="5" name="Рисунок 4" descr="ми-ый-шарж-козы-4831198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952"/>
          <a:stretch>
            <a:fillRect/>
          </a:stretch>
        </p:blipFill>
        <p:spPr>
          <a:xfrm>
            <a:off x="5214942" y="214290"/>
            <a:ext cx="3373194" cy="3462334"/>
          </a:xfrm>
          <a:prstGeom prst="rect">
            <a:avLst/>
          </a:prstGeom>
        </p:spPr>
      </p:pic>
      <p:pic>
        <p:nvPicPr>
          <p:cNvPr id="10" name="Bleyanie_koz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72462" y="6000768"/>
            <a:ext cx="601665" cy="601665"/>
          </a:xfrm>
          <a:prstGeom prst="rect">
            <a:avLst/>
          </a:prstGeom>
        </p:spPr>
      </p:pic>
      <p:pic>
        <p:nvPicPr>
          <p:cNvPr id="7" name="Рисунок 6" descr="0_b212a_809f4c29_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6050" y="3857604"/>
            <a:ext cx="3381372" cy="3000396"/>
          </a:xfrm>
          <a:prstGeom prst="rect">
            <a:avLst/>
          </a:prstGeom>
        </p:spPr>
      </p:pic>
      <p:pic>
        <p:nvPicPr>
          <p:cNvPr id="11" name="Рисунок 10" descr="3508239_stock-vector-happy-cartoon-ram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5421" y="3573898"/>
            <a:ext cx="2878579" cy="3284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302 0.4159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0.28588 L -0.00591 0.422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6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e1782_fbeabbc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00438"/>
            <a:ext cx="2803156" cy="3020642"/>
          </a:xfrm>
          <a:prstGeom prst="rect">
            <a:avLst/>
          </a:prstGeom>
        </p:spPr>
      </p:pic>
      <p:pic>
        <p:nvPicPr>
          <p:cNvPr id="8" name="Рисунок 7" descr="article2628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0"/>
            <a:ext cx="3929066" cy="3429000"/>
          </a:xfrm>
          <a:prstGeom prst="rect">
            <a:avLst/>
          </a:prstGeom>
        </p:spPr>
      </p:pic>
      <p:pic>
        <p:nvPicPr>
          <p:cNvPr id="9" name="Рисунок 8" descr="hello_html_75bfba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3143248"/>
            <a:ext cx="3962400" cy="3407664"/>
          </a:xfrm>
          <a:prstGeom prst="rect">
            <a:avLst/>
          </a:prstGeom>
        </p:spPr>
      </p:pic>
      <p:pic>
        <p:nvPicPr>
          <p:cNvPr id="6" name="YAgnen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15338" y="6000768"/>
            <a:ext cx="530227" cy="530227"/>
          </a:xfrm>
          <a:prstGeom prst="rect">
            <a:avLst/>
          </a:prstGeom>
        </p:spPr>
      </p:pic>
      <p:pic>
        <p:nvPicPr>
          <p:cNvPr id="7" name="Рисунок 6" descr="ми-ый-шарж-козы-4831198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894"/>
          <a:stretch>
            <a:fillRect/>
          </a:stretch>
        </p:blipFill>
        <p:spPr>
          <a:xfrm flipH="1">
            <a:off x="571472" y="285728"/>
            <a:ext cx="3145990" cy="3176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29 0.00324 L -0.31875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0.01406 0.470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9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93144-c4ca4238a0b923820dcc509a6f75849b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357298"/>
            <a:ext cx="2643206" cy="3498360"/>
          </a:xfrm>
          <a:prstGeom prst="rect">
            <a:avLst/>
          </a:prstGeom>
        </p:spPr>
      </p:pic>
      <p:pic>
        <p:nvPicPr>
          <p:cNvPr id="5" name="Рисунок 4" descr="ed2dfe06ef90e37480abbadf15259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14140" b="5208"/>
          <a:stretch>
            <a:fillRect/>
          </a:stretch>
        </p:blipFill>
        <p:spPr>
          <a:xfrm>
            <a:off x="6857984" y="1071546"/>
            <a:ext cx="2286016" cy="3429024"/>
          </a:xfrm>
          <a:prstGeom prst="rect">
            <a:avLst/>
          </a:prstGeom>
        </p:spPr>
      </p:pic>
      <p:pic>
        <p:nvPicPr>
          <p:cNvPr id="6" name="Рисунок 5" descr="helikopter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554" y="4357694"/>
            <a:ext cx="2285984" cy="2285984"/>
          </a:xfrm>
          <a:prstGeom prst="rect">
            <a:avLst/>
          </a:prstGeom>
        </p:spPr>
      </p:pic>
      <p:pic>
        <p:nvPicPr>
          <p:cNvPr id="7" name="Рисунок 6" descr="9T4ognEEc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285728"/>
            <a:ext cx="2013578" cy="2285992"/>
          </a:xfrm>
          <a:prstGeom prst="rect">
            <a:avLst/>
          </a:prstGeom>
        </p:spPr>
      </p:pic>
      <p:pic>
        <p:nvPicPr>
          <p:cNvPr id="9" name="лай собаки маленьк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429621" y="6143621"/>
            <a:ext cx="714379" cy="71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0.18356 L 0.02518 0.267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-0.22535 0.335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1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T4ognE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6547" y="500042"/>
            <a:ext cx="2957453" cy="4071942"/>
          </a:xfrm>
          <a:prstGeom prst="rect">
            <a:avLst/>
          </a:prstGeom>
        </p:spPr>
      </p:pic>
      <p:pic>
        <p:nvPicPr>
          <p:cNvPr id="7" name="Myau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6143644"/>
            <a:ext cx="622303" cy="622303"/>
          </a:xfrm>
          <a:prstGeom prst="rect">
            <a:avLst/>
          </a:prstGeom>
        </p:spPr>
      </p:pic>
      <p:pic>
        <p:nvPicPr>
          <p:cNvPr id="5" name="Рисунок 4" descr="939438-8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14290"/>
            <a:ext cx="2943252" cy="4500570"/>
          </a:xfrm>
          <a:prstGeom prst="rect">
            <a:avLst/>
          </a:prstGeom>
        </p:spPr>
      </p:pic>
      <p:pic>
        <p:nvPicPr>
          <p:cNvPr id="6" name="Рисунок 5" descr="usX7SOkY2V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8926" y="3357562"/>
            <a:ext cx="2383541" cy="243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-8.14815E-6 L -0.12604 0.23101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0.09444 0.20995 " pathEditMode="relative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96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43</Words>
  <Application>Microsoft Office PowerPoint</Application>
  <PresentationFormat>Экран (4:3)</PresentationFormat>
  <Paragraphs>9</Paragraphs>
  <Slides>10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«Собери семью»</vt:lpstr>
      <vt:lpstr> Игра предназначена для детей старшего дошкольного возраста. После того, как ребенок соберёт «семью», включается звук, напоминающий ребенку как «разговаривают» эти животные. По окончанию игры веселые смайлики, похвалят ребёнка и подарят ему аплодисменты. Инструкция. Рассмотри внимательно картинки. Расскажи, какое животное здесь «лишнее», объясни свой выбор.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«Собери семью»</dc:title>
  <dc:creator>Татьяна</dc:creator>
  <cp:lastModifiedBy>HOME</cp:lastModifiedBy>
  <cp:revision>8</cp:revision>
  <dcterms:created xsi:type="dcterms:W3CDTF">2018-02-25T16:10:42Z</dcterms:created>
  <dcterms:modified xsi:type="dcterms:W3CDTF">2021-02-22T16:17:52Z</dcterms:modified>
</cp:coreProperties>
</file>