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63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C5C03F8-491A-42A5-B48B-492858C359CB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EDF856-9001-4A05-BF8B-7BEB8A27A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Парк «Дружба»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арк-Дружба-Волгодонс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571480"/>
            <a:ext cx="3071834" cy="3071834"/>
          </a:xfrm>
          <a:prstGeom prst="rect">
            <a:avLst/>
          </a:prstGeom>
          <a:noFill/>
        </p:spPr>
      </p:pic>
      <p:pic>
        <p:nvPicPr>
          <p:cNvPr id="1028" name="Picture 4" descr="парк-Дружба-Волгодонс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571480"/>
            <a:ext cx="2928958" cy="2928958"/>
          </a:xfrm>
          <a:prstGeom prst="rect">
            <a:avLst/>
          </a:prstGeom>
          <a:noFill/>
        </p:spPr>
      </p:pic>
      <p:pic>
        <p:nvPicPr>
          <p:cNvPr id="1030" name="Picture 6" descr="http://ovolgodonske.ru/wp-content/uploads/2012/03/%D0%BF%D0%B0%D1%80%D0%BA-%D0%94%D1%80%D1%83%D0%B6%D0%B1%D0%B0-%D0%92%D0%BE%D0%BB%D0%B3%D0%BE%D0%B4%D0%BE%D0%BD%D1%81%D0%BA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786190"/>
            <a:ext cx="5572164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571480"/>
            <a:ext cx="778674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парка «Дружба» тесно связано с приездом иностранных делегаций в наш город. 5 ноября в аэропорту «Волгодонск» приземлился самолет с высокими гостями — в город прибыла партийно-правительственная делегация из Германской Демократической Республики под руководством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Вилли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Штофа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Атоммаше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состоялся митинг советско-немецкой дружбы, затем участники встречи направились в новый город. Где на бульваре Дружбы в память о пребывании в Волгодонске гости посадили молодые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деревца.</a:t>
            </a:r>
          </a:p>
          <a:p>
            <a:pPr algn="just">
              <a:spcAft>
                <a:spcPts val="60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была заложена Аллея дружбы. В конце ноября город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Атоммаш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посетил летчик-космонавт СССР Виталий Иванович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Севостьянов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Он также посадил в носившем уже тогда статус парка «Дружба»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дерево.</a:t>
            </a:r>
          </a:p>
          <a:p>
            <a:pPr algn="just">
              <a:spcAft>
                <a:spcPts val="60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1978 году над возведением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Атоммаша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трудилось свыше 27 тысяч строителей и монтажников. Часть добровольцев были направлены на благоустройство парка «Дружба» — всего три бригады. Предполагалось, что наш парк станет лучшим в стране районным парком. Широкая зона озеленения должна была протянуться до набережной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замыслу строителей «Зеленый пояс» — лесопарковая зона в 200 гектаров — должна была защитить город от суховеев. Здесь же должен был расположиться и Музей Донской природы.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357298"/>
            <a:ext cx="77153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Уже 1 июня 1979 года в свой первый рейс отправился паровозик «Малютка». Он до отказа был набит детворой.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Оборудование для детской железной дороги — паровозик и вагончик — сконструировали и изготовили студенты и преподаватели Ростовского института инженеров железнодорожного транспорта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Шахтеры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города Шахты поставили рельсы, которые согласно чертежам изогнули специалисты-трамвайщики Ростова-на-Дону.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Рабочие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Атоммаша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помощью студентов филиала Новочеркасского политехнического института (НПИ) смонтировали в парке детскую железную дорогу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Атоммашевский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БАМ" протянулся на 350 метров. Его путь пролег под горбатым мостиком, через цветной тоннель-ангар, «лес» и лужайку. На крышах вагонов «зайцами» ехали Волк и Заяц из мультфильма"Ну, погоди!",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Чебурашка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крокодил Гена. Подарок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волгодонской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ребятне ко Дню защиты детей получился замечательный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vpravda.com/_nw/7/115683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28736"/>
            <a:ext cx="5715000" cy="3752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857232"/>
            <a:ext cx="764386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1982 году в парке «Дружба» в Волгодонске появились каштаны. После перестройки памятные посадки в парке прекратили. Сняли и таблички с именами знаменитых людей, посадивших здесь деревья. В 2000-х Администрацией города принято решение вернуть аллее ее историческое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название.</a:t>
            </a:r>
          </a:p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была восстановлена памятная мраморная доска, которая находится на главной аллее Дружбы. Правда, теперь она уже располагается на камне.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Некогда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тени деревьев даже можно было встретить и деревянные статуи персонажей сказок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Кота-Баюна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Сову, Бабу Ягу и Кощея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колесе обозрения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других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атракционнах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напоминают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только следы крепления на асфальте и старые фотографии. А паровозик «Малютка» стоит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входе в парк.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Неизменным осталось здесь, пожалуй, только одна достопримечательность. Это партии в шахматы, которые в любое время года проводят в парке «Дружба» пенсионеры из близлежащих домов.</a:t>
            </a:r>
          </a:p>
          <a:p>
            <a:pPr algn="just" fontAlgn="base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ПАРК СЕГОДНЯ</a:t>
            </a:r>
          </a:p>
          <a:p>
            <a:pPr algn="just" fontAlgn="base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Сейчас парк Новой части города Волгодонска лишили статуса «Парк Культуры и Отдыха».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 его территории ведутся ремонтные работы. 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сам парк был переименован в сквер.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104</TotalTime>
  <Words>502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Парк «Дружба»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</cp:revision>
  <dcterms:created xsi:type="dcterms:W3CDTF">2017-12-13T09:06:49Z</dcterms:created>
  <dcterms:modified xsi:type="dcterms:W3CDTF">2017-12-25T09:42:21Z</dcterms:modified>
</cp:coreProperties>
</file>