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</p:sldMasterIdLst>
  <p:sldIdLst>
    <p:sldId id="284" r:id="rId3"/>
    <p:sldId id="269" r:id="rId4"/>
    <p:sldId id="273" r:id="rId5"/>
    <p:sldId id="260" r:id="rId6"/>
    <p:sldId id="274" r:id="rId7"/>
    <p:sldId id="261" r:id="rId8"/>
    <p:sldId id="275" r:id="rId9"/>
    <p:sldId id="264" r:id="rId10"/>
    <p:sldId id="276" r:id="rId11"/>
    <p:sldId id="267" r:id="rId12"/>
    <p:sldId id="281" r:id="rId13"/>
    <p:sldId id="278" r:id="rId14"/>
    <p:sldId id="282" r:id="rId15"/>
    <p:sldId id="277" r:id="rId16"/>
    <p:sldId id="283" r:id="rId17"/>
    <p:sldId id="270" r:id="rId18"/>
    <p:sldId id="272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80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BF3148-4C97-412F-A7BF-B00B06E1B04B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D6CB-FE2B-4434-860A-7916290B0AEF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7604BC-9F2F-4046-9C1C-2026F53A1867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BE2E2-E176-49AA-805B-EB6C4A379384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6344-C878-4102-8BC3-B9622FD8EEC2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38BD7-D2E8-4904-A337-3A20F381BB7F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859A6-6EF6-4957-A0C4-DCE938B4D860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DDCA02-2ACE-4357-BE6E-8267BFA9F5D9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F640-F12C-49A0-8626-1C88BAFAAB90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48FA4-1E5C-43FA-B0BF-A58298639D49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383A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D446DE2-160C-4427-94C8-66D273508FF1}" type="slidenum">
              <a:rPr lang="ru-RU" smtClean="0">
                <a:solidFill>
                  <a:srgbClr val="8383AD"/>
                </a:solidFill>
              </a:rPr>
              <a:pPr/>
              <a:t>‹#›</a:t>
            </a:fld>
            <a:endParaRPr lang="ru-RU">
              <a:solidFill>
                <a:srgbClr val="8383AD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image" Target="../media/image22.emf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JPG"/><Relationship Id="rId11" Type="http://schemas.openxmlformats.org/officeDocument/2006/relationships/image" Target="../media/image20.emf"/><Relationship Id="rId5" Type="http://schemas.openxmlformats.org/officeDocument/2006/relationships/image" Target="../media/image14.jpg"/><Relationship Id="rId10" Type="http://schemas.openxmlformats.org/officeDocument/2006/relationships/image" Target="../media/image19.emf"/><Relationship Id="rId4" Type="http://schemas.openxmlformats.org/officeDocument/2006/relationships/image" Target="../media/image13.jpeg"/><Relationship Id="rId9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8640"/>
            <a:ext cx="4381500" cy="609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60032" y="4149080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000" b="1" dirty="0"/>
              <a:t>Учитель: Хайрутдинова Ф.А. учитель начальных классов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МОУ Дровянинская СОШ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     </a:t>
            </a:r>
            <a:r>
              <a:rPr lang="ru-RU" sz="2000" b="1" dirty="0" err="1"/>
              <a:t>пгт</a:t>
            </a:r>
            <a:r>
              <a:rPr lang="ru-RU" sz="2000" b="1" dirty="0"/>
              <a:t> Дровяная, </a:t>
            </a:r>
            <a:r>
              <a:rPr lang="ru-RU" sz="2000" b="1" dirty="0" err="1"/>
              <a:t>Улетовский</a:t>
            </a:r>
            <a:r>
              <a:rPr lang="ru-RU" sz="2000" b="1" dirty="0"/>
              <a:t> округ, Забайкальский край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860032" y="9531"/>
            <a:ext cx="4027984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/>
              <a:t>Тема</a:t>
            </a:r>
            <a:r>
              <a:rPr lang="ru-RU" sz="4800" dirty="0"/>
              <a:t>: </a:t>
            </a:r>
            <a:endParaRPr lang="ru-RU" sz="4800" dirty="0" smtClean="0"/>
          </a:p>
          <a:p>
            <a:r>
              <a:rPr lang="ru-RU" sz="4800" dirty="0" err="1" smtClean="0"/>
              <a:t>Д.Хармс</a:t>
            </a:r>
            <a:r>
              <a:rPr lang="ru-RU" sz="4800" dirty="0" smtClean="0"/>
              <a:t> </a:t>
            </a:r>
            <a:r>
              <a:rPr lang="ru-RU" sz="4800" dirty="0"/>
              <a:t>и </a:t>
            </a:r>
            <a:r>
              <a:rPr lang="ru-RU" sz="4800" dirty="0" err="1"/>
              <a:t>Н.Гернет</a:t>
            </a:r>
            <a:r>
              <a:rPr lang="ru-RU" sz="4800" dirty="0"/>
              <a:t> </a:t>
            </a:r>
            <a:r>
              <a:rPr lang="ru-RU" sz="4800" dirty="0" smtClean="0"/>
              <a:t>«Очень-очень </a:t>
            </a:r>
            <a:r>
              <a:rPr lang="ru-RU" sz="4800" dirty="0"/>
              <a:t>вкусный </a:t>
            </a:r>
            <a:r>
              <a:rPr lang="ru-RU" sz="4800" dirty="0" smtClean="0"/>
              <a:t>пирог»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34036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сения\Рабочий стол\ккртинки\21157309_12222187_11517810_10834055_10367596_starss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33988">
            <a:off x="1350007" y="1171165"/>
            <a:ext cx="7375479" cy="329602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5">
                    <a:lumMod val="10000"/>
                  </a:schemeClr>
                </a:solidFill>
                <a:latin typeface="Comic Sans MS" pitchFamily="66" charset="0"/>
              </a:rPr>
              <a:t>«Весёлые чижи»</a:t>
            </a:r>
          </a:p>
        </p:txBody>
      </p:sp>
      <p:pic>
        <p:nvPicPr>
          <p:cNvPr id="10244" name="Picture 3" descr="C:\Documents and Settings\ксения\Рабочий стол\ккртинки\12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3000375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54336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26714"/>
          </a:xfrm>
          <a:prstGeom prst="rect">
            <a:avLst/>
          </a:prstGeom>
        </p:spPr>
      </p:pic>
      <p:pic>
        <p:nvPicPr>
          <p:cNvPr id="3" name="Зарядка для детей - Мы ногами топ-топ-топ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6646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8847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5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Найдите из предложенных портретов – портрет </a:t>
            </a:r>
            <a:r>
              <a:rPr lang="ru-RU" dirty="0" err="1" smtClean="0"/>
              <a:t>Д.Хармса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2200241" cy="29746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789040"/>
            <a:ext cx="2046907" cy="28313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42254"/>
            <a:ext cx="2280373" cy="29249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632" y="1589849"/>
            <a:ext cx="2159642" cy="263123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110" y="1497486"/>
            <a:ext cx="2929045" cy="23085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16505"/>
            <a:ext cx="2603715" cy="30519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5557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369" y="1592648"/>
            <a:ext cx="40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110" y="1497486"/>
            <a:ext cx="419836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42254"/>
            <a:ext cx="3635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78222"/>
            <a:ext cx="4286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19541"/>
            <a:ext cx="4000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9157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Даниил Иванович  Хармс(</a:t>
            </a:r>
            <a:r>
              <a:rPr lang="ru-RU" dirty="0" err="1" smtClean="0"/>
              <a:t>ЮвачЁв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4561607" cy="358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713606" cy="578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0080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606" y="404664"/>
            <a:ext cx="7772400" cy="587152"/>
          </a:xfrm>
        </p:spPr>
        <p:txBody>
          <a:bodyPr>
            <a:normAutofit/>
          </a:bodyPr>
          <a:lstStyle/>
          <a:p>
            <a:r>
              <a:rPr lang="ru-RU" dirty="0" smtClean="0"/>
              <a:t>Нина Гернет</a:t>
            </a:r>
            <a:endParaRPr lang="ru-RU" dirty="0"/>
          </a:p>
        </p:txBody>
      </p:sp>
      <p:pic>
        <p:nvPicPr>
          <p:cNvPr id="2050" name="Picture 2" descr="http://maxima-library.org/covers/b154395_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18187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oollib.net/i/94/235794/i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151" y="4365104"/>
            <a:ext cx="1817215" cy="239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fb2books.net/media/covers/jagdfeld_gernetkatja_i_krokodil.fb2.zi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1768246" cy="239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multikonline.ru/uploads/posts/2013-07/1373223949_0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16832"/>
            <a:ext cx="1976798" cy="240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.citysites.com.ua/upload/pers/44/img/afisha/cis_afisha133278487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806" y="1111470"/>
            <a:ext cx="2556285" cy="320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4301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44"/>
            <a:ext cx="8962506" cy="67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267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062664" cy="5040560"/>
          </a:xfrm>
        </p:spPr>
        <p:txBody>
          <a:bodyPr/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778371" y="845423"/>
            <a:ext cx="709228" cy="5760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836712"/>
            <a:ext cx="712879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-</a:t>
            </a:r>
            <a:r>
              <a:rPr lang="ru-RU" sz="3200" b="1" dirty="0" smtClean="0">
                <a:solidFill>
                  <a:srgbClr val="002060"/>
                </a:solidFill>
              </a:rPr>
              <a:t>Молодец! Всё было понятно. Все задания выполнял(а) без ошибок.</a:t>
            </a:r>
          </a:p>
          <a:p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-Хорошо! Были небольшие ошибки.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-</a:t>
            </a:r>
            <a:r>
              <a:rPr lang="ru-RU" sz="3200" b="1" dirty="0" smtClean="0">
                <a:solidFill>
                  <a:srgbClr val="002060"/>
                </a:solidFill>
              </a:rPr>
              <a:t>Надо ещё стараться! Было много ошибок.</a:t>
            </a:r>
          </a:p>
        </p:txBody>
      </p:sp>
      <p:sp>
        <p:nvSpPr>
          <p:cNvPr id="6" name="Овал 5"/>
          <p:cNvSpPr/>
          <p:nvPr/>
        </p:nvSpPr>
        <p:spPr>
          <a:xfrm>
            <a:off x="778371" y="2276872"/>
            <a:ext cx="709228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8371" y="3883700"/>
            <a:ext cx="709228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1842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547592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Домашнее задание:</a:t>
            </a:r>
            <a:br>
              <a:rPr lang="ru-RU" sz="6600" b="1" dirty="0" smtClean="0">
                <a:solidFill>
                  <a:srgbClr val="00B050"/>
                </a:solidFill>
              </a:rPr>
            </a:br>
            <a:r>
              <a:rPr lang="ru-RU" sz="6600" b="1" dirty="0" smtClean="0">
                <a:solidFill>
                  <a:schemeClr val="bg1">
                    <a:lumMod val="10000"/>
                  </a:schemeClr>
                </a:solidFill>
              </a:rPr>
              <a:t>выучить стихотворение</a:t>
            </a:r>
            <a:r>
              <a:rPr lang="ru-RU" sz="6600" b="1" dirty="0">
                <a:solidFill>
                  <a:schemeClr val="bg1">
                    <a:lumMod val="10000"/>
                  </a:schemeClr>
                </a:solidFill>
              </a:rPr>
              <a:t/>
            </a:r>
            <a:br>
              <a:rPr lang="ru-RU" sz="6600" b="1" dirty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6600" b="1" dirty="0">
                <a:solidFill>
                  <a:schemeClr val="bg1">
                    <a:lumMod val="10000"/>
                  </a:schemeClr>
                </a:solidFill>
              </a:rPr>
              <a:t>наизусть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9579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90656" cy="4115544"/>
          </a:xfrm>
        </p:spPr>
        <p:txBody>
          <a:bodyPr/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/>
            </a:r>
            <a:br>
              <a:rPr lang="ru-RU" sz="7200" b="1" dirty="0" smtClean="0">
                <a:solidFill>
                  <a:srgbClr val="00B050"/>
                </a:solidFill>
              </a:rPr>
            </a:br>
            <a:r>
              <a:rPr lang="ru-RU" sz="7200" b="1" dirty="0" smtClean="0">
                <a:solidFill>
                  <a:srgbClr val="00B050"/>
                </a:solidFill>
              </a:rPr>
              <a:t>Спасибо за урок!!!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5488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AutoShape 7"/>
          <p:cNvSpPr>
            <a:spLocks noChangeArrowheads="1"/>
          </p:cNvSpPr>
          <p:nvPr/>
        </p:nvSpPr>
        <p:spPr bwMode="auto">
          <a:xfrm>
            <a:off x="642910" y="1357298"/>
            <a:ext cx="287337" cy="287338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8"/>
          <p:cNvSpPr>
            <a:spLocks noChangeArrowheads="1"/>
          </p:cNvSpPr>
          <p:nvPr/>
        </p:nvSpPr>
        <p:spPr bwMode="auto">
          <a:xfrm>
            <a:off x="714348" y="5286388"/>
            <a:ext cx="287338" cy="287337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714488"/>
            <a:ext cx="81044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23850" algn="l"/>
              </a:tabLst>
            </a:pPr>
            <a:r>
              <a:rPr lang="ru-RU" sz="5400" b="1" dirty="0" smtClean="0">
                <a:latin typeface="Verdana" pitchFamily="34" charset="0"/>
              </a:rPr>
              <a:t>Саша любит сушки,</a:t>
            </a:r>
          </a:p>
          <a:p>
            <a:pPr algn="ctr">
              <a:tabLst>
                <a:tab pos="323850" algn="l"/>
              </a:tabLst>
            </a:pPr>
            <a:endParaRPr lang="ru-RU" sz="5400" b="1" dirty="0" smtClean="0">
              <a:latin typeface="Verdana" pitchFamily="34" charset="0"/>
            </a:endParaRPr>
          </a:p>
          <a:p>
            <a:pPr algn="ctr">
              <a:tabLst>
                <a:tab pos="323850" algn="l"/>
              </a:tabLst>
            </a:pPr>
            <a:r>
              <a:rPr lang="ru-RU" sz="5400" b="1" dirty="0" smtClean="0">
                <a:latin typeface="Verdana" pitchFamily="34" charset="0"/>
              </a:rPr>
              <a:t>А Соня ватрушки.</a:t>
            </a:r>
            <a:endParaRPr lang="ru-RU" sz="5400" b="1" dirty="0">
              <a:latin typeface="Verdana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858148" y="5214950"/>
            <a:ext cx="287337" cy="287338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8072462" y="1428736"/>
            <a:ext cx="287337" cy="287338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214810" y="5214950"/>
            <a:ext cx="287337" cy="287338"/>
          </a:xfrm>
          <a:prstGeom prst="smileyFace">
            <a:avLst>
              <a:gd name="adj" fmla="val 4653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0"/>
            <a:ext cx="585791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Речевая разминка</a:t>
            </a:r>
            <a:endParaRPr lang="ru-RU" sz="48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1295588"/>
            <a:ext cx="4105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</a:t>
            </a:r>
            <a:r>
              <a:rPr lang="ru-RU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скороговорку:</a:t>
            </a:r>
            <a:endParaRPr 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74340" y="4369663"/>
            <a:ext cx="2958952" cy="330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медленно.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2736" y="4722644"/>
            <a:ext cx="33870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с ускорением.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602" y="5323083"/>
            <a:ext cx="8501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с вопросительной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интонацией</a:t>
            </a:r>
            <a:r>
              <a:rPr 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8854" y="5907858"/>
            <a:ext cx="39720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с утвердительной.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867151" y="5157584"/>
            <a:ext cx="542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выразительно.</a:t>
            </a:r>
          </a:p>
        </p:txBody>
      </p:sp>
    </p:spTree>
    <p:extLst>
      <p:ext uri="{BB962C8B-B14F-4D97-AF65-F5344CB8AC3E}">
        <p14:creationId xmlns:p14="http://schemas.microsoft.com/office/powerpoint/2010/main" val="227689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4824536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77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сения\Рабочий стол\ккртинки\21157309_12222187_11517810_10834055_10367596_starss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33988">
            <a:off x="2594649" y="656639"/>
            <a:ext cx="5603025" cy="3698875"/>
          </a:xfrm>
        </p:spPr>
        <p:txBody>
          <a:bodyPr/>
          <a:lstStyle/>
          <a:p>
            <a:r>
              <a:rPr lang="ru-RU" sz="8000" dirty="0" smtClean="0">
                <a:latin typeface="Comic Sans MS" pitchFamily="66" charset="0"/>
              </a:rPr>
              <a:t>«</a:t>
            </a:r>
            <a:r>
              <a:rPr lang="ru-RU" sz="9600" dirty="0" smtClean="0">
                <a:latin typeface="Comic Sans MS" pitchFamily="66" charset="0"/>
              </a:rPr>
              <a:t>Игра»</a:t>
            </a:r>
          </a:p>
        </p:txBody>
      </p:sp>
      <p:pic>
        <p:nvPicPr>
          <p:cNvPr id="10244" name="Picture 3" descr="C:\Documents and Settings\ксения\Рабочий стол\ккртинки\12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3000375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6518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349821" cy="60486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52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сения\Рабочий стол\ккртинки\21157309_12222187_11517810_10834055_10367596_starss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33988">
            <a:off x="1688486" y="720442"/>
            <a:ext cx="6973253" cy="3698875"/>
          </a:xfrm>
        </p:spPr>
        <p:txBody>
          <a:bodyPr/>
          <a:lstStyle/>
          <a:p>
            <a:r>
              <a:rPr lang="ru-RU" sz="8000" dirty="0" smtClean="0">
                <a:latin typeface="Comic Sans MS" pitchFamily="66" charset="0"/>
              </a:rPr>
              <a:t>«Вы знаете?»</a:t>
            </a:r>
          </a:p>
        </p:txBody>
      </p:sp>
      <p:pic>
        <p:nvPicPr>
          <p:cNvPr id="10244" name="Picture 3" descr="C:\Documents and Settings\ксения\Рабочий стол\ккртинки\12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3000375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6518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048672" cy="60486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89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сения\Рабочий стол\ккртинки\21157309_12222187_11517810_10834055_10367596_starss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33988">
            <a:off x="1350007" y="1171165"/>
            <a:ext cx="7375479" cy="3296024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Comic Sans MS" pitchFamily="66" charset="0"/>
              </a:rPr>
              <a:t>«Что это было?»</a:t>
            </a:r>
          </a:p>
        </p:txBody>
      </p:sp>
      <p:pic>
        <p:nvPicPr>
          <p:cNvPr id="10244" name="Picture 3" descr="C:\Documents and Settings\ксения\Рабочий стол\ккртинки\12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3000375" cy="374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25476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Userok\Desktop\6-veselye-chizh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6912768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73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114</Words>
  <Application>Microsoft Office PowerPoint</Application>
  <PresentationFormat>Экран (4:3)</PresentationFormat>
  <Paragraphs>29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Calibri</vt:lpstr>
      <vt:lpstr>Comic Sans MS</vt:lpstr>
      <vt:lpstr>Franklin Gothic Medium</vt:lpstr>
      <vt:lpstr>Times New Roman</vt:lpstr>
      <vt:lpstr>Verdana</vt:lpstr>
      <vt:lpstr>Wingdings</vt:lpstr>
      <vt:lpstr>Wingdings 2</vt:lpstr>
      <vt:lpstr>Тема Office</vt:lpstr>
      <vt:lpstr>Сетка</vt:lpstr>
      <vt:lpstr>Презентация PowerPoint</vt:lpstr>
      <vt:lpstr>Презентация PowerPoint</vt:lpstr>
      <vt:lpstr>Презентация PowerPoint</vt:lpstr>
      <vt:lpstr>«Игра»</vt:lpstr>
      <vt:lpstr>Презентация PowerPoint</vt:lpstr>
      <vt:lpstr>«Вы знаете?»</vt:lpstr>
      <vt:lpstr>Презентация PowerPoint</vt:lpstr>
      <vt:lpstr>«Что это было?»</vt:lpstr>
      <vt:lpstr>Презентация PowerPoint</vt:lpstr>
      <vt:lpstr>«Весёлые чижи»</vt:lpstr>
      <vt:lpstr>Презентация PowerPoint</vt:lpstr>
      <vt:lpstr>Найдите из предложенных портретов – портрет Д.Хармса:</vt:lpstr>
      <vt:lpstr>Даниил Иванович  Хармс(ЮвачЁв)</vt:lpstr>
      <vt:lpstr>Нина Гернет</vt:lpstr>
      <vt:lpstr>Презентация PowerPoint</vt:lpstr>
      <vt:lpstr> </vt:lpstr>
      <vt:lpstr>Домашнее задание: выучить стихотворение наизусть </vt:lpstr>
      <vt:lpstr> Спасибо за урок!!!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-Берегитесь!-крикнул Мишка. -Сторонитесь!-крикнул Васька. -Разойдитесь!-крикнул Петька….</dc:title>
  <dc:creator>Userok</dc:creator>
  <cp:lastModifiedBy>Саркис</cp:lastModifiedBy>
  <cp:revision>23</cp:revision>
  <dcterms:created xsi:type="dcterms:W3CDTF">2013-12-01T14:00:50Z</dcterms:created>
  <dcterms:modified xsi:type="dcterms:W3CDTF">2025-12-03T12:38:00Z</dcterms:modified>
</cp:coreProperties>
</file>