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85" r:id="rId7"/>
    <p:sldId id="260" r:id="rId8"/>
    <p:sldId id="286" r:id="rId9"/>
    <p:sldId id="262" r:id="rId10"/>
    <p:sldId id="264" r:id="rId11"/>
    <p:sldId id="265" r:id="rId12"/>
    <p:sldId id="266" r:id="rId13"/>
    <p:sldId id="269" r:id="rId14"/>
    <p:sldId id="276" r:id="rId15"/>
    <p:sldId id="279" r:id="rId16"/>
    <p:sldId id="268" r:id="rId17"/>
    <p:sldId id="277" r:id="rId18"/>
    <p:sldId id="275" r:id="rId19"/>
    <p:sldId id="278" r:id="rId20"/>
    <p:sldId id="267" r:id="rId21"/>
    <p:sldId id="270" r:id="rId22"/>
    <p:sldId id="271" r:id="rId23"/>
    <p:sldId id="272" r:id="rId24"/>
    <p:sldId id="273" r:id="rId25"/>
    <p:sldId id="274" r:id="rId26"/>
    <p:sldId id="280" r:id="rId27"/>
    <p:sldId id="281" r:id="rId28"/>
    <p:sldId id="282" r:id="rId29"/>
    <p:sldId id="283" r:id="rId30"/>
    <p:sldId id="287" r:id="rId31"/>
    <p:sldId id="288" r:id="rId32"/>
    <p:sldId id="289" r:id="rId33"/>
    <p:sldId id="28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00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1 сентября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Классный час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«Мои таланты»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90" y="4005064"/>
            <a:ext cx="8172400" cy="1752600"/>
          </a:xfrm>
        </p:spPr>
        <p:txBody>
          <a:bodyPr/>
          <a:lstStyle/>
          <a:p>
            <a:pPr algn="l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Девиз: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«Каждый талантлив по-своему!»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353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Спорт</a:t>
            </a:r>
            <a:endParaRPr lang="ru-RU" sz="4800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357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71" y="135035"/>
            <a:ext cx="4320480" cy="331236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88640"/>
            <a:ext cx="2502535" cy="3336290"/>
          </a:xfrm>
          <a:prstGeom prst="rect">
            <a:avLst/>
          </a:prstGeom>
        </p:spPr>
      </p:pic>
      <p:pic>
        <p:nvPicPr>
          <p:cNvPr id="1026" name="Picture 2" descr="https://sun9-72.userapi.com/impg/YPfcqZ4kEuzIrg_wNnVjFB_xrqdWmZoS1559qQ/upO7KEwWaM0.jpg?size=1040x780&amp;quality=95&amp;sign=a470b563d2a82f7bca71b58ef0d3fd9c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28" y="3668614"/>
            <a:ext cx="3883166" cy="291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1.userapi.com/impg/UaduHIRJZYdIdMvQhkj7iaF2JSeiP4MYjKRz1g/Bfy2mLDyYiw.jpg?size=980x1080&amp;quality=95&amp;sign=fafda618aed2c3d4cafe4ef63476e0e5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60973"/>
            <a:ext cx="2718559" cy="299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714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7416824" cy="4908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Компьютер</a:t>
            </a:r>
            <a:endParaRPr lang="ru-RU" sz="4800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29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4525963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Художники и поэты</a:t>
            </a:r>
            <a:endParaRPr lang="ru-RU" sz="4800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9220" name="Picture 4" descr="Писательский фон - 58 фото для презентаций и картинок на рабочий сто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60848"/>
            <a:ext cx="346614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107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2050" name="Picture 2" descr="https://sun9-71.userapi.com/impg/iVrvXDnVPTqeB3KJCJYsP2Pjr3JL9CPA7fRsiA/NBbQNPepwZ8.jpg?size=1280x960&amp;quality=95&amp;sign=d0064189d7c70ae70740157f81c8542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12845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33.userapi.com/impg/kxHwo0aaIG-igZfSpCE38UtRzxtzuqvcl0CHtQ/H0E4eqTq6Hg.jpg?size=810x1080&amp;quality=95&amp;sign=faa6ecbf7d2986d380983022da2606f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726" y="159431"/>
            <a:ext cx="264629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80.userapi.com/impg/ED4l3WkuUZLxZjvsB-ZdALkkCN_eJ3XFJv3D6A/HUZuFUxEEZI.jpg?size=810x1080&amp;quality=95&amp;sign=26a13e5b67c052643ba94a7993e4fce0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96275"/>
            <a:ext cx="2494174" cy="33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10.userapi.com/impg/LBj7r8b1DkJphshbpQVSuPSSwQ0gSPJpSWxxYg/jU8YYxHLuH0.jpg?size=810x1080&amp;quality=95&amp;sign=9a0023d33c64f6daf7ed99fdd829d491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67901"/>
            <a:ext cx="2510886" cy="334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847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5122" name="Picture 2" descr="https://sun9-81.userapi.com/impg/ERE0Fs--BqBcUR2JetGHJvP28W_tuT0l1KiIbQ/k8vJGgYgs8I.jpg?size=1280x960&amp;quality=95&amp;sign=eca53e2ea77f434400c810b1e1a5053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46" y="191858"/>
            <a:ext cx="4207893" cy="315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67.userapi.com/impg/rjNnnp-v8h0uAAW7ABLgDO7Emx54lv5EU9oCOg/_R_Ue_DSNF4.jpg?size=810x1080&amp;quality=95&amp;sign=ad63f4497762963f4cfaae6b095a932d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1882"/>
            <a:ext cx="2321904" cy="309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42.userapi.com/impg/Wj7Do3zVEiVT0wup8pPAR6Ukm6Mwr5mCG-0KkQ/FPpVnTShfp0.jpg?size=810x1080&amp;quality=95&amp;sign=53595ab47896b493d3ac41ba14b2257e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008" y="3453769"/>
            <a:ext cx="2356446" cy="314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un9-50.userapi.com/impg/v0DYy7TzaGlrEG5Td_jKNxFgRrdUQsqYQmiO3g/k8vc0vSB2Ro.jpg?size=810x1080&amp;quality=95&amp;sign=9dbb3edd36fd002fe3f3c02160a68ea9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05042" y="2925787"/>
            <a:ext cx="3215903" cy="428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304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1877219"/>
            <a:ext cx="5962650" cy="3971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Музыканты и танцоры</a:t>
            </a:r>
            <a:endParaRPr lang="ru-RU" sz="4800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459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3074" name="Picture 2" descr="https://sun9-50.userapi.com/impg/A4RcBntZui2YU-yWGb0-u4VF26NikP0MpvoKbw/eSs6A9hwRoc.jpg?size=1280x853&amp;quality=95&amp;sign=a2ece26bcbecb32ca738b5c04c573d00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5" t="34139" r="31819"/>
          <a:stretch/>
        </p:blipFill>
        <p:spPr bwMode="auto">
          <a:xfrm>
            <a:off x="539552" y="260648"/>
            <a:ext cx="2754897" cy="251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79.userapi.com/impg/hL3wllFcA5uSR_5d5dGxNy_CA_skB0hHoH52Bw/MjZV4Z0AOdg.jpg?size=1280x853&amp;quality=95&amp;sign=163cd48c6c05f7aefde6ebcb0c673e44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08" t="30527" r="-517" b="-4234"/>
          <a:stretch/>
        </p:blipFill>
        <p:spPr bwMode="auto">
          <a:xfrm>
            <a:off x="4932040" y="116632"/>
            <a:ext cx="3672408" cy="301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27.userapi.com/impg/PWtOLqLDLfRquLp06FXgZZmjx8qPzwQLx2NmRg/TbTw054H5tU.jpg?size=1280x960&amp;quality=95&amp;sign=1cb2fb8be8c6d6d6db2e2ec9e29eecb1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41802"/>
            <a:ext cx="4752528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2381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Фотографии</a:t>
            </a:r>
            <a:endParaRPr lang="ru-RU" sz="4800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4338" name="Picture 2" descr="Фотограф - Проектор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214" y="1772816"/>
            <a:ext cx="3240360" cy="4306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01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4098" name="Picture 2" descr="https://sun9-84.userapi.com/impg/u5Bz6Twg05NryLrXK1TJXbtJIo6Z4u0J9BiW2g/vxTC5VTIs_w.jpg?size=810x1080&amp;quality=95&amp;sign=0fefe9461325ba66ae4b737c48bebbb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736304" cy="364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47.userapi.com/impg/hp5S_M2LeJJieQbr55_xrNMRc5rzLN4FDFxbaA/MACjvkYiRZM.jpg?size=881x1032&amp;quality=95&amp;sign=6fbffda4d9fa70ec00e2c65131bd1ede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2929910" cy="343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74.userapi.com/impg/OLNuo1VfYLzsYcQ_GrGvX9v2sR4o91SrQnpjKw/W-LEmrfruxk.jpg?size=810x1080&amp;quality=95&amp;sign=c295a459789a1824e9530453a727d473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92290"/>
            <a:ext cx="2280828" cy="304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sun9-78.userapi.com/impg/bKKPI5_HhOOxyI3BY9F6vib1nV7ZVXd5o5bSlw/FPQQy-p28Hg.jpg?size=810x1080&amp;quality=95&amp;sign=e0acc321da1f45806d37181532995382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22717"/>
            <a:ext cx="2280828" cy="304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152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27261"/>
            <a:ext cx="7748339" cy="5003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85939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Помощь людям</a:t>
            </a:r>
            <a:endParaRPr lang="ru-RU" sz="4800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AutoShape 6" descr="Бесплатная психологическая помощь людям, инфицированным вирусом Covid 19 в  период пандемии | Intelliment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Бесплатная психологическая помощь людям, инфицированным вирусом Covid 19 в  период пандемии | Intellimental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04864"/>
            <a:ext cx="5605873" cy="334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76923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09" y="116632"/>
            <a:ext cx="4178959" cy="3134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https://sun9-19.userapi.com/impg/LHkF7pgaRX-KRMDjYdpQNUT92eM0hKjSsSeu1Q/SZPU0jRej0M.jpg?size=1280x960&amp;quality=95&amp;sign=75ecd7a212dac684f0bc07cabda56a34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512" y="188640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un9-81.userapi.com/impg/89RVczil2WMu0vY0HfuwgsSIprXhbYNxnouPjg/Q_8X6j4a8eY.jpg?size=810x1080&amp;quality=95&amp;sign=2a8f7d2de1cf34d5adbad960ba22b163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40476"/>
            <a:ext cx="243027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9384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Рукоделие и творчество</a:t>
            </a:r>
            <a:endParaRPr lang="ru-RU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AutoShape 2" descr="Канал рукоделие (55 фото) - красивые картинки и HD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935" y="1967106"/>
            <a:ext cx="4664918" cy="2923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3250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9218" name="Picture 2" descr="https://sun9-32.userapi.com/impg/bQmOHLF-VJwrfhgKSX2tmhdNLjWf9TGxCpD3wg/YVspUtmECkk.jpg?size=1280x960&amp;quality=95&amp;sign=2f897e7abcc12acfe1ef7b7df52d9139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69" y="441176"/>
            <a:ext cx="3983765" cy="298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sun9-63.userapi.com/impg/hb0vfJsECk4DJ89tDjYeS8T3p31O_aHPMmvTxw/c8QJwRP6ErQ.jpg?size=1280x960&amp;quality=95&amp;sign=38ed84b96bd311cb054b4e517887d6f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49288"/>
            <a:ext cx="3972949" cy="29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sun9-65.userapi.com/impg/Fh9s-GXHHjixK9pFYU8ErtNuggs14CeuqLvDxw/iL6eKvj13wg.jpg?size=1280x960&amp;quality=95&amp;sign=2a0a5de479320932a368920196d9987d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94" y="3573016"/>
            <a:ext cx="3976440" cy="298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sun9-37.userapi.com/impg/tYfd3Lif8acnQEnzOkzSK8Z5bHN49JKSHh-AdA/PSlhLMwzu4c.jpg?size=810x1080&amp;quality=95&amp;sign=883ace59093976f98470d58e4aa1d6d4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573015"/>
            <a:ext cx="2380764" cy="317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244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10242" name="Picture 2" descr="https://sun9-55.userapi.com/impg/WnViF82Mmx_V2iQW-JyObAGi8qz52hpXtgkRVQ/Ct754Do4k2g.jpg?size=1280x788&amp;quality=95&amp;sign=0914b98d32f83b44a2984fd686200f41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8" y="260648"/>
            <a:ext cx="4320136" cy="265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sun9-85.userapi.com/impg/evDqH5WRHDv7AmXhZ7OXrmWLPRLSH3HWUkxoCQ/yCN4jGVJW6U.jpg?size=1280x960&amp;quality=95&amp;sign=268bc4a98412d4ac314407f90fa020c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394" y="3212976"/>
            <a:ext cx="4190740" cy="314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9101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Кулинария</a:t>
            </a:r>
            <a:endParaRPr lang="ru-RU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8" name="AutoShape 2" descr="Лучшие кулинарные онлайн курсы, мастер-классы и рецепты бесплатно 202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95" y="1557734"/>
            <a:ext cx="5613797" cy="3742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20322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5" b="17266"/>
          <a:stretch/>
        </p:blipFill>
        <p:spPr bwMode="auto">
          <a:xfrm flipH="1">
            <a:off x="539552" y="399773"/>
            <a:ext cx="2880320" cy="3029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 descr="https://sun9-8.userapi.com/impg/IuMUOgSsqPR6B0z4MitJHS6FFGtzpuu0m_EWPw/Pf-PZuM2tdA.jpg?size=1040x585&amp;quality=95&amp;sign=5c49416967aa90a3730b0f237857696b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308" y="692696"/>
            <a:ext cx="4224469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sun9-20.userapi.com/impg/N3Hi0H5THbazieN6A4wvZipvT2noiWhtWMHtag/Tr0UzRZHj1Y.jpg?size=780x1040&amp;quality=95&amp;sign=f4db400a6d3439bc44a18507159468c0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958" y="3247078"/>
            <a:ext cx="2353584" cy="313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s://sun9-36.userapi.com/impg/AygfHq7wAOKoE03UDrpTlA4MPLX09f8-dYgKBA/LcUVZLk-HNU.jpg?size=1280x1280&amp;quality=95&amp;sign=c1ea0c6e3ac0871967ee8ee250fd68c3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38475"/>
            <a:ext cx="2780928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366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Помощь по хозяйству</a:t>
            </a:r>
            <a:endParaRPr lang="ru-RU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AutoShape 4" descr="Резюме ПОМОЩЬ ПО ХОЗЯЙСТВУ. г. Бийск. Бийск 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392" y="1340768"/>
            <a:ext cx="5032003" cy="5032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79498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14338" name="Picture 2" descr="https://sun9-86.userapi.com/impg/bDrYfH_ooE5jXLVsluXSExQZ3OSBc4Cw6o83IQ/ZYusTsWOhiQ.jpg?size=810x1080&amp;quality=95&amp;sign=31efa413bc53adf0f598900bc265a7c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1306"/>
            <a:ext cx="2293271" cy="305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sun9-10.userapi.com/impg/WdRnFaRWbDSx15V9XZMh1bivuv30JLgmUuXkAg/EJnxuUp_vo4.jpg?size=581x1032&amp;quality=95&amp;sign=a70e43d578f9f21ee0f47b26963da637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6" b="28351"/>
          <a:stretch/>
        </p:blipFill>
        <p:spPr bwMode="auto">
          <a:xfrm>
            <a:off x="4355976" y="251462"/>
            <a:ext cx="3329048" cy="329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sun9-76.userapi.com/impg/prvq-lYPxMHdutDGTCFGErsZe1kmV_HbjklXQQ/oM8UNEF2_Tg.jpg?size=1280x960&amp;quality=95&amp;sign=a94e596203f3528da827cabb296acd6d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89040"/>
            <a:ext cx="3628116" cy="272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s://sun9-10.userapi.com/impg/5nLS0DVkPQx5hOzsC1WLyQz3s3v1rNKFUIFaTg/qnp7XiGrhEY.jpg?size=1280x960&amp;quality=95&amp;sign=c4e4eead4efcfa109bd3da08846331c8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394" y="3769139"/>
            <a:ext cx="3663014" cy="274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9621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15362" name="Picture 2" descr="https://sun9-63.userapi.com/impg/Yuj8YliaeP9z9fcY8sl4_MlhUb9Lc02-pS5Xdg/yyugBjydJwE.jpg?size=810x1080&amp;quality=95&amp;sign=141d83fbc8c57bb1431560cb8bc53636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6" y="836712"/>
            <a:ext cx="3520288" cy="469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sun9-81.userapi.com/impg/PHFTpvk6TIfq688Q1G_8wBFd49xBK8lxUO4UyQ/3_YBIrn60k8.jpg?size=810x1080&amp;quality=95&amp;sign=2d01e96fe118ad698b021fb0c0fb04f2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36712"/>
            <a:ext cx="3542342" cy="472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877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Что такое талант?</a:t>
            </a:r>
            <a:endParaRPr lang="ru-RU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6594" y="1166018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Талант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 (</a:t>
            </a:r>
            <a:r>
              <a:rPr lang="ru-RU" dirty="0" err="1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τάλ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αντον, «та́лантон») – в переводе с греческого «весы» или «груз». Так называлась мера веса, которой в античные времена активно пользовались в Древнем Египте, Греции, Риме, Вавилоне, Персии и других странах. </a:t>
            </a:r>
          </a:p>
        </p:txBody>
      </p:sp>
      <p:sp>
        <p:nvSpPr>
          <p:cNvPr id="6" name="AutoShape 2" descr="Репетитор по русскому языку. Вероника Коновалова - #фразеологизм Зарыть  талант в землю - не использовать и не развивать свои способности. Талантом  называлась самая крупная весовая и денежно-счётная единица в Древней  Греции, Вавилоне,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Репетитор по русскому языку. Вероника Коновалова - #фразеологизм Зарыть  талант в землю - не использовать и не развивать свои способности. Талантом  называлась самая крупная весовая и денежно-счётная единица в Древней  Греции, Вавилоне,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Репетитор по русскому языку. Вероника Коновалова - #фразеологизм Зарыть  талант в землю - не использовать и не развивать свои способности. Талантом  называлась самая крупная весовая и денежно-счётная единица в Древней  Греции, Вавилоне,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653136"/>
            <a:ext cx="3816424" cy="190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4584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Рыбалка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76275"/>
            <a:ext cx="4951983" cy="3305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47695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4098" name="Picture 2" descr="https://sun7-16.userapi.com/impg/gjz1TOjLxkLW7RUx1A5G-IJzkNRen88iNNlBrw/wmhc8x_m-WA.jpg?size=1280x1280&amp;quality=95&amp;sign=d5cf98b249cabd1e13b308688889d164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82" y="332656"/>
            <a:ext cx="403244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59.userapi.com/impg/Ag_BB_MAVkN3Z7q09CnLK_RMZCQ4ynU1dKVl6A/OC2__WBLz8U.jpg?size=780x1052&amp;quality=95&amp;sign=ae3bd59cbe8d3e6644093c07e4923f56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2776"/>
            <a:ext cx="3787665" cy="510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1074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5122" name="Picture 2" descr="https://sun9-15.userapi.com/impg/GCaAWeBzrB5EAVl0ze3UPq2RYnbjNtwSP_yw9A/6SaebX6YSQg.jpg?size=607x1080&amp;quality=95&amp;sign=400a620f19651fd5ab7a8f535e64aea5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6" b="33836"/>
          <a:stretch/>
        </p:blipFill>
        <p:spPr bwMode="auto">
          <a:xfrm>
            <a:off x="323528" y="260648"/>
            <a:ext cx="3677833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82.userapi.com/impg/GTJ7GsG-C-iRaJf1_UdAtNrVHWep0KNUbT7_ww/Yt0h_yJdxQU.jpg?size=607x1080&amp;quality=95&amp;sign=b923a968c7d3a0b02952fe3ea9116dd2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60648"/>
            <a:ext cx="2597572" cy="462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78.userapi.com/impg/9NSTDQRTunqV9sOaPTc-FcS5LChJlNDZpnff8g/OaIbTr0n93A.jpg?size=486x1080&amp;quality=95&amp;sign=22fbeca2cf5927eae7c5c3c3e96c7c00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6" b="31940"/>
          <a:stretch/>
        </p:blipFill>
        <p:spPr bwMode="auto">
          <a:xfrm>
            <a:off x="1185985" y="3429000"/>
            <a:ext cx="3376797" cy="313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9025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	«</a:t>
            </a:r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</a:rPr>
              <a:t>Каждый из вас талантлив по-своему…Я верю в Вас!»</a:t>
            </a:r>
            <a:endParaRPr lang="ru-RU" sz="3200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6386" name="Picture 2" descr="https://sun9-86.userapi.com/impg/BEjE64JlzhogZdYr7w2v6ZQC0B5CKB1blVZVOw/Mskv13dP2rk.jpg?size=1280x802&amp;quality=96&amp;sign=cdcf78fd5f1a9c7030ffdf2a5e51e8af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88" y="1556792"/>
            <a:ext cx="7063425" cy="442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901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Талант в настоящее время</a:t>
            </a:r>
            <a:endParaRPr lang="ru-RU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Талант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— выдающиеся способности человека, проявляемые в определённой сфере деятельности, позволяющие на основе принятия нестандартных решений добиваться высоких результатов.</a:t>
            </a:r>
          </a:p>
        </p:txBody>
      </p:sp>
    </p:spTree>
    <p:extLst>
      <p:ext uri="{BB962C8B-B14F-4D97-AF65-F5344CB8AC3E}">
        <p14:creationId xmlns:p14="http://schemas.microsoft.com/office/powerpoint/2010/main" val="59244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59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Библейская притча о талантах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3074" name="Picture 2" descr="Притча о талантах | Православная Жизнь | Дзе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154" y="1596721"/>
            <a:ext cx="4524846" cy="47705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527" y="1596721"/>
            <a:ext cx="410445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Один человек решил отправиться в дальнюю страну, и приказал своим слугам заботиться об его имении. Он дал им деньги (таланты), чтобы они вложили их в дело и получили прибыль. Каждый получил в соответствии со своими способностями: один слуга 5 талантов, второй – 2 таланта, третий – 1 талант. Затем хозяин уехал.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4940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81"/>
          <a:stretch/>
        </p:blipFill>
        <p:spPr bwMode="auto">
          <a:xfrm>
            <a:off x="1691680" y="260648"/>
            <a:ext cx="5976664" cy="3364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49941" y="3642937"/>
            <a:ext cx="477013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Слуга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получивший 5 талантов, вложил их в дело и получил прибыль: еще 5 талантов. Точно также поступил и второй слуга, имевший 2 таланта, и приобрел еще 2 таланта.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678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19094"/>
            <a:ext cx="4303539" cy="5819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982176"/>
            <a:ext cx="367240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	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Третий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же слуга, получивший 1 талант, побоялся потерять его, поэтому пошел и закопал его в землю.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По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истечению долгого времени хозяин имения вернулся домой. Он призвал своих слуг и спросил, как они распорядились деньгами, которые он им давал. </a:t>
            </a:r>
          </a:p>
        </p:txBody>
      </p:sp>
    </p:spTree>
    <p:extLst>
      <p:ext uri="{BB962C8B-B14F-4D97-AF65-F5344CB8AC3E}">
        <p14:creationId xmlns:p14="http://schemas.microsoft.com/office/powerpoint/2010/main" val="3210517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736" y="3573016"/>
            <a:ext cx="3724672" cy="279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1784" y="147404"/>
            <a:ext cx="69085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Тех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слуг, которые вложили таланты и получили прибыль, хозяин похвалил и повысил в должности. Он сказал каждому из них: «Хорошо, добрый и верный раб, в малом ты был верен, над многими тебя поставлю!»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Узнав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 том, как поступил третий слуга, хозяин выгнал его, а неиспользуемый талант отдал тому слуге, который имел 10 талантов и сумел хорошо выполнить поручение своего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господина.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3789040"/>
            <a:ext cx="453650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Каждый из нас получил от Бога свои таланты: способности, которыми мы можем послужить другим людям и порадовать этим Бога. А как вы используете свои таланты?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8155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" y="0"/>
            <a:ext cx="91252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594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К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ак </a:t>
            </a: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вы используете свои таланты?</a:t>
            </a:r>
            <a:br>
              <a:rPr lang="ru-RU" b="1" i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</a:br>
            <a:endParaRPr lang="ru-RU" b="1" i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9" r="27091"/>
          <a:stretch/>
        </p:blipFill>
        <p:spPr bwMode="auto">
          <a:xfrm>
            <a:off x="2366658" y="1700808"/>
            <a:ext cx="4429472" cy="4528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59849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175</Words>
  <Application>Microsoft Office PowerPoint</Application>
  <PresentationFormat>Экран (4:3)</PresentationFormat>
  <Paragraphs>27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1 сентября  Классный час  «Мои таланты»</vt:lpstr>
      <vt:lpstr>Презентация PowerPoint</vt:lpstr>
      <vt:lpstr>Что такое талант?</vt:lpstr>
      <vt:lpstr>Талант в настоящее время</vt:lpstr>
      <vt:lpstr>Библейская притча о талантах</vt:lpstr>
      <vt:lpstr>Презентация PowerPoint</vt:lpstr>
      <vt:lpstr>Презентация PowerPoint</vt:lpstr>
      <vt:lpstr>Презентация PowerPoint</vt:lpstr>
      <vt:lpstr>Как вы используете свои таланты? </vt:lpstr>
      <vt:lpstr>Спорт</vt:lpstr>
      <vt:lpstr>Презентация PowerPoint</vt:lpstr>
      <vt:lpstr>Компьютер</vt:lpstr>
      <vt:lpstr>Художники и поэты</vt:lpstr>
      <vt:lpstr>Презентация PowerPoint</vt:lpstr>
      <vt:lpstr>Презентация PowerPoint</vt:lpstr>
      <vt:lpstr>Музыканты и танцоры</vt:lpstr>
      <vt:lpstr>Презентация PowerPoint</vt:lpstr>
      <vt:lpstr>Фотографии</vt:lpstr>
      <vt:lpstr>Презентация PowerPoint</vt:lpstr>
      <vt:lpstr>Помощь людям</vt:lpstr>
      <vt:lpstr>Презентация PowerPoint</vt:lpstr>
      <vt:lpstr>Рукоделие и творчество</vt:lpstr>
      <vt:lpstr>Презентация PowerPoint</vt:lpstr>
      <vt:lpstr>Презентация PowerPoint</vt:lpstr>
      <vt:lpstr>Кулинария</vt:lpstr>
      <vt:lpstr>Презентация PowerPoint</vt:lpstr>
      <vt:lpstr>Помощь по хозяйству</vt:lpstr>
      <vt:lpstr>Презентация PowerPoint</vt:lpstr>
      <vt:lpstr>Презентация PowerPoint</vt:lpstr>
      <vt:lpstr>Рыбалка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2022</dc:creator>
  <cp:lastModifiedBy>Администратор</cp:lastModifiedBy>
  <cp:revision>18</cp:revision>
  <dcterms:created xsi:type="dcterms:W3CDTF">2022-08-29T05:48:02Z</dcterms:created>
  <dcterms:modified xsi:type="dcterms:W3CDTF">2023-10-01T10:29:10Z</dcterms:modified>
</cp:coreProperties>
</file>