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8550" y="1803399"/>
            <a:ext cx="6286500" cy="203676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2800" y="41227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885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013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259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218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837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692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02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917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00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3313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717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0" y="365126"/>
            <a:ext cx="657225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3100" y="1825625"/>
            <a:ext cx="657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B37CF-FA5B-434D-9115-789B577B7217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096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9525">
            <a:solidFill>
              <a:schemeClr val="tx1"/>
            </a:solidFill>
            <a:prstDash val="solid"/>
          </a:ln>
          <a:solidFill>
            <a:schemeClr val="tx1"/>
          </a:solidFill>
          <a:effectLst>
            <a:outerShdw blurRad="50800" dist="50800" algn="l" rotWithShape="0">
              <a:schemeClr val="bg1">
                <a:alpha val="96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8550" y="1071154"/>
            <a:ext cx="6286500" cy="1227909"/>
          </a:xfrm>
        </p:spPr>
        <p:txBody>
          <a:bodyPr/>
          <a:lstStyle/>
          <a:p>
            <a:r>
              <a:rPr lang="uk-UA" dirty="0" err="1" smtClean="0"/>
              <a:t>Конференция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2800" y="2743200"/>
            <a:ext cx="6858000" cy="276484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a_BodoniNovaNr" pitchFamily="18" charset="-52"/>
              </a:rPr>
              <a:t>«Давно ушла от нас</a:t>
            </a:r>
            <a:r>
              <a:rPr lang="ru-RU" sz="6600" b="1" dirty="0" smtClean="0">
                <a:latin typeface="a_BodoniNovaNr" pitchFamily="18" charset="-52"/>
              </a:rPr>
              <a:t> </a:t>
            </a:r>
            <a:endParaRPr lang="ru-RU" sz="6600" b="1" dirty="0" smtClean="0">
              <a:latin typeface="a_BodoniNovaNr" pitchFamily="18" charset="-52"/>
            </a:endParaRPr>
          </a:p>
          <a:p>
            <a:r>
              <a:rPr lang="ru-RU" sz="6600" b="1" dirty="0" smtClean="0">
                <a:latin typeface="a_BodoniNovaNr" pitchFamily="18" charset="-52"/>
              </a:rPr>
              <a:t>война …»</a:t>
            </a:r>
            <a:endParaRPr lang="en-US" sz="6600" b="1" dirty="0">
              <a:latin typeface="a_BodoniNovaNr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300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Конференция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pptforschool.ru</dc:creator>
  <cp:lastModifiedBy>Uzer</cp:lastModifiedBy>
  <cp:revision>2</cp:revision>
  <dcterms:created xsi:type="dcterms:W3CDTF">2018-02-07T09:39:43Z</dcterms:created>
  <dcterms:modified xsi:type="dcterms:W3CDTF">2020-11-22T16:18:34Z</dcterms:modified>
</cp:coreProperties>
</file>