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2" r:id="rId3"/>
    <p:sldId id="261" r:id="rId4"/>
    <p:sldId id="257" r:id="rId5"/>
    <p:sldId id="263" r:id="rId6"/>
    <p:sldId id="260" r:id="rId7"/>
    <p:sldId id="265" r:id="rId8"/>
    <p:sldId id="264" r:id="rId9"/>
    <p:sldId id="266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08" autoAdjust="0"/>
  </p:normalViewPr>
  <p:slideViewPr>
    <p:cSldViewPr>
      <p:cViewPr varScale="1">
        <p:scale>
          <a:sx n="64" d="100"/>
          <a:sy n="64" d="100"/>
        </p:scale>
        <p:origin x="1032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320794-5141-412C-9051-6D6F74646AF2}" type="datetimeFigureOut">
              <a:rPr lang="ru-RU" smtClean="0"/>
              <a:t>ср 27.07.22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F14077-1E54-4E6E-BB30-D2F7F1AB44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787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F14077-1E54-4E6E-BB30-D2F7F1AB44A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6265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038BA-4688-497E-A593-186D587D1E69}" type="datetimeFigureOut">
              <a:rPr lang="ru-RU" smtClean="0"/>
              <a:t>ср 27.07.22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0001-9AB3-4561-9078-4D24075739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207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038BA-4688-497E-A593-186D587D1E69}" type="datetimeFigureOut">
              <a:rPr lang="ru-RU" smtClean="0"/>
              <a:t>ср 27.07.22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0001-9AB3-4561-9078-4D24075739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610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038BA-4688-497E-A593-186D587D1E69}" type="datetimeFigureOut">
              <a:rPr lang="ru-RU" smtClean="0"/>
              <a:t>ср 27.07.22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0001-9AB3-4561-9078-4D24075739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356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038BA-4688-497E-A593-186D587D1E69}" type="datetimeFigureOut">
              <a:rPr lang="ru-RU" smtClean="0"/>
              <a:t>ср 27.07.22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0001-9AB3-4561-9078-4D24075739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099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038BA-4688-497E-A593-186D587D1E69}" type="datetimeFigureOut">
              <a:rPr lang="ru-RU" smtClean="0"/>
              <a:t>ср 27.07.22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0001-9AB3-4561-9078-4D24075739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9523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038BA-4688-497E-A593-186D587D1E69}" type="datetimeFigureOut">
              <a:rPr lang="ru-RU" smtClean="0"/>
              <a:t>ср 27.07.22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0001-9AB3-4561-9078-4D24075739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036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038BA-4688-497E-A593-186D587D1E69}" type="datetimeFigureOut">
              <a:rPr lang="ru-RU" smtClean="0"/>
              <a:t>ср 27.07.22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0001-9AB3-4561-9078-4D24075739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3731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038BA-4688-497E-A593-186D587D1E69}" type="datetimeFigureOut">
              <a:rPr lang="ru-RU" smtClean="0"/>
              <a:t>ср 27.07.22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0001-9AB3-4561-9078-4D24075739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884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038BA-4688-497E-A593-186D587D1E69}" type="datetimeFigureOut">
              <a:rPr lang="ru-RU" smtClean="0"/>
              <a:t>ср 27.07.22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0001-9AB3-4561-9078-4D24075739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930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038BA-4688-497E-A593-186D587D1E69}" type="datetimeFigureOut">
              <a:rPr lang="ru-RU" smtClean="0"/>
              <a:t>ср 27.07.22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0001-9AB3-4561-9078-4D24075739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3144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038BA-4688-497E-A593-186D587D1E69}" type="datetimeFigureOut">
              <a:rPr lang="ru-RU" smtClean="0"/>
              <a:t>ср 27.07.22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0001-9AB3-4561-9078-4D24075739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8407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0038BA-4688-497E-A593-186D587D1E69}" type="datetimeFigureOut">
              <a:rPr lang="ru-RU" smtClean="0"/>
              <a:t>ср 27.07.22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680001-9AB3-4561-9078-4D24075739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8803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3000"/>
                    </a14:imgEffect>
                    <a14:imgEffect>
                      <a14:brightnessContrast bright="-19000" contrast="-10000"/>
                    </a14:imgEffect>
                  </a14:imgLayer>
                </a14:imgProps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74848" y="1628800"/>
            <a:ext cx="8445624" cy="1503040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rgbClr val="FFC000"/>
                </a:solidFill>
              </a:rPr>
              <a:t/>
            </a:r>
            <a:br>
              <a:rPr lang="ru-RU" sz="6600" dirty="0" smtClean="0">
                <a:solidFill>
                  <a:srgbClr val="FFC000"/>
                </a:solidFill>
              </a:rPr>
            </a:br>
            <a:r>
              <a:rPr lang="ru-RU" sz="6600" i="1" dirty="0" smtClean="0">
                <a:solidFill>
                  <a:srgbClr val="FFC000"/>
                </a:solidFill>
                <a:latin typeface="Monotype Corsiva" panose="03010101010201010101" pitchFamily="66" charset="0"/>
              </a:rPr>
              <a:t>Космос</a:t>
            </a:r>
            <a:br>
              <a:rPr lang="ru-RU" sz="6600" i="1" dirty="0" smtClean="0">
                <a:solidFill>
                  <a:srgbClr val="FFC000"/>
                </a:solidFill>
                <a:latin typeface="Monotype Corsiva" panose="03010101010201010101" pitchFamily="66" charset="0"/>
              </a:rPr>
            </a:br>
            <a:r>
              <a:rPr lang="ru-RU" sz="6600" i="1" dirty="0" smtClean="0">
                <a:solidFill>
                  <a:srgbClr val="FFC000"/>
                </a:solidFill>
                <a:latin typeface="Monotype Corsiva" panose="03010101010201010101" pitchFamily="66" charset="0"/>
              </a:rPr>
              <a:t> </a:t>
            </a:r>
            <a:br>
              <a:rPr lang="ru-RU" sz="6600" i="1" dirty="0" smtClean="0">
                <a:solidFill>
                  <a:srgbClr val="FFC000"/>
                </a:solidFill>
                <a:latin typeface="Monotype Corsiva" panose="03010101010201010101" pitchFamily="66" charset="0"/>
              </a:rPr>
            </a:br>
            <a:r>
              <a:rPr lang="ru-RU" sz="6600" i="1" dirty="0" smtClean="0">
                <a:solidFill>
                  <a:srgbClr val="FFC000"/>
                </a:solidFill>
                <a:latin typeface="Monotype Corsiva" panose="03010101010201010101" pitchFamily="66" charset="0"/>
              </a:rPr>
              <a:t>загадочный </a:t>
            </a:r>
            <a:br>
              <a:rPr lang="ru-RU" sz="6600" i="1" dirty="0" smtClean="0">
                <a:solidFill>
                  <a:srgbClr val="FFC000"/>
                </a:solidFill>
                <a:latin typeface="Monotype Corsiva" panose="03010101010201010101" pitchFamily="66" charset="0"/>
              </a:rPr>
            </a:br>
            <a:r>
              <a:rPr lang="ru-RU" sz="6600" i="1" dirty="0" smtClean="0">
                <a:solidFill>
                  <a:srgbClr val="FFC000"/>
                </a:solidFill>
                <a:latin typeface="Monotype Corsiva" panose="03010101010201010101" pitchFamily="66" charset="0"/>
              </a:rPr>
              <a:t>и</a:t>
            </a:r>
            <a:br>
              <a:rPr lang="ru-RU" sz="6600" i="1" dirty="0" smtClean="0">
                <a:solidFill>
                  <a:srgbClr val="FFC000"/>
                </a:solidFill>
                <a:latin typeface="Monotype Corsiva" panose="03010101010201010101" pitchFamily="66" charset="0"/>
              </a:rPr>
            </a:br>
            <a:r>
              <a:rPr lang="ru-RU" sz="6600" i="1" dirty="0" smtClean="0">
                <a:solidFill>
                  <a:srgbClr val="FFC000"/>
                </a:solidFill>
                <a:latin typeface="Monotype Corsiva" panose="03010101010201010101" pitchFamily="66" charset="0"/>
              </a:rPr>
              <a:t> поразительный</a:t>
            </a:r>
            <a:endParaRPr lang="ru-RU" sz="6600" i="1" dirty="0">
              <a:solidFill>
                <a:srgbClr val="FFC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042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3000"/>
                    </a14:imgEffect>
                    <a14:imgEffect>
                      <a14:brightnessContrast bright="-19000" contrast="-10000"/>
                    </a14:imgEffect>
                  </a14:imgLayer>
                </a14:imgProps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74848" y="1628800"/>
            <a:ext cx="8445624" cy="1503040"/>
          </a:xfrm>
        </p:spPr>
        <p:txBody>
          <a:bodyPr>
            <a:noAutofit/>
          </a:bodyPr>
          <a:lstStyle/>
          <a:p>
            <a:r>
              <a:rPr lang="ru-RU" sz="6600" i="1" dirty="0" smtClean="0">
                <a:solidFill>
                  <a:srgbClr val="FFC000"/>
                </a:solidFill>
                <a:latin typeface="Monotype Corsiva" panose="03010101010201010101" pitchFamily="66" charset="0"/>
              </a:rPr>
              <a:t>Спасибо за игру</a:t>
            </a:r>
            <a:endParaRPr lang="ru-RU" sz="6600" i="1" dirty="0">
              <a:solidFill>
                <a:srgbClr val="FFC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4080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42000"/>
                    </a14:imgEffect>
                    <a14:imgEffect>
                      <a14:brightnessContrast bright="35000" contrast="16000"/>
                    </a14:imgEffect>
                  </a14:imgLayer>
                </a14:imgProps>
              </a:ext>
            </a:extLst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i="1" dirty="0" smtClean="0">
                <a:latin typeface="Monotype Corsiva" panose="03010101010201010101" pitchFamily="66" charset="0"/>
              </a:rPr>
              <a:t>Космос с нами</a:t>
            </a:r>
            <a:endParaRPr lang="ru-RU" sz="8000" i="1" dirty="0">
              <a:latin typeface="Monotype Corsiva" panose="03010101010201010101" pitchFamily="66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283968" y="1556792"/>
            <a:ext cx="4402832" cy="4896544"/>
          </a:xfrm>
          <a:solidFill>
            <a:schemeClr val="bg1">
              <a:lumMod val="65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космической ракете</a:t>
            </a:r>
          </a:p>
          <a:p>
            <a:pPr marL="0" indent="0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названием «Восток»</a:t>
            </a:r>
          </a:p>
          <a:p>
            <a:pPr marL="0" indent="0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первым на планете</a:t>
            </a:r>
          </a:p>
          <a:p>
            <a:pPr marL="0" indent="0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Подняться к звездам смог.</a:t>
            </a:r>
          </a:p>
          <a:p>
            <a:pPr marL="0" indent="0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Поёт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 этом песни</a:t>
            </a:r>
          </a:p>
          <a:p>
            <a:pPr marL="0" indent="0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Весенняя капель:</a:t>
            </a:r>
          </a:p>
          <a:p>
            <a:pPr marL="0" indent="0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Навеки будут вместе</a:t>
            </a:r>
          </a:p>
          <a:p>
            <a:pPr marL="0" indent="0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Гагарин и апрель.</a:t>
            </a:r>
          </a:p>
          <a:p>
            <a:pPr marL="0" indent="0" algn="r">
              <a:buNone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Степанов</a:t>
            </a:r>
            <a:endParaRPr lang="ru-RU" sz="1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08" y="1556793"/>
            <a:ext cx="3739352" cy="4896544"/>
          </a:xfrm>
        </p:spPr>
      </p:pic>
    </p:spTree>
    <p:extLst>
      <p:ext uri="{BB962C8B-B14F-4D97-AF65-F5344CB8AC3E}">
        <p14:creationId xmlns:p14="http://schemas.microsoft.com/office/powerpoint/2010/main" val="3298736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843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4" name="Picture 4" descr="космос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916832"/>
            <a:ext cx="21971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45" name="Picture 5" descr="космос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886200"/>
            <a:ext cx="20574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Picture 7" descr="julesvern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694941"/>
            <a:ext cx="4267200" cy="465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WordArt 8"/>
          <p:cNvSpPr>
            <a:spLocks noChangeArrowheads="1" noChangeShapeType="1" noTextEdit="1"/>
          </p:cNvSpPr>
          <p:nvPr/>
        </p:nvSpPr>
        <p:spPr bwMode="auto">
          <a:xfrm>
            <a:off x="2152073" y="228600"/>
            <a:ext cx="5562600" cy="14478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kern="10" dirty="0">
                <a:solidFill>
                  <a:srgbClr val="FFC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Monotype Corsiva"/>
              </a:rPr>
              <a:t>Межгалактические</a:t>
            </a:r>
          </a:p>
          <a:p>
            <a:pPr algn="ctr"/>
            <a:r>
              <a:rPr lang="ru-RU" sz="4000" kern="10" dirty="0">
                <a:solidFill>
                  <a:srgbClr val="FFC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Monotype Corsiva"/>
              </a:rPr>
              <a:t>путешествия</a:t>
            </a:r>
          </a:p>
        </p:txBody>
      </p:sp>
    </p:spTree>
    <p:extLst>
      <p:ext uri="{BB962C8B-B14F-4D97-AF65-F5344CB8AC3E}">
        <p14:creationId xmlns:p14="http://schemas.microsoft.com/office/powerpoint/2010/main" val="1498579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1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926976"/>
          </a:xfrm>
          <a:solidFill>
            <a:schemeClr val="bg1">
              <a:lumMod val="65000"/>
            </a:schemeClr>
          </a:solidFill>
        </p:spPr>
        <p:txBody>
          <a:bodyPr>
            <a:noAutofit/>
          </a:bodyPr>
          <a:lstStyle/>
          <a:p>
            <a:r>
              <a:rPr lang="ru-RU" sz="8000" i="1" dirty="0" smtClean="0">
                <a:latin typeface="Monotype Corsiva" panose="03010101010201010101" pitchFamily="66" charset="0"/>
                <a:cs typeface="Microsoft Sans Serif" panose="020B0604020202020204" pitchFamily="34" charset="0"/>
              </a:rPr>
              <a:t>«</a:t>
            </a:r>
            <a:r>
              <a:rPr lang="ru-RU" sz="8000" i="1" dirty="0" err="1" smtClean="0">
                <a:latin typeface="Monotype Corsiva" panose="03010101010201010101" pitchFamily="66" charset="0"/>
                <a:cs typeface="Microsoft Sans Serif" panose="020B0604020202020204" pitchFamily="34" charset="0"/>
              </a:rPr>
              <a:t>Лингвиния</a:t>
            </a:r>
            <a:r>
              <a:rPr lang="ru-RU" sz="8000" i="1" dirty="0" smtClean="0">
                <a:latin typeface="Monotype Corsiva" panose="03010101010201010101" pitchFamily="66" charset="0"/>
                <a:cs typeface="Microsoft Sans Serif" panose="020B0604020202020204" pitchFamily="34" charset="0"/>
              </a:rPr>
              <a:t>»</a:t>
            </a:r>
            <a:endParaRPr lang="ru-RU" sz="8000" i="1" dirty="0">
              <a:latin typeface="Monotype Corsiva" panose="03010101010201010101" pitchFamily="66" charset="0"/>
              <a:cs typeface="Microsoft Sans Serif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  <a:solidFill>
            <a:schemeClr val="bg1">
              <a:lumMod val="65000"/>
            </a:schemeClr>
          </a:solidFill>
        </p:spPr>
        <p:txBody>
          <a:bodyPr>
            <a:normAutofit fontScale="85000" lnSpcReduction="20000"/>
          </a:bodyPr>
          <a:lstStyle/>
          <a:p>
            <a:pPr lvl="0"/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lv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1. Сколько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букв в русском алфавите?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2. Какое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русское слово состоит из трех слогов, а указывает на 33 буквы?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3. Чего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русском алфавите больше: гласных букв или гласных звуков?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4. Какая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 света называет себя первой и последней буквами древнерусской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азбуки. </a:t>
            </a:r>
          </a:p>
          <a:p>
            <a:pPr marL="0" lv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5. Выйдет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дорожку, всем подставит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ножку. </a:t>
            </a:r>
          </a:p>
          <a:p>
            <a:pPr marL="0" lv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6. Загораживает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путь, предлагает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отдохнуть.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7. Вечно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думая над смыслом, изогнулся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коромыслом.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593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hangingPunct="1"/>
            <a:r>
              <a:rPr lang="ru-RU" altLang="ru-RU" sz="8000" dirty="0" smtClean="0">
                <a:solidFill>
                  <a:srgbClr val="FFC000"/>
                </a:solidFill>
                <a:latin typeface="Monotype Corsiva" panose="03010101010201010101" pitchFamily="66" charset="0"/>
              </a:rPr>
              <a:t>Динамическая пауза</a:t>
            </a:r>
          </a:p>
        </p:txBody>
      </p:sp>
      <p:pic>
        <p:nvPicPr>
          <p:cNvPr id="22531" name="Picture 0" descr="белка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32040" y="1340768"/>
            <a:ext cx="3486150" cy="4536504"/>
          </a:xfrm>
          <a:noFill/>
        </p:spPr>
      </p:pic>
    </p:spTree>
    <p:extLst>
      <p:ext uri="{BB962C8B-B14F-4D97-AF65-F5344CB8AC3E}">
        <p14:creationId xmlns:p14="http://schemas.microsoft.com/office/powerpoint/2010/main" val="1691110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274638"/>
            <a:ext cx="8856984" cy="1143000"/>
          </a:xfrm>
          <a:solidFill>
            <a:schemeClr val="bg1">
              <a:lumMod val="65000"/>
            </a:schemeClr>
          </a:solidFill>
        </p:spPr>
        <p:txBody>
          <a:bodyPr>
            <a:noAutofit/>
          </a:bodyPr>
          <a:lstStyle/>
          <a:p>
            <a:r>
              <a:rPr lang="ru-RU" sz="7200" i="1" dirty="0" smtClean="0">
                <a:latin typeface="Monotype Corsiva" panose="03010101010201010101" pitchFamily="66" charset="0"/>
              </a:rPr>
              <a:t/>
            </a:r>
            <a:br>
              <a:rPr lang="ru-RU" sz="7200" i="1" dirty="0" smtClean="0">
                <a:latin typeface="Monotype Corsiva" panose="03010101010201010101" pitchFamily="66" charset="0"/>
              </a:rPr>
            </a:br>
            <a:r>
              <a:rPr lang="ru-RU" sz="7200" i="1" dirty="0" smtClean="0">
                <a:latin typeface="Monotype Corsiva" panose="03010101010201010101" pitchFamily="66" charset="0"/>
              </a:rPr>
              <a:t>«Космические з</a:t>
            </a:r>
            <a:r>
              <a:rPr lang="ru-RU" sz="7200" dirty="0" smtClean="0">
                <a:latin typeface="Monotype Corsiva" panose="03010101010201010101" pitchFamily="66" charset="0"/>
              </a:rPr>
              <a:t>натоки»</a:t>
            </a:r>
            <a:r>
              <a:rPr lang="ru-RU" sz="7200" i="1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/>
            </a:r>
            <a:br>
              <a:rPr lang="ru-RU" sz="7200" i="1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</a:br>
            <a:endParaRPr lang="ru-RU" sz="7200" i="1" dirty="0">
              <a:solidFill>
                <a:srgbClr val="FFFF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96" y="1340768"/>
            <a:ext cx="8856984" cy="4785395"/>
          </a:xfrm>
          <a:solidFill>
            <a:schemeClr val="bg1">
              <a:lumMod val="65000"/>
            </a:schemeClr>
          </a:solidFill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1. Как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звали собак, которые первыми побывали в космосе и вернулись на Землю?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2. Каких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животных вместо собак запускали в космос американцы?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3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Как назывался корабль, на котором полетел Гагарин в космос?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4. Из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какого выражения марсиане могли бы заключить, что у человека не две ноги, 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больше.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Ученые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говорят, что количество пятен на Солнце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увеличивается, 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есть ли пятна на Земле, количество которых уменьшается?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6. Как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называется один оборот искусственного тела вокруг Земли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2824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08912" cy="1143000"/>
          </a:xfrm>
          <a:solidFill>
            <a:schemeClr val="bg1">
              <a:lumMod val="65000"/>
            </a:schemeClr>
          </a:solidFill>
        </p:spPr>
        <p:txBody>
          <a:bodyPr>
            <a:noAutofit/>
          </a:bodyPr>
          <a:lstStyle/>
          <a:p>
            <a:r>
              <a:rPr lang="ru-RU" sz="8000" i="1" dirty="0">
                <a:latin typeface="Monotype Corsiva" panose="03010101010201010101" pitchFamily="66" charset="0"/>
              </a:rPr>
              <a:t/>
            </a:r>
            <a:br>
              <a:rPr lang="ru-RU" sz="8000" i="1" dirty="0">
                <a:latin typeface="Monotype Corsiva" panose="03010101010201010101" pitchFamily="66" charset="0"/>
              </a:rPr>
            </a:br>
            <a:r>
              <a:rPr lang="ru-RU" sz="8000" i="1" dirty="0" smtClean="0">
                <a:latin typeface="Monotype Corsiva" panose="03010101010201010101" pitchFamily="66" charset="0"/>
              </a:rPr>
              <a:t>«</a:t>
            </a:r>
            <a:r>
              <a:rPr lang="ru-RU" sz="8000" i="1" dirty="0" err="1">
                <a:latin typeface="Monotype Corsiva" panose="03010101010201010101" pitchFamily="66" charset="0"/>
              </a:rPr>
              <a:t>Литературия</a:t>
            </a:r>
            <a:r>
              <a:rPr lang="ru-RU" sz="8000" i="1" dirty="0" smtClean="0">
                <a:latin typeface="Monotype Corsiva" panose="03010101010201010101" pitchFamily="66" charset="0"/>
              </a:rPr>
              <a:t>»</a:t>
            </a:r>
            <a:r>
              <a:rPr lang="ru-RU" sz="8000" i="1" dirty="0">
                <a:latin typeface="Monotype Corsiva" panose="03010101010201010101" pitchFamily="66" charset="0"/>
              </a:rPr>
              <a:t/>
            </a:r>
            <a:br>
              <a:rPr lang="ru-RU" sz="8000" i="1" dirty="0">
                <a:latin typeface="Monotype Corsiva" panose="03010101010201010101" pitchFamily="66" charset="0"/>
              </a:rPr>
            </a:br>
            <a:endParaRPr lang="ru-RU" sz="8000" i="1" dirty="0"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628800"/>
            <a:ext cx="8208912" cy="4525963"/>
          </a:xfrm>
          <a:solidFill>
            <a:schemeClr val="bg1">
              <a:lumMod val="65000"/>
            </a:schemeClr>
          </a:solidFill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1. Гулливер </a:t>
            </a: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Бальнибарби</a:t>
            </a:r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None/>
            </a:pPr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2. Барон </a:t>
            </a:r>
            <a:r>
              <a:rPr lang="ru-RU" sz="3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Мюнхаузен</a:t>
            </a: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турецкий военный </a:t>
            </a:r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лагерь. </a:t>
            </a:r>
          </a:p>
          <a:p>
            <a:pPr marL="0" indent="0">
              <a:buNone/>
            </a:pPr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3. </a:t>
            </a:r>
            <a:r>
              <a:rPr lang="ru-RU" sz="3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Дюймовочка</a:t>
            </a:r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тёплые </a:t>
            </a: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края </a:t>
            </a:r>
            <a:endParaRPr lang="ru-RU" sz="3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4. Лягушка-путешественница </a:t>
            </a: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юг </a:t>
            </a:r>
            <a:endParaRPr lang="ru-RU" sz="3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5. Незнайка </a:t>
            </a: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его друзья в </a:t>
            </a:r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Зелёный </a:t>
            </a: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</a:t>
            </a:r>
            <a:endParaRPr lang="ru-RU" sz="3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6. </a:t>
            </a:r>
            <a:r>
              <a:rPr lang="ru-RU" sz="3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Волька</a:t>
            </a:r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старик Хоттабыч в Индию </a:t>
            </a:r>
            <a:endParaRPr lang="ru-RU" sz="3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7. Нильс  </a:t>
            </a:r>
            <a:r>
              <a:rPr lang="ru-RU" sz="3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Хольгерсон</a:t>
            </a: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по </a:t>
            </a:r>
            <a:r>
              <a:rPr lang="ru-RU" sz="3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Щвеции</a:t>
            </a: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8. </a:t>
            </a:r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Баба Яга над дремучим лесом 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90210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ru-RU" i="1" dirty="0"/>
              <a:t/>
            </a:r>
            <a:br>
              <a:rPr lang="ru-RU" i="1" dirty="0"/>
            </a:br>
            <a:r>
              <a:rPr lang="ru-RU" sz="8000" i="1" dirty="0" smtClean="0">
                <a:latin typeface="Monotype Corsiva" panose="03010101010201010101" pitchFamily="66" charset="0"/>
              </a:rPr>
              <a:t>«Созвездие </a:t>
            </a:r>
            <a:r>
              <a:rPr lang="ru-RU" sz="8000" i="1" dirty="0">
                <a:latin typeface="Monotype Corsiva" panose="03010101010201010101" pitchFamily="66" charset="0"/>
              </a:rPr>
              <a:t>Планетное»</a:t>
            </a:r>
            <a:br>
              <a:rPr lang="ru-RU" sz="8000" i="1" dirty="0">
                <a:latin typeface="Monotype Corsiva" panose="03010101010201010101" pitchFamily="66" charset="0"/>
              </a:rPr>
            </a:br>
            <a:endParaRPr lang="ru-RU" sz="8000" i="1" dirty="0"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219256" cy="4536504"/>
          </a:xfrm>
          <a:solidFill>
            <a:schemeClr val="accent2"/>
          </a:solidFill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Сколько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планет в солнечной системе? 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2. Какую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планету называют Красной?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3. Какой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ученый доказал, что Земля вращается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вокруг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Солнца?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4.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какое в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ремя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свет от Солнца доходит до Земли?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5. Как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называется спутник Земли?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6. Как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называется самая большая звезда?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7. Из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какого ковша не пьют, не едят, а только на него глядят?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8. По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какому пути нельзя пройти?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552707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576</TotalTime>
  <Words>49</Words>
  <Application>Microsoft Office PowerPoint</Application>
  <PresentationFormat>Экран (4:3)</PresentationFormat>
  <Paragraphs>53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Microsoft Sans Serif</vt:lpstr>
      <vt:lpstr>Monotype Corsiva</vt:lpstr>
      <vt:lpstr>Times New Roman</vt:lpstr>
      <vt:lpstr>Тема Office</vt:lpstr>
      <vt:lpstr> Космос   загадочный  и  поразительный</vt:lpstr>
      <vt:lpstr>Космос с нами</vt:lpstr>
      <vt:lpstr>     </vt:lpstr>
      <vt:lpstr>Презентация PowerPoint</vt:lpstr>
      <vt:lpstr>«Лингвиния»</vt:lpstr>
      <vt:lpstr>Динамическая пауза</vt:lpstr>
      <vt:lpstr> «Космические знатоки» </vt:lpstr>
      <vt:lpstr> «Литературия» </vt:lpstr>
      <vt:lpstr> «Созвездие Планетное» </vt:lpstr>
      <vt:lpstr>Спасибо за игру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Космос  загадочный и поразительный</dc:title>
  <dc:creator>Библиотекарь</dc:creator>
  <cp:lastModifiedBy>Kat</cp:lastModifiedBy>
  <cp:revision>45</cp:revision>
  <dcterms:created xsi:type="dcterms:W3CDTF">2021-02-24T12:10:56Z</dcterms:created>
  <dcterms:modified xsi:type="dcterms:W3CDTF">2022-07-27T07:13:30Z</dcterms:modified>
</cp:coreProperties>
</file>