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9" r:id="rId4"/>
    <p:sldId id="260" r:id="rId5"/>
    <p:sldId id="262" r:id="rId6"/>
    <p:sldId id="264" r:id="rId7"/>
    <p:sldId id="266" r:id="rId8"/>
    <p:sldId id="270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74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11.04.2021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jpeg"/><Relationship Id="rId5" Type="http://schemas.openxmlformats.org/officeDocument/2006/relationships/image" Target="../media/image14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5.xml"/><Relationship Id="rId1" Type="http://schemas.openxmlformats.org/officeDocument/2006/relationships/audio" Target="file:///C:\Users\Admin\Desktop\&#1050;&#1086;&#1085;&#1082;&#1091;&#1088;&#1089;%20&#1084;&#1077;&#1090;&#1086;&#1076;&#1080;&#1095;&#1077;&#1089;&#1082;&#1080;&#1093;%20&#1088;&#1072;&#1079;&#1088;&#1072;&#1073;&#1086;&#1090;&#1086;&#1082;%20&#1057;&#1072;&#1079;&#1086;&#1085;&#1086;&#1074;&#1072;%20&#1051;.&#1053;\Little%20Big%20-%20Tacos%20(minus)%20(mp3cut.net).mp3" TargetMode="Externa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2000240"/>
            <a:ext cx="585791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Food &amp; Drinks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3504" y="4500570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Arial Narrow" pitchFamily="34" charset="0"/>
              </a:rPr>
              <a:t>учитель английского языка</a:t>
            </a:r>
          </a:p>
          <a:p>
            <a:pPr algn="r"/>
            <a:r>
              <a:rPr lang="ru-RU" dirty="0" smtClean="0">
                <a:latin typeface="Arial Narrow" pitchFamily="34" charset="0"/>
              </a:rPr>
              <a:t>МОБУ СОШ с. Ишпарсово</a:t>
            </a:r>
          </a:p>
          <a:p>
            <a:pPr algn="r"/>
            <a:r>
              <a:rPr lang="ru-RU" dirty="0" smtClean="0">
                <a:latin typeface="Arial Narrow" pitchFamily="34" charset="0"/>
              </a:rPr>
              <a:t>Сазонова Любовь Николаевна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686800" cy="4525963"/>
          </a:xfrm>
        </p:spPr>
        <p:txBody>
          <a:bodyPr/>
          <a:lstStyle/>
          <a:p>
            <a:pPr algn="ctr">
              <a:buNone/>
            </a:pPr>
            <a:r>
              <a:rPr lang="en-US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aim of the lesson:</a:t>
            </a:r>
          </a:p>
          <a:p>
            <a:pPr algn="ctr">
              <a:buNone/>
            </a:pPr>
            <a:endParaRPr lang="en-US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 learn to make up a recipe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using </a:t>
            </a:r>
            <a:endParaRPr lang="en-US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˅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new words 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˅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phrases</a:t>
            </a:r>
            <a:endParaRPr lang="en-US" b="1" dirty="0" smtClean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686800" cy="64293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u="sng" dirty="0" smtClean="0">
                <a:solidFill>
                  <a:schemeClr val="tx1"/>
                </a:solidFill>
              </a:rPr>
              <a:t>What’s your favourite food?</a:t>
            </a:r>
          </a:p>
          <a:p>
            <a:pPr algn="ctr">
              <a:buNone/>
            </a:pPr>
            <a:endParaRPr lang="en-US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i="1" dirty="0" smtClean="0">
                <a:solidFill>
                  <a:srgbClr val="C00000"/>
                </a:solidFill>
              </a:rPr>
              <a:t>I like…. </a:t>
            </a:r>
            <a:r>
              <a:rPr lang="en-US" i="1" dirty="0" err="1" smtClean="0">
                <a:solidFill>
                  <a:srgbClr val="C00000"/>
                </a:solidFill>
              </a:rPr>
              <a:t>Mmmm</a:t>
            </a:r>
            <a:r>
              <a:rPr lang="en-US" i="1" dirty="0" smtClean="0">
                <a:solidFill>
                  <a:srgbClr val="C00000"/>
                </a:solidFill>
              </a:rPr>
              <a:t>, it’s yummy.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en-US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en-US" u="sng" dirty="0" smtClean="0">
                <a:solidFill>
                  <a:schemeClr val="tx1"/>
                </a:solidFill>
              </a:rPr>
              <a:t>What don’t you like?</a:t>
            </a:r>
          </a:p>
          <a:p>
            <a:pPr algn="ctr">
              <a:buNone/>
            </a:pPr>
            <a:endParaRPr lang="en-US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en-US" i="1" dirty="0" smtClean="0">
                <a:solidFill>
                  <a:srgbClr val="C00000"/>
                </a:solidFill>
              </a:rPr>
              <a:t>I don’t like … </a:t>
            </a:r>
            <a:r>
              <a:rPr lang="en-US" i="1" dirty="0" err="1" smtClean="0">
                <a:solidFill>
                  <a:srgbClr val="C00000"/>
                </a:solidFill>
              </a:rPr>
              <a:t>Egh</a:t>
            </a:r>
            <a:r>
              <a:rPr lang="en-US" i="1" dirty="0" smtClean="0">
                <a:solidFill>
                  <a:srgbClr val="C00000"/>
                </a:solidFill>
              </a:rPr>
              <a:t>, it’s yuk</a:t>
            </a:r>
            <a:r>
              <a:rPr lang="en-US" dirty="0" smtClean="0">
                <a:solidFill>
                  <a:srgbClr val="C00000"/>
                </a:solidFill>
              </a:rPr>
              <a:t>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st3.depositphotos.com/3356953/13637/v/950/depositphotos_136371480-stock-illustration-cute-hungry-emoticon.jpg"/>
          <p:cNvPicPr>
            <a:picLocks noChangeAspect="1" noChangeArrowheads="1"/>
          </p:cNvPicPr>
          <p:nvPr/>
        </p:nvPicPr>
        <p:blipFill>
          <a:blip r:embed="rId2" cstate="print"/>
          <a:srcRect l="12141" t="20234" r="10969" b="10969"/>
          <a:stretch>
            <a:fillRect/>
          </a:stretch>
        </p:blipFill>
        <p:spPr bwMode="auto">
          <a:xfrm>
            <a:off x="7215206" y="1357298"/>
            <a:ext cx="1500198" cy="1342282"/>
          </a:xfrm>
          <a:prstGeom prst="rect">
            <a:avLst/>
          </a:prstGeom>
          <a:noFill/>
        </p:spPr>
      </p:pic>
      <p:pic>
        <p:nvPicPr>
          <p:cNvPr id="2052" name="Picture 4" descr="https://w7.pngwing.com/pngs/826/821/png-transparent-smiley-emoticon-disgusted-face-emoticon-computer-wallpaper-internet-forum-smile.png"/>
          <p:cNvPicPr>
            <a:picLocks noChangeAspect="1" noChangeArrowheads="1"/>
          </p:cNvPicPr>
          <p:nvPr/>
        </p:nvPicPr>
        <p:blipFill>
          <a:blip r:embed="rId3"/>
          <a:srcRect l="23432" r="23845"/>
          <a:stretch>
            <a:fillRect/>
          </a:stretch>
        </p:blipFill>
        <p:spPr bwMode="auto">
          <a:xfrm>
            <a:off x="7358082" y="4143380"/>
            <a:ext cx="1361082" cy="1436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s://s3-eu-west-1.amazonaws.com/uploads.playbaamboozle.com/uploads/images/10590/1551798540_296939"/>
          <p:cNvPicPr>
            <a:picLocks noChangeAspect="1" noChangeArrowheads="1"/>
          </p:cNvPicPr>
          <p:nvPr/>
        </p:nvPicPr>
        <p:blipFill>
          <a:blip r:embed="rId2" cstate="print"/>
          <a:srcRect l="8789" r="10352"/>
          <a:stretch>
            <a:fillRect/>
          </a:stretch>
        </p:blipFill>
        <p:spPr bwMode="auto">
          <a:xfrm>
            <a:off x="2857488" y="285728"/>
            <a:ext cx="2464609" cy="1714512"/>
          </a:xfrm>
          <a:prstGeom prst="rect">
            <a:avLst/>
          </a:prstGeom>
          <a:noFill/>
        </p:spPr>
      </p:pic>
      <p:pic>
        <p:nvPicPr>
          <p:cNvPr id="29702" name="Picture 6" descr="https://cdn.wallpapersafari.com/79/56/yr0w6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86058"/>
            <a:ext cx="2095276" cy="1643074"/>
          </a:xfrm>
          <a:prstGeom prst="rect">
            <a:avLst/>
          </a:prstGeom>
          <a:noFill/>
        </p:spPr>
      </p:pic>
      <p:pic>
        <p:nvPicPr>
          <p:cNvPr id="29706" name="Picture 10" descr="https://clarksvillenow.com/wp-content/blogs.dir/43/files/2019/09/shutterstock_411675652.jpg"/>
          <p:cNvPicPr>
            <a:picLocks noChangeAspect="1" noChangeArrowheads="1"/>
          </p:cNvPicPr>
          <p:nvPr/>
        </p:nvPicPr>
        <p:blipFill>
          <a:blip r:embed="rId4" cstate="print"/>
          <a:srcRect l="5528" r="14310" b="4635"/>
          <a:stretch>
            <a:fillRect/>
          </a:stretch>
        </p:blipFill>
        <p:spPr bwMode="auto">
          <a:xfrm>
            <a:off x="357158" y="285729"/>
            <a:ext cx="2161776" cy="1714512"/>
          </a:xfrm>
          <a:prstGeom prst="rect">
            <a:avLst/>
          </a:prstGeom>
          <a:noFill/>
        </p:spPr>
      </p:pic>
      <p:sp>
        <p:nvSpPr>
          <p:cNvPr id="29708" name="AutoShape 12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0" name="AutoShape 14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2" name="AutoShape 16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4" name="AutoShape 18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6" name="AutoShape 20" descr="https://www.budgetbytes.com/wp-content/uploads/2019/01/Add-Eggs-and-Seasoning-to-Skillet-768x576.jpg?__cf_chl_jschl_tk__=ddad380ff149d0625714cb8991271eab6a0a7eb2-1617995735-0-AX6LTim1qTJE9lRROH0pOak-uHibwFSu88al4MXXTRuZB3ofnsz57uaTW8nYCvoev92eKoEGiVIC7bTfX7sZkJ5Uw1PuGArtRPDY-BvnH03kaxTZ_nUiEtdfFQjSJrmbFYiLVtpBt_kZoOy-iacr6qd8en42UEk1GeWjfPoJaAX-Ub-mCUC9PwRXUwlkSKVMOiScnbbihW05M2qzz2iwgOPvW_HVM5590NzX66dlaat_TeMNayUX0I9IK0s_7JppwNokm82FIUurm_ImrSazl3iYXmYADlSkpPcsSOOKHh6XQPUj4xd8tAQsscn8XzsElB7Xb8nUTGOg17ZvIyUHKTp1kWjxkfDOs_ZB5WJc-J6wqJHkYOfjI79OpKAD1qgp4V4RIH9exWpg_C8Z7saZ1MBn4m-7AOBcHbzvm9khzfIztqxSXxjUHGvj3RFx1qlrjigp_CN29ChfN9C7E7qCYSu-QhPOmZLgbJfRe-V8MVUzEpZVCMvCh9j_fTjRj8sDR4WUgmbYXaYbAysWvtG12G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8" name="AutoShape 22" descr="https://www.budgetbytes.com/wp-content/uploads/2019/01/Add-Eggs-and-Seasoning-to-Skillet-768x576.jpg?__cf_chl_jschl_tk__=ddad380ff149d0625714cb8991271eab6a0a7eb2-1617995735-0-AX6LTim1qTJE9lRROH0pOak-uHibwFSu88al4MXXTRuZB3ofnsz57uaTW8nYCvoev92eKoEGiVIC7bTfX7sZkJ5Uw1PuGArtRPDY-BvnH03kaxTZ_nUiEtdfFQjSJrmbFYiLVtpBt_kZoOy-iacr6qd8en42UEk1GeWjfPoJaAX-Ub-mCUC9PwRXUwlkSKVMOiScnbbihW05M2qzz2iwgOPvW_HVM5590NzX66dlaat_TeMNayUX0I9IK0s_7JppwNokm82FIUurm_ImrSazl3iYXmYADlSkpPcsSOOKHh6XQPUj4xd8tAQsscn8XzsElB7Xb8nUTGOg17ZvIyUHKTp1kWjxkfDOs_ZB5WJc-J6wqJHkYOfjI79OpKAD1qgp4V4RIH9exWpg_C8Z7saZ1MBn4m-7AOBcHbzvm9khzfIztqxSXxjUHGvj3RFx1qlrjigp_CN29ChfN9C7E7qCYSu-QhPOmZLgbJfRe-V8MVUzEpZVCMvCh9j_fTjRj8sDR4WUgmbYXaYbAysWvtG12G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20" name="AutoShape 24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22" name="AutoShape 26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23" name="Picture 27" descr="C:\Users\Admin\Desktop\Add-Eggs-and-Seasoning-to-Skillet-768x5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214290"/>
            <a:ext cx="2309829" cy="173237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2910" y="207167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boil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992" y="207167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cut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88" y="4643446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bake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15074" y="2143116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add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s://thumbs.dreamstime.com/b/%D1%8F%D0%B1%D0%BB%D0%BE%D0%BA%D0%BE-%D0%B2%D1%80%D1%83%D1%87%D0%B0%D0%B5%D1%82-%D1%88%D0%B5%D0%BB%D1%83%D1%88%D0%B5%D0%BD%D0%B8%D0%B5-1367553.jpg"/>
          <p:cNvPicPr>
            <a:picLocks noChangeAspect="1" noChangeArrowheads="1"/>
          </p:cNvPicPr>
          <p:nvPr/>
        </p:nvPicPr>
        <p:blipFill>
          <a:blip r:embed="rId6"/>
          <a:srcRect t="14208" r="11886" b="41555"/>
          <a:stretch>
            <a:fillRect/>
          </a:stretch>
        </p:blipFill>
        <p:spPr bwMode="auto">
          <a:xfrm>
            <a:off x="2786050" y="2786058"/>
            <a:ext cx="2357454" cy="1604305"/>
          </a:xfrm>
          <a:prstGeom prst="rect">
            <a:avLst/>
          </a:prstGeom>
          <a:noFill/>
        </p:spPr>
      </p:pic>
      <p:pic>
        <p:nvPicPr>
          <p:cNvPr id="5124" name="Picture 4" descr="https://www.johnacademy.co.uk/wp-content/uploads/2018/07/Introduction-to-Baking-Diploma.jpg"/>
          <p:cNvPicPr>
            <a:picLocks noChangeAspect="1" noChangeArrowheads="1"/>
          </p:cNvPicPr>
          <p:nvPr/>
        </p:nvPicPr>
        <p:blipFill>
          <a:blip r:embed="rId7"/>
          <a:srcRect l="10628" t="15495" r="14975" b="7033"/>
          <a:stretch>
            <a:fillRect/>
          </a:stretch>
        </p:blipFill>
        <p:spPr bwMode="auto">
          <a:xfrm>
            <a:off x="5786446" y="2786058"/>
            <a:ext cx="2743219" cy="1714512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286116" y="4714884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p</a:t>
            </a:r>
            <a:r>
              <a:rPr lang="en-US" sz="4000" dirty="0" smtClean="0">
                <a:solidFill>
                  <a:srgbClr val="C00000"/>
                </a:solidFill>
              </a:rPr>
              <a:t>eel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6748" y="4795846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fry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https://cdn.wallpapersafari.com/79/56/yr0w6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500306"/>
            <a:ext cx="2071702" cy="1624587"/>
          </a:xfrm>
          <a:prstGeom prst="rect">
            <a:avLst/>
          </a:prstGeom>
          <a:noFill/>
        </p:spPr>
      </p:pic>
      <p:pic>
        <p:nvPicPr>
          <p:cNvPr id="29706" name="Picture 10" descr="https://clarksvillenow.com/wp-content/blogs.dir/43/files/2019/09/shutterstock_411675652.jpg"/>
          <p:cNvPicPr>
            <a:picLocks noChangeAspect="1" noChangeArrowheads="1"/>
          </p:cNvPicPr>
          <p:nvPr/>
        </p:nvPicPr>
        <p:blipFill>
          <a:blip r:embed="rId3" cstate="print"/>
          <a:srcRect l="5528" r="14310" b="4635"/>
          <a:stretch>
            <a:fillRect/>
          </a:stretch>
        </p:blipFill>
        <p:spPr bwMode="auto">
          <a:xfrm>
            <a:off x="3286116" y="2500306"/>
            <a:ext cx="2000264" cy="1586416"/>
          </a:xfrm>
          <a:prstGeom prst="rect">
            <a:avLst/>
          </a:prstGeom>
          <a:noFill/>
        </p:spPr>
      </p:pic>
      <p:pic>
        <p:nvPicPr>
          <p:cNvPr id="29723" name="Picture 27" descr="C:\Users\Admin\Desktop\Add-Eggs-and-Seasoning-to-Skillet-768x5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571744"/>
            <a:ext cx="2071700" cy="1553775"/>
          </a:xfrm>
          <a:prstGeom prst="rect">
            <a:avLst/>
          </a:prstGeom>
          <a:noFill/>
        </p:spPr>
      </p:pic>
      <p:pic>
        <p:nvPicPr>
          <p:cNvPr id="29700" name="Picture 4" descr="https://s3-eu-west-1.amazonaws.com/uploads.playbaamboozle.com/uploads/images/10590/1551798540_296939"/>
          <p:cNvPicPr>
            <a:picLocks noChangeAspect="1" noChangeArrowheads="1"/>
          </p:cNvPicPr>
          <p:nvPr/>
        </p:nvPicPr>
        <p:blipFill>
          <a:blip r:embed="rId5" cstate="print"/>
          <a:srcRect l="8789" r="10352"/>
          <a:stretch>
            <a:fillRect/>
          </a:stretch>
        </p:blipFill>
        <p:spPr bwMode="auto">
          <a:xfrm>
            <a:off x="3357554" y="2571744"/>
            <a:ext cx="2214578" cy="1540577"/>
          </a:xfrm>
          <a:prstGeom prst="rect">
            <a:avLst/>
          </a:prstGeom>
          <a:noFill/>
        </p:spPr>
      </p:pic>
      <p:sp>
        <p:nvSpPr>
          <p:cNvPr id="29708" name="AutoShape 12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0" name="AutoShape 14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2" name="AutoShape 16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4" name="AutoShape 18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6" name="AutoShape 20" descr="https://www.budgetbytes.com/wp-content/uploads/2019/01/Add-Eggs-and-Seasoning-to-Skillet-768x576.jpg?__cf_chl_jschl_tk__=ddad380ff149d0625714cb8991271eab6a0a7eb2-1617995735-0-AX6LTim1qTJE9lRROH0pOak-uHibwFSu88al4MXXTRuZB3ofnsz57uaTW8nYCvoev92eKoEGiVIC7bTfX7sZkJ5Uw1PuGArtRPDY-BvnH03kaxTZ_nUiEtdfFQjSJrmbFYiLVtpBt_kZoOy-iacr6qd8en42UEk1GeWjfPoJaAX-Ub-mCUC9PwRXUwlkSKVMOiScnbbihW05M2qzz2iwgOPvW_HVM5590NzX66dlaat_TeMNayUX0I9IK0s_7JppwNokm82FIUurm_ImrSazl3iYXmYADlSkpPcsSOOKHh6XQPUj4xd8tAQsscn8XzsElB7Xb8nUTGOg17ZvIyUHKTp1kWjxkfDOs_ZB5WJc-J6wqJHkYOfjI79OpKAD1qgp4V4RIH9exWpg_C8Z7saZ1MBn4m-7AOBcHbzvm9khzfIztqxSXxjUHGvj3RFx1qlrjigp_CN29ChfN9C7E7qCYSu-QhPOmZLgbJfRe-V8MVUzEpZVCMvCh9j_fTjRj8sDR4WUgmbYXaYbAysWvtG12G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8" name="AutoShape 22" descr="https://www.budgetbytes.com/wp-content/uploads/2019/01/Add-Eggs-and-Seasoning-to-Skillet-768x576.jpg?__cf_chl_jschl_tk__=ddad380ff149d0625714cb8991271eab6a0a7eb2-1617995735-0-AX6LTim1qTJE9lRROH0pOak-uHibwFSu88al4MXXTRuZB3ofnsz57uaTW8nYCvoev92eKoEGiVIC7bTfX7sZkJ5Uw1PuGArtRPDY-BvnH03kaxTZ_nUiEtdfFQjSJrmbFYiLVtpBt_kZoOy-iacr6qd8en42UEk1GeWjfPoJaAX-Ub-mCUC9PwRXUwlkSKVMOiScnbbihW05M2qzz2iwgOPvW_HVM5590NzX66dlaat_TeMNayUX0I9IK0s_7JppwNokm82FIUurm_ImrSazl3iYXmYADlSkpPcsSOOKHh6XQPUj4xd8tAQsscn8XzsElB7Xb8nUTGOg17ZvIyUHKTp1kWjxkfDOs_ZB5WJc-J6wqJHkYOfjI79OpKAD1qgp4V4RIH9exWpg_C8Z7saZ1MBn4m-7AOBcHbzvm9khzfIztqxSXxjUHGvj3RFx1qlrjigp_CN29ChfN9C7E7qCYSu-QhPOmZLgbJfRe-V8MVUzEpZVCMvCh9j_fTjRj8sDR4WUgmbYXaYbAysWvtG12G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20" name="AutoShape 24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22" name="AutoShape 26" descr="https://www.budgetbytes.com/wp-content/uploads/2019/01/Add-Eggs-and-Seasoning-to-Skillet-768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00034" y="1928802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boil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3306" y="1857364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cut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1472" y="592933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fry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72330" y="1928802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add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15140" y="5929330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bake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0496" y="600076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</a:rPr>
              <a:t>peel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3" name="Picture 2" descr="https://thumbs.dreamstime.com/b/%D1%8F%D0%B1%D0%BB%D0%BE%D0%BA%D0%BE-%D0%B2%D1%80%D1%83%D1%87%D0%B0%D0%B5%D1%82-%D1%88%D0%B5%D0%BB%D1%83%D1%88%D0%B5%D0%BD%D0%B8%D0%B5-1367553.jpg"/>
          <p:cNvPicPr>
            <a:picLocks noChangeAspect="1" noChangeArrowheads="1"/>
          </p:cNvPicPr>
          <p:nvPr/>
        </p:nvPicPr>
        <p:blipFill>
          <a:blip r:embed="rId6"/>
          <a:srcRect t="14208" r="11886" b="41555"/>
          <a:stretch>
            <a:fillRect/>
          </a:stretch>
        </p:blipFill>
        <p:spPr bwMode="auto">
          <a:xfrm>
            <a:off x="3143240" y="2500307"/>
            <a:ext cx="2519398" cy="1714512"/>
          </a:xfrm>
          <a:prstGeom prst="rect">
            <a:avLst/>
          </a:prstGeom>
          <a:noFill/>
        </p:spPr>
      </p:pic>
      <p:pic>
        <p:nvPicPr>
          <p:cNvPr id="24" name="Picture 4" descr="https://www.johnacademy.co.uk/wp-content/uploads/2018/07/Introduction-to-Baking-Diploma.jpg"/>
          <p:cNvPicPr>
            <a:picLocks noChangeAspect="1" noChangeArrowheads="1"/>
          </p:cNvPicPr>
          <p:nvPr/>
        </p:nvPicPr>
        <p:blipFill>
          <a:blip r:embed="rId7"/>
          <a:srcRect l="10628" t="15495" r="14975" b="7033"/>
          <a:stretch>
            <a:fillRect/>
          </a:stretch>
        </p:blipFill>
        <p:spPr bwMode="auto">
          <a:xfrm>
            <a:off x="3286116" y="2571744"/>
            <a:ext cx="2400317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39 0.10476 L 0.02639 0.2622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47 -0.10337 L 0.36615 -0.3344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05 0.08927 L 0.34792 0.2569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4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03 0.06962 L -0.34253 0.2479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22 -0.12697 L -0.32309 -0.32632 " pathEditMode="relative" ptsTypes="AA">
                                      <p:cBhvr>
                                        <p:cTn id="6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61447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Let’s have a rest!</a:t>
            </a:r>
            <a:br>
              <a:rPr lang="en-US" dirty="0" smtClean="0"/>
            </a:br>
            <a:r>
              <a:rPr lang="en-US" dirty="0" smtClean="0"/>
              <a:t>Everybody move your body!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5" name="Little Big - Tacos (minus)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7" name="Picture 3" descr="C:\Users\Admin\Desktop\Конкурс методических разработок Сазонова Л.Н\P6XV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571612"/>
            <a:ext cx="4081603" cy="4562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7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Use the example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339166" cy="378621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dirty="0" smtClean="0"/>
          </a:p>
          <a:p>
            <a:pPr algn="ctr"/>
            <a:r>
              <a:rPr lang="en-US" sz="5400" dirty="0" smtClean="0">
                <a:solidFill>
                  <a:srgbClr val="C00000"/>
                </a:solidFill>
              </a:rPr>
              <a:t>For our dish we need….</a:t>
            </a:r>
          </a:p>
          <a:p>
            <a:pPr algn="ctr"/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smtClean="0">
                <a:solidFill>
                  <a:srgbClr val="C00000"/>
                </a:solidFill>
              </a:rPr>
              <a:t>We will …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homework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 smtClean="0"/>
              <a:t>Ex. 5 p.90</a:t>
            </a:r>
          </a:p>
          <a:p>
            <a:pPr algn="ctr">
              <a:buNone/>
            </a:pPr>
            <a:r>
              <a:rPr lang="en-US" sz="4800" i="1" dirty="0" smtClean="0"/>
              <a:t>Make your own recipe.</a:t>
            </a:r>
            <a:endParaRPr lang="ru-RU" sz="4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103</Words>
  <Application>Microsoft Office PowerPoint</Application>
  <PresentationFormat>Экран (4:3)</PresentationFormat>
  <Paragraphs>41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Трек</vt:lpstr>
      <vt:lpstr>Слайд 1</vt:lpstr>
      <vt:lpstr>Слайд 2</vt:lpstr>
      <vt:lpstr>Слайд 3</vt:lpstr>
      <vt:lpstr>Слайд 4</vt:lpstr>
      <vt:lpstr>Слайд 5</vt:lpstr>
      <vt:lpstr>Let’s have a rest! Everybody move your body! </vt:lpstr>
      <vt:lpstr>Use the example 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70</cp:revision>
  <dcterms:created xsi:type="dcterms:W3CDTF">2018-02-25T18:27:53Z</dcterms:created>
  <dcterms:modified xsi:type="dcterms:W3CDTF">2021-04-11T18:33:31Z</dcterms:modified>
</cp:coreProperties>
</file>