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58" r:id="rId6"/>
    <p:sldId id="259" r:id="rId7"/>
    <p:sldId id="260" r:id="rId8"/>
    <p:sldId id="263" r:id="rId9"/>
    <p:sldId id="262" r:id="rId10"/>
    <p:sldId id="261" r:id="rId11"/>
    <p:sldId id="265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D2D4"/>
    <a:srgbClr val="3BB2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179512" y="1196753"/>
            <a:ext cx="3391004" cy="222504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085590"/>
            <a:ext cx="7560840" cy="267242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«Мастер - класс»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«Технология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создания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мультипликационного 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фильма в ДОУ»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517232"/>
            <a:ext cx="6400800" cy="1176536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Нестерова Эльвира 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Растямовна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326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бюджетное дошкольное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ребёнка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детский сад № 242 «Садко»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4867"/>
            <a:ext cx="4298829" cy="53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51519" y="1196752"/>
            <a:ext cx="8784976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51519" y="5445224"/>
            <a:ext cx="8784976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55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95990"/>
            <a:ext cx="2233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 ЭТАП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AutoShape 2" descr="https://a.d-cd.net/59ec89cs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a.d-cd.net/59ec89cs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669174"/>
              </p:ext>
            </p:extLst>
          </p:nvPr>
        </p:nvGraphicFramePr>
        <p:xfrm>
          <a:off x="460377" y="1772816"/>
          <a:ext cx="8360094" cy="316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698"/>
                <a:gridCol w="2786698"/>
                <a:gridCol w="2786698"/>
              </a:tblGrid>
              <a:tr h="3168352">
                <a:tc>
                  <a:txBody>
                    <a:bodyPr/>
                    <a:lstStyle/>
                    <a:p>
                      <a:r>
                        <a:rPr lang="ru-RU" dirty="0" smtClean="0"/>
                        <a:t>1. </a:t>
                      </a:r>
                    </a:p>
                    <a:p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1 сек = </a:t>
                      </a:r>
                    </a:p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2 кадра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80" name="AutoShape 8" descr="https://fsd.kopilkaurokov.ru/up/html/2019/11/28/k_5de00ac35407f/529288_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fsd.kopilkaurokov.ru/up/html/2019/11/28/k_5de00ac35407f/529288_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https://fsd.kopilkaurokov.ru/up/html/2019/11/28/k_5de00ac35407f/529288_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AutoShape 14" descr="https://fsd.kopilkaurokov.ru/up/html/2019/11/28/k_5de00ac35407f/529288_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7" name="Picture 15" descr="G:\529288_7.jpeg"/>
          <p:cNvPicPr>
            <a:picLocks noChangeAspect="1" noChangeArrowheads="1"/>
          </p:cNvPicPr>
          <p:nvPr/>
        </p:nvPicPr>
        <p:blipFill>
          <a:blip r:embed="rId4"/>
          <a:srcRect l="9316" t="24820" r="44105" b="19336"/>
          <a:stretch>
            <a:fillRect/>
          </a:stretch>
        </p:blipFill>
        <p:spPr bwMode="auto">
          <a:xfrm>
            <a:off x="755576" y="2420888"/>
            <a:ext cx="2150108" cy="1935096"/>
          </a:xfrm>
          <a:prstGeom prst="rect">
            <a:avLst/>
          </a:prstGeom>
          <a:noFill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547157"/>
            <a:ext cx="1872208" cy="180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Скругленная прямоугольная выноска 18"/>
          <p:cNvSpPr/>
          <p:nvPr/>
        </p:nvSpPr>
        <p:spPr>
          <a:xfrm>
            <a:off x="3347864" y="332656"/>
            <a:ext cx="4451621" cy="792088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Съёмка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33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245861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 ЭТАП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013324" y="548680"/>
            <a:ext cx="4451621" cy="1182712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Монтаж, озвучка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2531" y="2276872"/>
            <a:ext cx="8280921" cy="1815882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монтажа стыкуются и склеиваются все фрагменты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накладываются эффекты, происходит конечная обработка мультфильма и выпуск готового продукта.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336008"/>
            <a:ext cx="7416824" cy="1384995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Озвучка оживляет мультфильм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более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реалистичным.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передаёт настроение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эмоции героев мультфильма.</a:t>
            </a:r>
          </a:p>
        </p:txBody>
      </p:sp>
    </p:spTree>
    <p:extLst>
      <p:ext uri="{BB962C8B-B14F-4D97-AF65-F5344CB8AC3E}">
        <p14:creationId xmlns:p14="http://schemas.microsoft.com/office/powerpoint/2010/main" val="242225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Приятного</a:t>
            </a:r>
          </a:p>
          <a:p>
            <a:pPr marL="0" indent="0" algn="ctr">
              <a:buNone/>
            </a:pP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просмотра !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893" y="260648"/>
            <a:ext cx="8860078" cy="543346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Мультипликация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-умножение) – вид киноискусства,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которого создаются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покадровой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съёмки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 (в том числе составных) – для рисованных фильмов или отдельных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театральных сцен – для кукольных фильмов, в результате чего при показе на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экране у зрителей возникает эффект одушевления персонажей, иллюзия их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движения.</a:t>
            </a: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219819" y="260648"/>
            <a:ext cx="8784976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0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педагогическая ценность мультипликации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прежде всего, в возможности интегративного развития личности.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51519" y="1196752"/>
            <a:ext cx="8784976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179512" y="4797152"/>
            <a:ext cx="8784976" cy="1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17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06269"/>
            <a:ext cx="3744416" cy="4248472"/>
          </a:xfr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оборудования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съёмки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1693" y="5877869"/>
            <a:ext cx="1950391" cy="832620"/>
          </a:xfrm>
          <a:solidFill>
            <a:srgbClr val="0070C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endParaRPr lang="ru-RU" sz="16000" dirty="0">
              <a:solidFill>
                <a:schemeClr val="bg1"/>
              </a:solidFill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419872" y="348656"/>
            <a:ext cx="5544617" cy="632072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Сиреневая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мультстудия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048236" y="1994384"/>
            <a:ext cx="2304256" cy="572368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Ноутбук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916598" y="2780928"/>
            <a:ext cx="2304256" cy="641188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056000" y="1196752"/>
            <a:ext cx="2808313" cy="650304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Освещение 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995935" y="3573016"/>
            <a:ext cx="4392489" cy="936104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для монтажа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flipH="1">
            <a:off x="208528" y="5596049"/>
            <a:ext cx="3847472" cy="931541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Штатив 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870212" y="4653136"/>
            <a:ext cx="3087115" cy="639688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Декорации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42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4511"/>
            <a:ext cx="3816424" cy="5242594"/>
          </a:xfr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создания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мультиплика-ционного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фильма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5004048" y="404664"/>
            <a:ext cx="3816424" cy="708532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замысла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442563" y="1498074"/>
            <a:ext cx="4536504" cy="564516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сценария 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978691" y="2416076"/>
            <a:ext cx="5040560" cy="1080120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героев, выбор фона, музыки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780780" y="3933056"/>
            <a:ext cx="3024336" cy="564516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Раскадровка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152428" y="4725144"/>
            <a:ext cx="3024336" cy="564516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Съёмка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197918" y="5661248"/>
            <a:ext cx="3909020" cy="564516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Монтаж, озвучка</a:t>
            </a:r>
          </a:p>
        </p:txBody>
      </p:sp>
    </p:spTree>
    <p:extLst>
      <p:ext uri="{BB962C8B-B14F-4D97-AF65-F5344CB8AC3E}">
        <p14:creationId xmlns:p14="http://schemas.microsoft.com/office/powerpoint/2010/main" val="49253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01621" y="5229200"/>
            <a:ext cx="1859767" cy="122030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56223"/>
            <a:ext cx="245861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14554"/>
            <a:ext cx="8003232" cy="391160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кого?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какой целью?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герой?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ехника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анимации?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(выбирается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наиболее подходящая техника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 определенному сюжету)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488" y="6187900"/>
            <a:ext cx="1942528" cy="29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779910" y="316775"/>
            <a:ext cx="4896545" cy="1152128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ЗАМЫСЛА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627" y="797124"/>
            <a:ext cx="22425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ЭТАП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539" y="134076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СЦЕНАРИЯ</a:t>
            </a:r>
          </a:p>
          <a:p>
            <a:pPr marL="0" indent="0" algn="ctr"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035" y="6494469"/>
            <a:ext cx="2112965" cy="32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AutoShape 2" descr="https://advsolutions.vn/wp-content/uploads/2020/01/phong-nen-powerpoint-chuyen-nghiep-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144330"/>
              </p:ext>
            </p:extLst>
          </p:nvPr>
        </p:nvGraphicFramePr>
        <p:xfrm>
          <a:off x="460375" y="2928934"/>
          <a:ext cx="8216081" cy="3039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693"/>
                <a:gridCol w="1369347"/>
                <a:gridCol w="1875793"/>
                <a:gridCol w="2232248"/>
              </a:tblGrid>
              <a:tr h="38418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СЕРЕДИНА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КОНЦОВКА</a:t>
                      </a:r>
                      <a:endParaRPr lang="ru-RU" sz="2400" dirty="0"/>
                    </a:p>
                  </a:txBody>
                  <a:tcPr/>
                </a:tc>
              </a:tr>
              <a:tr h="84520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Зачин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Завязка</a:t>
                      </a:r>
                    </a:p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Кульминация</a:t>
                      </a:r>
                    </a:p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Развязка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9887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Кто главный персонаж?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Когда были совершены описанные действия?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Где происходят события, в каком месте?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Что было?</a:t>
                      </a:r>
                    </a:p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Что произошло?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Чем закончилось?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2534084" y="260648"/>
            <a:ext cx="6264697" cy="936104"/>
          </a:xfrm>
          <a:prstGeom prst="wedgeRoundRectCallout">
            <a:avLst>
              <a:gd name="adj1" fmla="val -62060"/>
              <a:gd name="adj2" fmla="val 73728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СЦЕНАРИЯ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135443" y="5437105"/>
            <a:ext cx="1904148" cy="124943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33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2026568" cy="19302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ЭТАП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5830923" y="4581128"/>
            <a:ext cx="3208668" cy="21054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459" y="6273457"/>
            <a:ext cx="3560541" cy="54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339752" y="2276872"/>
            <a:ext cx="5616624" cy="1584176"/>
          </a:xfrm>
          <a:prstGeom prst="wedgeRoundRectCallout">
            <a:avLst>
              <a:gd name="adj1" fmla="val -68346"/>
              <a:gd name="adj2" fmla="val -74794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Подготовка, подбор героев, выбор фона, музыки</a:t>
            </a:r>
          </a:p>
        </p:txBody>
      </p:sp>
    </p:spTree>
    <p:extLst>
      <p:ext uri="{BB962C8B-B14F-4D97-AF65-F5344CB8AC3E}">
        <p14:creationId xmlns:p14="http://schemas.microsoft.com/office/powerpoint/2010/main" val="27114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118" t="18309" r="12118" b="10663"/>
          <a:stretch>
            <a:fillRect/>
          </a:stretch>
        </p:blipFill>
        <p:spPr bwMode="auto">
          <a:xfrm>
            <a:off x="1259631" y="1712929"/>
            <a:ext cx="6455640" cy="453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5861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ЭТАП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G:\Архив Финансовая культура\обложка УМП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2" b="4428"/>
          <a:stretch/>
        </p:blipFill>
        <p:spPr bwMode="auto">
          <a:xfrm>
            <a:off x="7715271" y="5817567"/>
            <a:ext cx="1324319" cy="86896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24" y="6572272"/>
            <a:ext cx="1603376" cy="24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131840" y="620688"/>
            <a:ext cx="5616624" cy="792088"/>
          </a:xfrm>
          <a:prstGeom prst="wedgeRoundRectCallout">
            <a:avLst>
              <a:gd name="adj1" fmla="val -59980"/>
              <a:gd name="adj2" fmla="val -73191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Раскадровка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27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269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                                   «Мастер - класс»  «Технология создания мультипликационного   фильма в ДОУ» </vt:lpstr>
      <vt:lpstr>Презентация PowerPoint</vt:lpstr>
      <vt:lpstr>Презентация PowerPoint</vt:lpstr>
      <vt:lpstr>Подготовка оборудования для съёмки </vt:lpstr>
      <vt:lpstr>Этапы создания мультиплика-ционного фильма </vt:lpstr>
      <vt:lpstr>1 ЭТАП  </vt:lpstr>
      <vt:lpstr> 2 ЭТАП   </vt:lpstr>
      <vt:lpstr>   3 ЭТАП   </vt:lpstr>
      <vt:lpstr>4 ЭТАП </vt:lpstr>
      <vt:lpstr>5 ЭТАП </vt:lpstr>
      <vt:lpstr>    6 ЭТАП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Конкурсное задание «Мастер - ласс»  «Технология создания мультипликационных  фильмов как средство развития познавательного интереса и социально – коммуникативных умений у старших дошкольников» </dc:title>
  <dc:creator>Dell</dc:creator>
  <cp:lastModifiedBy>Пользователь Windows</cp:lastModifiedBy>
  <cp:revision>47</cp:revision>
  <dcterms:created xsi:type="dcterms:W3CDTF">2021-05-19T16:29:50Z</dcterms:created>
  <dcterms:modified xsi:type="dcterms:W3CDTF">2022-03-27T11:31:25Z</dcterms:modified>
</cp:coreProperties>
</file>