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8" autoAdjust="0"/>
    <p:restoredTop sz="94660"/>
  </p:normalViewPr>
  <p:slideViewPr>
    <p:cSldViewPr>
      <p:cViewPr>
        <p:scale>
          <a:sx n="75" d="100"/>
          <a:sy n="75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устой-кроссвор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4769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187616" y="188636"/>
          <a:ext cx="6480729" cy="6336709"/>
        </p:xfrm>
        <a:graphic>
          <a:graphicData uri="http://schemas.openxmlformats.org/drawingml/2006/table">
            <a:tbl>
              <a:tblPr/>
              <a:tblGrid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  <a:gridCol w="341091"/>
              </a:tblGrid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 dirty="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9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5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7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2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8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1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4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6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3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10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 dirty="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 dirty="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03643" y="0"/>
          <a:ext cx="6827070" cy="6858000"/>
        </p:xfrm>
        <a:graphic>
          <a:graphicData uri="http://schemas.openxmlformats.org/drawingml/2006/table">
            <a:tbl>
              <a:tblPr/>
              <a:tblGrid>
                <a:gridCol w="455138"/>
                <a:gridCol w="455138"/>
                <a:gridCol w="455138"/>
                <a:gridCol w="455138"/>
                <a:gridCol w="455138"/>
                <a:gridCol w="455138"/>
                <a:gridCol w="455138"/>
                <a:gridCol w="455138"/>
                <a:gridCol w="455138"/>
                <a:gridCol w="455138"/>
                <a:gridCol w="455138"/>
                <a:gridCol w="455138"/>
                <a:gridCol w="455138"/>
                <a:gridCol w="455138"/>
                <a:gridCol w="455138"/>
              </a:tblGrid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 dirty="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8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3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7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9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1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4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6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2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5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10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aseline="30000">
                          <a:latin typeface="Cambria"/>
                          <a:ea typeface="Cambria"/>
                          <a:cs typeface="Times New Roman"/>
                        </a:rPr>
                        <a:t>11</a:t>
                      </a:r>
                      <a:endParaRPr lang="ru-RU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 dirty="0"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21</Words>
  <Application>Microsoft Office PowerPoint</Application>
  <PresentationFormat>Экран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класс</dc:title>
  <dc:creator>a</dc:creator>
  <cp:lastModifiedBy>a</cp:lastModifiedBy>
  <cp:revision>16</cp:revision>
  <dcterms:created xsi:type="dcterms:W3CDTF">2019-01-30T15:35:57Z</dcterms:created>
  <dcterms:modified xsi:type="dcterms:W3CDTF">2019-02-14T13:44:34Z</dcterms:modified>
</cp:coreProperties>
</file>