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307" r:id="rId3"/>
    <p:sldId id="304" r:id="rId4"/>
    <p:sldId id="275" r:id="rId5"/>
    <p:sldId id="277" r:id="rId6"/>
    <p:sldId id="303" r:id="rId7"/>
    <p:sldId id="306" r:id="rId8"/>
    <p:sldId id="276" r:id="rId9"/>
    <p:sldId id="311" r:id="rId10"/>
    <p:sldId id="278" r:id="rId11"/>
    <p:sldId id="257" r:id="rId12"/>
    <p:sldId id="263" r:id="rId13"/>
    <p:sldId id="262" r:id="rId14"/>
    <p:sldId id="271" r:id="rId15"/>
    <p:sldId id="264" r:id="rId16"/>
    <p:sldId id="308" r:id="rId17"/>
    <p:sldId id="309" r:id="rId18"/>
    <p:sldId id="310" r:id="rId19"/>
    <p:sldId id="300" r:id="rId20"/>
    <p:sldId id="30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66"/>
    <a:srgbClr val="5742F6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4660"/>
  </p:normalViewPr>
  <p:slideViewPr>
    <p:cSldViewPr>
      <p:cViewPr>
        <p:scale>
          <a:sx n="76" d="100"/>
          <a:sy n="76" d="100"/>
        </p:scale>
        <p:origin x="-1176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BF782-6BE4-45D0-BD2B-1A4BF2E3034F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4370F-22FF-45C8-AC62-D909A639B3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03471-4178-43BD-807A-FBD2726D0BC0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B3386-3F43-4A92-BEB3-389153D13F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5D629-3074-41B6-A04C-5C3E466F56AF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5768C-0039-46E4-8331-FFA137CF36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3A7FD-E20B-438B-BDCC-4D73765C994D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65DC6-F86D-47EF-B7FE-97E5C1A09A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DAB2D-5A5C-43F5-834E-7F57391BEA25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37209-EA26-4CA0-9125-A0235A18BF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86A6A-E10E-4798-986D-53FC2595B271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D746B-4F7F-4056-BFF2-3A56EFD4A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D0183-BC29-4855-9953-4EB214894C32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9357B-D473-49DB-BA90-F1F88916F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A0AE4-AB4D-4021-96D9-EFC5CF889EED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9B9BF-62B6-4499-908D-0DA383322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EAD5-AB50-400C-9A7C-8F47944AA68B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CFA35-7E5E-40ED-95DB-B910B2A263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E46F-69C1-417C-AF00-5F1AA323008B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C9894-2011-4098-AF04-80D79C8BA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FF546-9DDA-45FB-BC3A-56BF1A96F3B6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73FD0-0831-4FC3-8EE8-8DD26DB1C6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012AA-05EE-4DF8-8BD6-AA52317425C4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BDCDB-6E08-49FA-9B5F-C28649A668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9BFDC-CC8F-4518-98F9-B202EE7E0BDD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BD15C-9C42-41AF-8B80-AB499B360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69574-D705-4471-97DE-94BE67DAB62E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116F9-6562-4596-9B7E-01E373FF08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CDA80-AEEF-49F6-805C-79F5200D9754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E6A0A-6B3E-48FF-8FBC-CF856FEB26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1DC43-2041-477A-8D96-FD40AFD56766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A5D99-D967-4CCD-9245-EBF210A4E6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C86E0-94B0-48D8-B644-1CA89266627F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29813-2990-4B6E-97BE-28FE9241CA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3E911-48C8-4098-B8A9-FBA2AD81F8E3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2C493-D45E-4726-92AF-7C54FD0A65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150CF-052A-47FC-B6E0-B06E1D174DD0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A435-7A2C-43AD-AE4B-DE610B3A04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3EF51-4D82-4497-9BC1-8369034A95BC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A3DFB-46FB-486F-862D-87429DB19DE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B3847-ACAC-4602-A246-D37D28A07047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5D96E-DFFD-4EB1-9B63-D34DF8C1DFB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2BE24-3FCA-40BF-816D-45881903557C}" type="datetimeFigureOut">
              <a:rPr lang="ru-RU"/>
              <a:pPr>
                <a:defRPr/>
              </a:pPr>
              <a:t>03.11.2021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C525A-7224-4F5A-AB76-F8C236FDC4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A843476-6C3E-4F91-BDDE-C53542BAA55D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60CA06-A43C-4C53-A85D-EF5DB28CF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32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446F7D-6BB3-4884-B20C-CF91EACEC0D2}" type="datetimeFigureOut">
              <a:rPr lang="en-US"/>
              <a:pPr>
                <a:defRPr/>
              </a:pPr>
              <a:t>11/3/2021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9AE136-F50D-4664-A519-0C8BC74A21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699" r:id="rId2"/>
    <p:sldLayoutId id="214748371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20" r:id="rId9"/>
    <p:sldLayoutId id="2147483705" r:id="rId10"/>
    <p:sldLayoutId id="2147483706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E:\&#1087;&#1088;&#1086;&#1077;&#1082;&#1090;\&#1057;&#1085;&#1077;&#1075;&#1086;&#1074;&#1080;&#1082;%20&#1040;&#1085;&#1090;&#1086;&#1096;&#1082;&#1072;%20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731838"/>
            <a:ext cx="8305800" cy="5135562"/>
          </a:xfrm>
        </p:spPr>
        <p:txBody>
          <a:bodyPr rtlCol="0">
            <a:normAutofit fontScale="85000" lnSpcReduction="20000"/>
          </a:bodyPr>
          <a:lstStyle/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6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6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6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sz="6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6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«Скоро, скоро Новый год!»</a:t>
            </a: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286000"/>
            <a:ext cx="7315200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8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проектов</a:t>
            </a:r>
            <a:endParaRPr lang="ru-RU" sz="8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iki.chronicles-of-blood.com/images/Creatures-Evil_snow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9900" y="0"/>
            <a:ext cx="5624513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u.livelib.ru/reader/Selena_451/r/154ed1hb/154ed1hb-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3463" y="0"/>
            <a:ext cx="6840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3796" name="TextBox 4"/>
          <p:cNvSpPr txBox="1">
            <a:spLocks noChangeArrowheads="1"/>
          </p:cNvSpPr>
          <p:nvPr/>
        </p:nvSpPr>
        <p:spPr bwMode="auto">
          <a:xfrm>
            <a:off x="4143375" y="9286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3797" name="TextBox 5"/>
          <p:cNvSpPr txBox="1">
            <a:spLocks noChangeArrowheads="1"/>
          </p:cNvSpPr>
          <p:nvPr/>
        </p:nvSpPr>
        <p:spPr bwMode="auto">
          <a:xfrm>
            <a:off x="2857500" y="157162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3798" name="TextBox 6"/>
          <p:cNvSpPr txBox="1">
            <a:spLocks noChangeArrowheads="1"/>
          </p:cNvSpPr>
          <p:nvPr/>
        </p:nvSpPr>
        <p:spPr bwMode="auto">
          <a:xfrm>
            <a:off x="3009900" y="172402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rebuchet MS" pitchFamily="34" charset="0"/>
            </a:endParaRPr>
          </a:p>
        </p:txBody>
      </p:sp>
      <p:sp>
        <p:nvSpPr>
          <p:cNvPr id="33799" name="Прямоугольник 8"/>
          <p:cNvSpPr>
            <a:spLocks noChangeArrowheads="1"/>
          </p:cNvSpPr>
          <p:nvPr/>
        </p:nvSpPr>
        <p:spPr bwMode="auto">
          <a:xfrm>
            <a:off x="0" y="990600"/>
            <a:ext cx="34178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Первые снеговики изображались недобрыми свирепыми снежными монстрами впечатляющих размеров. </a:t>
            </a:r>
            <a:endParaRPr lang="ru-RU" sz="3200" b="1">
              <a:latin typeface="Trebuchet MS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Наталья\Мои документы\Мои рисунки\blog_astochka_ru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267200" y="1"/>
            <a:ext cx="48768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4818" name="Прямоугольник 4"/>
          <p:cNvSpPr>
            <a:spLocks noChangeArrowheads="1"/>
          </p:cNvSpPr>
          <p:nvPr/>
        </p:nvSpPr>
        <p:spPr bwMode="auto">
          <a:xfrm>
            <a:off x="228600" y="2057400"/>
            <a:ext cx="39624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 по другой христианской легенде, снеговики – это ангелы, сошедшие с небес. 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Ведь снег – это дар неба. А значит, снеговик – не кто иной, как ангел, который может передавать Богу просьбы людей.</a:t>
            </a:r>
            <a:endParaRPr lang="ru-RU" sz="2400">
              <a:solidFill>
                <a:srgbClr val="000066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пк\Desktop\микеланджело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541838" y="0"/>
            <a:ext cx="46021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81000" y="2438400"/>
            <a:ext cx="358140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5843" name="Прямоугольник 9"/>
          <p:cNvSpPr>
            <a:spLocks noChangeArrowheads="1"/>
          </p:cNvSpPr>
          <p:nvPr/>
        </p:nvSpPr>
        <p:spPr bwMode="auto">
          <a:xfrm>
            <a:off x="381000" y="1228725"/>
            <a:ext cx="3810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cs typeface="Times New Roman" pitchFamily="18" charset="0"/>
              </a:rPr>
              <a:t>Согласно древним преданиям первый снеговик был слеплен знаменитым скульптором </a:t>
            </a:r>
          </a:p>
          <a:p>
            <a:pPr algn="ctr"/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Микеланджело </a:t>
            </a:r>
          </a:p>
          <a:p>
            <a:pPr algn="ctr"/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Буонарроти</a:t>
            </a:r>
            <a:endParaRPr lang="ru-RU" sz="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в 1493 году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Прямоугольник 3"/>
          <p:cNvSpPr>
            <a:spLocks noChangeArrowheads="1"/>
          </p:cNvSpPr>
          <p:nvPr/>
        </p:nvSpPr>
        <p:spPr bwMode="auto">
          <a:xfrm>
            <a:off x="5327650" y="1898650"/>
            <a:ext cx="3810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Традиционный снеговик, </a:t>
            </a: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состоящий из трёх снежных шаров и носом –морковкой, 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появился в конце 19-го века. </a:t>
            </a:r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Тогда же он и подобрел.</a:t>
            </a:r>
          </a:p>
          <a:p>
            <a:endParaRPr 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88"/>
            <a:ext cx="50292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Прямоугольник 3"/>
          <p:cNvSpPr>
            <a:spLocks noChangeArrowheads="1"/>
          </p:cNvSpPr>
          <p:nvPr/>
        </p:nvSpPr>
        <p:spPr bwMode="auto">
          <a:xfrm>
            <a:off x="1447800" y="304800"/>
            <a:ext cx="6248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 Руси снеговик служил оберегом</a:t>
            </a:r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, который защищал дом, отводил от семьи злой глаз. </a:t>
            </a:r>
          </a:p>
        </p:txBody>
      </p:sp>
      <p:pic>
        <p:nvPicPr>
          <p:cNvPr id="37890" name="Picture 2" descr="http://okna-polus.ru/goghogwik/4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295400"/>
            <a:ext cx="6324600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066800" y="1447800"/>
            <a:ext cx="7467600" cy="5410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Лепит с самого утра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Детвора снеговика.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Снежные шары катает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смеясь, соединяет.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Cнизу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самый крупный ком,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Чуть поменьше ком на нём.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Ещё меньше – голова,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Дотянулися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едва.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Глазки- шишки, нос морковка.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Шапочку надели ловко.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Яркий шарф, в руках метла.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довольна детвора.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6763" y="381000"/>
            <a:ext cx="75326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18 января –Всемирный день снеговика.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1813" y="1295400"/>
            <a:ext cx="80010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Идея празднования Дня снеговика пришла в голову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Корнелиусу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8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Гретцу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Юноша из Германии начал собирать коллекцию изображений снеговиков. Их у него более трех тысяч экспонатов, и с ней он попал в 2008 году в книгу рекордов Гиннеса.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4419600"/>
            <a:ext cx="83820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России День снеговика празднуют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 февраля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Нам повезло, мы можем радоваться замечательному, веселому празднику два раза.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http://stol-yar.ru/images/upload/27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3810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152400" y="5791200"/>
            <a:ext cx="876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Самый большой снеговик красуется в Австрии на склонах горнолыжного курорта в городе Гальтюр. Его высота 16 метров 70 сантиметров.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fs1.ppt4web.ru/images/17985/103228/640/img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85800"/>
            <a:ext cx="75438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0" descr="C:\Documents and Settings\Наталья\Мои документы\Мои рисунки\снеговик\1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2857500"/>
            <a:ext cx="2743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неговик Антошка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5800" y="609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2" descr="http://mtdata.ru/u23/photo0115/20576629770-0/big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" y="-33338"/>
            <a:ext cx="4572000" cy="4333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19844140">
            <a:off x="1015292" y="2967335"/>
            <a:ext cx="711342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1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Прямоугольник 1"/>
          <p:cNvSpPr>
            <a:spLocks noChangeArrowheads="1"/>
          </p:cNvSpPr>
          <p:nvPr/>
        </p:nvSpPr>
        <p:spPr bwMode="auto">
          <a:xfrm>
            <a:off x="457200" y="457200"/>
            <a:ext cx="800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http://www.liveinternet.ru/users/vsjo_dlja_doshkoljat/blog/page58.html</a:t>
            </a:r>
            <a:endParaRPr lang="ru-RU">
              <a:latin typeface="Trebuchet MS" pitchFamily="34" charset="0"/>
            </a:endParaRPr>
          </a:p>
        </p:txBody>
      </p:sp>
      <p:pic>
        <p:nvPicPr>
          <p:cNvPr id="43010" name="Picture 2" descr="http://img-fotki.yandex.ru/get/6415/47407354.884/0_10143a_1006f8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0900" y="2443163"/>
            <a:ext cx="2374900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Прямоугольник 2"/>
          <p:cNvSpPr>
            <a:spLocks noChangeArrowheads="1"/>
          </p:cNvSpPr>
          <p:nvPr/>
        </p:nvSpPr>
        <p:spPr bwMode="auto">
          <a:xfrm>
            <a:off x="495300" y="1143000"/>
            <a:ext cx="822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https://ru.wikipedia.org/wiki</a:t>
            </a:r>
            <a:endParaRPr lang="ru-RU">
              <a:latin typeface="Trebuchet MS" pitchFamily="34" charset="0"/>
            </a:endParaRPr>
          </a:p>
        </p:txBody>
      </p:sp>
      <p:sp>
        <p:nvSpPr>
          <p:cNvPr id="43012" name="Прямоугольник 3"/>
          <p:cNvSpPr>
            <a:spLocks noChangeArrowheads="1"/>
          </p:cNvSpPr>
          <p:nvPr/>
        </p:nvSpPr>
        <p:spPr bwMode="auto">
          <a:xfrm>
            <a:off x="609600" y="1795463"/>
            <a:ext cx="5334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http://www.dpol4.ru/picture.php?id=3321</a:t>
            </a:r>
            <a:endParaRPr lang="ru-RU">
              <a:latin typeface="Trebuchet MS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1000" y="381000"/>
            <a:ext cx="6400800" cy="3475038"/>
          </a:xfrm>
        </p:spPr>
        <p:txBody>
          <a:bodyPr rtlCol="0">
            <a:noAutofit/>
          </a:bodyPr>
          <a:lstStyle/>
          <a:p>
            <a:pPr marL="45720" indent="0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Появился во дворе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в холодном декабре.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Неуклюжий и смешной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катка стоит с метлой.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ветру зимнему привык </a:t>
            </a:r>
            <a:b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 приятель …</a:t>
            </a:r>
          </a:p>
        </p:txBody>
      </p:sp>
      <p:pic>
        <p:nvPicPr>
          <p:cNvPr id="14" name="Picture 4" descr="http://img-fotki.yandex.ru/get/6515/47407354.882/0_1013e3_caaf557a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74638"/>
            <a:ext cx="5821363" cy="658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948238" cy="1905000"/>
          </a:xfrm>
        </p:spPr>
        <p:txBody>
          <a:bodyPr rtlCol="0"/>
          <a:lstStyle/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Выполнили: учащиеся 1 класса А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«СОШ № 36» г. Братска</a:t>
            </a:r>
          </a:p>
          <a:p>
            <a:pPr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Ващилова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М.В.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76200"/>
            <a:ext cx="8286808" cy="3657600"/>
          </a:xfrm>
        </p:spPr>
        <p:txBody>
          <a:bodyPr>
            <a:normAutofit/>
          </a:bodyPr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Информационно-творческий проект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«Парад Снеговиков»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4" descr="http://img-fotki.yandex.ru/get/6515/47407354.882/0_1013e3_caaf557a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438400"/>
            <a:ext cx="2989263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https://hromadskeradio.org/sites/default/files/styles/news__teaser_big__640x420/public/media/zobrazhennya/novyny/0765.png?itok=3F9jzhy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81000"/>
            <a:ext cx="7683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https://hromadskeradio.org/sites/default/files/styles/news__teaser_big__640x420/public/media/zobrazhennya/novyny/0765.png?itok=3F9jzhy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0100" y="2754313"/>
            <a:ext cx="10287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6" descr="https://hromadskeradio.org/sites/default/files/styles/news__teaser_big__640x420/public/media/zobrazhennya/novyny/0765.png?itok=3F9jzhy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5181600"/>
            <a:ext cx="7953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6" descr="https://hromadskeradio.org/sites/default/files/styles/news__teaser_big__640x420/public/media/zobrazhennya/novyny/0765.png?itok=3F9jzhy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0" y="914400"/>
            <a:ext cx="7683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8" descr="http://www.playcast.ru/uploads/2015/12/22/1645616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2971800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8" descr="http://www.playcast.ru/uploads/2015/12/22/1645616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35950" y="5213350"/>
            <a:ext cx="63817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1000" y="2438400"/>
            <a:ext cx="358140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74" name="Прямоугольник 6"/>
          <p:cNvSpPr>
            <a:spLocks noChangeArrowheads="1"/>
          </p:cNvSpPr>
          <p:nvPr/>
        </p:nvSpPr>
        <p:spPr bwMode="auto">
          <a:xfrm>
            <a:off x="762000" y="457200"/>
            <a:ext cx="7924800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Цели:</a:t>
            </a:r>
            <a:endParaRPr lang="ru-RU" sz="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800" b="1">
              <a:solidFill>
                <a:srgbClr val="002060"/>
              </a:solidFill>
            </a:endParaRPr>
          </a:p>
          <a:p>
            <a:endParaRPr lang="ru-RU" sz="800" b="1">
              <a:solidFill>
                <a:srgbClr val="002060"/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узнать историю появления снеговика;</a:t>
            </a:r>
          </a:p>
          <a:p>
            <a:pPr>
              <a:buFont typeface="Arial" charset="0"/>
              <a:buChar char="•"/>
            </a:pPr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научиться делать снеговика своими руками из различных материалов.</a:t>
            </a:r>
          </a:p>
          <a:p>
            <a:endParaRPr lang="ru-RU" sz="2400">
              <a:solidFill>
                <a:srgbClr val="002060"/>
              </a:solidFill>
              <a:latin typeface="Trebuchet MS" pitchFamily="34" charset="0"/>
            </a:endParaRPr>
          </a:p>
        </p:txBody>
      </p:sp>
      <p:pic>
        <p:nvPicPr>
          <p:cNvPr id="28675" name="Picture 4" descr="http://img-fotki.yandex.ru/get/6515/47407354.882/0_1013e3_caaf557a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4114800"/>
            <a:ext cx="2316163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http://www.playcast.ru/uploads/2015/12/22/164561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990600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8" descr="http://www.playcast.ru/uploads/2015/12/22/164561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6225" y="4405313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http://www.playcast.ru/uploads/2015/12/22/164561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990600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1706" y="1957387"/>
            <a:ext cx="651251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dirty="0" smtClean="0"/>
              <a:t>Что вы знаете про снеговика?</a:t>
            </a:r>
            <a:endParaRPr lang="ru-RU" dirty="0"/>
          </a:p>
        </p:txBody>
      </p:sp>
      <p:pic>
        <p:nvPicPr>
          <p:cNvPr id="29699" name="Picture 6" descr="https://hromadskeradio.org/sites/default/files/styles/news__teaser_big__640x420/public/media/zobrazhennya/novyny/0765.png?itok=3F9jzhy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371600"/>
            <a:ext cx="762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6" descr="https://hromadskeradio.org/sites/default/files/styles/news__teaser_big__640x420/public/media/zobrazhennya/novyny/0765.png?itok=3F9jzhy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690563"/>
            <a:ext cx="76200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 descr="http://www.playcast.ru/uploads/2015/12/22/164561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0" y="4191000"/>
            <a:ext cx="6381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2" descr="http://img-fotki.yandex.ru/get/6415/47407354.884/0_10143a_1006f82_ori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1954213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62000"/>
            <a:ext cx="6400800" cy="3475038"/>
          </a:xfrm>
        </p:spPr>
        <p:txBody>
          <a:bodyPr rtlCol="0">
            <a:normAutofit/>
          </a:bodyPr>
          <a:lstStyle/>
          <a:p>
            <a:pPr marL="45720" indent="0" algn="ctr" fontAlgn="auto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6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 же такое снеговик ? </a:t>
            </a:r>
          </a:p>
          <a:p>
            <a:pPr indent="-182880" fontAlgn="auto">
              <a:buClr>
                <a:schemeClr val="accent6">
                  <a:lumMod val="75000"/>
                </a:schemeClr>
              </a:buClr>
              <a:defRPr/>
            </a:pP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68300" y="2057400"/>
            <a:ext cx="86106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Простая снежная скульптура, состоящая из трёх снежных шаров (комов), получаемых путём лепки снежков и накатывания на них лежащего снега. </a:t>
            </a:r>
          </a:p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Самый большой ком становится брюшком снеговика, поменьше — грудью, а самый маленький — головой.</a:t>
            </a:r>
            <a:r>
              <a:rPr lang="ru-RU" b="1">
                <a:latin typeface="Trebuchet MS" pitchFamily="34" charset="0"/>
              </a:rPr>
              <a:t/>
            </a:r>
            <a:br>
              <a:rPr lang="ru-RU" b="1">
                <a:latin typeface="Trebuchet MS" pitchFamily="34" charset="0"/>
              </a:rPr>
            </a:br>
            <a:endParaRPr lang="ru-RU">
              <a:latin typeface="Trebuchet MS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1000" y="2438400"/>
            <a:ext cx="358140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1746" name="Прямоугольник 6"/>
          <p:cNvSpPr>
            <a:spLocks noChangeArrowheads="1"/>
          </p:cNvSpPr>
          <p:nvPr/>
        </p:nvSpPr>
        <p:spPr bwMode="auto">
          <a:xfrm>
            <a:off x="762000" y="228600"/>
            <a:ext cx="7924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Какая зима – без снеговика?! </a:t>
            </a:r>
            <a:endParaRPr lang="ru-RU" sz="3200" b="1">
              <a:solidFill>
                <a:srgbClr val="002060"/>
              </a:solidFill>
              <a:latin typeface="Trebuchet MS" pitchFamily="34" charset="0"/>
            </a:endParaRPr>
          </a:p>
        </p:txBody>
      </p:sp>
      <p:pic>
        <p:nvPicPr>
          <p:cNvPr id="31747" name="Picture 2" descr="http://img0.liveinternet.ru/images/attach/c/11/128/446/128446362_5111852_Korotkiestihiprozimudlyadetej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013" y="804863"/>
            <a:ext cx="665797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609600" y="685800"/>
            <a:ext cx="6400800" cy="3475038"/>
          </a:xfrm>
          <a:prstGeom prst="rect">
            <a:avLst/>
          </a:prstGeo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36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Задумывались ли вы над тем, что символизирует снеговик за твоим окном, и кому впервые во всем мире пришло в голову слепить этого зимнего красавца?</a:t>
            </a:r>
          </a:p>
          <a:p>
            <a:endParaRPr lang="ru-RU" sz="2000" smtClean="0"/>
          </a:p>
        </p:txBody>
      </p:sp>
      <p:pic>
        <p:nvPicPr>
          <p:cNvPr id="58372" name="Picture 2" descr="http://img-fotki.yandex.ru/get/6415/47407354.884/0_10143a_1006f82_orig.png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352800"/>
            <a:ext cx="1855788" cy="2667000"/>
          </a:xfrm>
          <a:noFill/>
          <a:ln/>
        </p:spPr>
      </p:pic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1000" y="2438400"/>
            <a:ext cx="3581400" cy="228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2770" name="Picture 2" descr="C:\Users\пк\Desktop\6230c6c512539e0caa0082e66614f3e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76400"/>
            <a:ext cx="6629400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Прямоугольник 9"/>
          <p:cNvSpPr>
            <a:spLocks noChangeArrowheads="1"/>
          </p:cNvSpPr>
          <p:nvPr/>
        </p:nvSpPr>
        <p:spPr bwMode="auto">
          <a:xfrm>
            <a:off x="762000" y="381000"/>
            <a:ext cx="7543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Эта веселая зимняя затея известна людям уже давно. Но далеко не многим известно, какой сверхъестественный смысл был у снеговика в прошлом…</a:t>
            </a:r>
            <a:endParaRPr lang="ru-RU" sz="2400">
              <a:solidFill>
                <a:srgbClr val="000066"/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873</TotalTime>
  <Words>343</Words>
  <Application>Microsoft Office PowerPoint</Application>
  <PresentationFormat>Экран (4:3)</PresentationFormat>
  <Paragraphs>42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Воздушный поток</vt:lpstr>
      <vt:lpstr>1_Воздушный поток</vt:lpstr>
      <vt:lpstr>День проектов</vt:lpstr>
      <vt:lpstr>Слайд 2</vt:lpstr>
      <vt:lpstr>Информационно-творческий проект  «Парад Снеговиков» </vt:lpstr>
      <vt:lpstr>Слайд 4</vt:lpstr>
      <vt:lpstr>Что вы знаете про снеговика?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KOPIP@rambler.ru</cp:lastModifiedBy>
  <cp:revision>98</cp:revision>
  <dcterms:created xsi:type="dcterms:W3CDTF">2014-02-05T12:04:42Z</dcterms:created>
  <dcterms:modified xsi:type="dcterms:W3CDTF">2021-11-03T12:27:36Z</dcterms:modified>
</cp:coreProperties>
</file>