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63" r:id="rId6"/>
    <p:sldId id="261" r:id="rId7"/>
    <p:sldId id="260" r:id="rId8"/>
    <p:sldId id="25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86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C82DB-D697-4EEC-90F7-FD2884906EA7}" type="datetimeFigureOut">
              <a:rPr lang="ru-RU" smtClean="0"/>
              <a:t>07.07.2025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98DB987-DDF7-4B40-AA91-DE983E22BF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C82DB-D697-4EEC-90F7-FD2884906EA7}" type="datetimeFigureOut">
              <a:rPr lang="ru-RU" smtClean="0"/>
              <a:t>07.07.2025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DB987-DDF7-4B40-AA91-DE983E22BF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C82DB-D697-4EEC-90F7-FD2884906EA7}" type="datetimeFigureOut">
              <a:rPr lang="ru-RU" smtClean="0"/>
              <a:t>07.07.2025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DB987-DDF7-4B40-AA91-DE983E22BF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C82DB-D697-4EEC-90F7-FD2884906EA7}" type="datetimeFigureOut">
              <a:rPr lang="ru-RU" smtClean="0"/>
              <a:t>07.07.2025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98DB987-DDF7-4B40-AA91-DE983E22BF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C82DB-D697-4EEC-90F7-FD2884906EA7}" type="datetimeFigureOut">
              <a:rPr lang="ru-RU" smtClean="0"/>
              <a:t>07.07.2025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DB987-DDF7-4B40-AA91-DE983E22BFB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C82DB-D697-4EEC-90F7-FD2884906EA7}" type="datetimeFigureOut">
              <a:rPr lang="ru-RU" smtClean="0"/>
              <a:t>07.07.2025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DB987-DDF7-4B40-AA91-DE983E22BF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C82DB-D697-4EEC-90F7-FD2884906EA7}" type="datetimeFigureOut">
              <a:rPr lang="ru-RU" smtClean="0"/>
              <a:t>07.07.2025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98DB987-DDF7-4B40-AA91-DE983E22BFB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C82DB-D697-4EEC-90F7-FD2884906EA7}" type="datetimeFigureOut">
              <a:rPr lang="ru-RU" smtClean="0"/>
              <a:t>07.07.2025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DB987-DDF7-4B40-AA91-DE983E22BF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C82DB-D697-4EEC-90F7-FD2884906EA7}" type="datetimeFigureOut">
              <a:rPr lang="ru-RU" smtClean="0"/>
              <a:t>07.07.2025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DB987-DDF7-4B40-AA91-DE983E22BF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C82DB-D697-4EEC-90F7-FD2884906EA7}" type="datetimeFigureOut">
              <a:rPr lang="ru-RU" smtClean="0"/>
              <a:t>07.07.2025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DB987-DDF7-4B40-AA91-DE983E22BF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C82DB-D697-4EEC-90F7-FD2884906EA7}" type="datetimeFigureOut">
              <a:rPr lang="ru-RU" smtClean="0"/>
              <a:t>07.07.2025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DB987-DDF7-4B40-AA91-DE983E22BFB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8FC82DB-D697-4EEC-90F7-FD2884906EA7}" type="datetimeFigureOut">
              <a:rPr lang="ru-RU" smtClean="0"/>
              <a:t>07.07.2025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98DB987-DDF7-4B40-AA91-DE983E22BFB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hotchoko.ru/uspeh/wordpress/wp-content/uploads/2009/06/82191_1_o.jpg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vibiri.files.wordpress.com/2010/03/107.jp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276873"/>
            <a:ext cx="8458200" cy="3798914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ФАНТАЗИЯ и реальность в изображении художника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71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600" dirty="0" err="1" smtClean="0"/>
              <a:t>М.Шагал</a:t>
            </a:r>
            <a:r>
              <a:rPr lang="ru-RU" sz="1600" dirty="0" smtClean="0"/>
              <a:t>                                                 К. Малевич                                               М. </a:t>
            </a:r>
            <a:r>
              <a:rPr lang="ru-RU" sz="1600" dirty="0" err="1" smtClean="0"/>
              <a:t>Потко</a:t>
            </a:r>
            <a:endParaRPr lang="ru-RU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4783"/>
            <a:ext cx="2664296" cy="320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1" y="1519348"/>
            <a:ext cx="2960170" cy="3172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519596"/>
            <a:ext cx="2178003" cy="317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910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116632"/>
            <a:ext cx="7416824" cy="172819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Фантазия (от греч.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phantasïa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«воображение») — это способность выдумывать, представлять что-либо, творческое воображение.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5" descr="Картинка 113 из 18059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331" y="2204864"/>
            <a:ext cx="5256584" cy="394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799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06" y="1762919"/>
            <a:ext cx="4067175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9325" y="1762919"/>
            <a:ext cx="4067175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730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77413"/>
            <a:ext cx="3332906" cy="444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628800"/>
            <a:ext cx="3384376" cy="4329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436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0"/>
            <a:ext cx="7554581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5400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То, что я понял, </a:t>
            </a:r>
            <a:r>
              <a:rPr lang="ru-RU" altLang="ru-RU" sz="5400" dirty="0">
                <a:solidFill>
                  <a:srgbClr val="000000"/>
                </a:solidFill>
                <a:latin typeface="Garamond" pitchFamily="18" charset="0"/>
                <a:cs typeface="Times New Roman" pitchFamily="18" charset="0"/>
              </a:rPr>
              <a:t>—</a:t>
            </a:r>
            <a:r>
              <a:rPr lang="ru-RU" altLang="ru-RU" sz="5400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ru-RU" altLang="ru-RU" sz="5400" dirty="0">
                <a:solidFill>
                  <a:srgbClr val="FF00FF"/>
                </a:solidFill>
                <a:latin typeface="Arial" charset="0"/>
                <a:cs typeface="Times New Roman" pitchFamily="18" charset="0"/>
              </a:rPr>
              <a:t>прекрасно</a:t>
            </a:r>
            <a:r>
              <a:rPr lang="ru-RU" altLang="ru-RU" sz="5400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,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5400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из этого я заключаю,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5400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что и остальное,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5400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чего я не понял, </a:t>
            </a:r>
            <a:r>
              <a:rPr lang="ru-RU" altLang="ru-RU" sz="5400" dirty="0">
                <a:solidFill>
                  <a:srgbClr val="000000"/>
                </a:solidFill>
                <a:latin typeface="Garamond" pitchFamily="18" charset="0"/>
                <a:cs typeface="Times New Roman" pitchFamily="18" charset="0"/>
              </a:rPr>
              <a:t>—</a:t>
            </a:r>
            <a:r>
              <a:rPr lang="ru-RU" altLang="ru-RU" sz="5400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5400" dirty="0">
                <a:solidFill>
                  <a:srgbClr val="FF33CC"/>
                </a:solidFill>
                <a:latin typeface="Arial" charset="0"/>
                <a:cs typeface="Times New Roman" pitchFamily="18" charset="0"/>
              </a:rPr>
              <a:t>тоже прекрасно</a:t>
            </a:r>
            <a:r>
              <a:rPr lang="ru-RU" altLang="ru-RU" sz="5400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5400" dirty="0">
              <a:solidFill>
                <a:prstClr val="black"/>
              </a:solidFill>
              <a:latin typeface="Garamond" pitchFamily="18" charset="0"/>
              <a:cs typeface="Arial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5400" i="1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Сократ</a:t>
            </a:r>
            <a:endParaRPr lang="ru-RU" altLang="ru-RU" sz="5400" dirty="0">
              <a:solidFill>
                <a:prstClr val="black"/>
              </a:solidFill>
              <a:latin typeface="Garamond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59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Картинка 142 из 18059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33400"/>
            <a:ext cx="792480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473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5" descr="gb-9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6294" y="1600200"/>
            <a:ext cx="2968012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 eaLnBrk="0" hangingPunct="0">
              <a:defRPr/>
            </a:pPr>
            <a:r>
              <a:rPr lang="ru-RU" sz="1800" dirty="0">
                <a:solidFill>
                  <a:schemeClr val="accent6">
                    <a:lumMod val="75000"/>
                  </a:schemeClr>
                </a:solidFill>
                <a:latin typeface="Segoe Print" pitchFamily="2" charset="0"/>
                <a:cs typeface="Times New Roman" pitchFamily="18" charset="0"/>
              </a:rPr>
              <a:t>Урок </a:t>
            </a:r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  <a:latin typeface="Segoe Print" pitchFamily="2" charset="0"/>
                <a:cs typeface="Times New Roman" pitchFamily="18" charset="0"/>
              </a:rPr>
              <a:t>подготовила </a:t>
            </a:r>
            <a:r>
              <a:rPr lang="ru-RU" sz="1800" dirty="0">
                <a:solidFill>
                  <a:schemeClr val="accent6">
                    <a:lumMod val="75000"/>
                  </a:schemeClr>
                </a:solidFill>
                <a:latin typeface="Segoe Print" pitchFamily="2" charset="0"/>
                <a:cs typeface="Times New Roman" pitchFamily="18" charset="0"/>
              </a:rPr>
              <a:t>и </a:t>
            </a:r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  <a:latin typeface="Segoe Print" pitchFamily="2" charset="0"/>
                <a:cs typeface="Times New Roman" pitchFamily="18" charset="0"/>
              </a:rPr>
              <a:t>провела:                                                                       </a:t>
            </a:r>
            <a:r>
              <a:rPr lang="ru-RU" sz="1800" dirty="0">
                <a:solidFill>
                  <a:srgbClr val="9933FF"/>
                </a:solidFill>
                <a:latin typeface="Segoe Print" pitchFamily="2" charset="0"/>
                <a:cs typeface="Times New Roman" pitchFamily="18" charset="0"/>
              </a:rPr>
              <a:t>учитель ИЗО –</a:t>
            </a:r>
            <a:endParaRPr lang="en-US" sz="1800" dirty="0">
              <a:solidFill>
                <a:srgbClr val="9933FF"/>
              </a:solidFill>
              <a:latin typeface="Segoe Print" pitchFamily="2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sz="1800" dirty="0">
                <a:solidFill>
                  <a:srgbClr val="9933FF"/>
                </a:solidFill>
                <a:latin typeface="Segoe Print" pitchFamily="2" charset="0"/>
                <a:cs typeface="Times New Roman" pitchFamily="18" charset="0"/>
              </a:rPr>
              <a:t>Кудрявцева Л.Ю.</a:t>
            </a:r>
          </a:p>
          <a:p>
            <a:endParaRPr lang="ru-RU" dirty="0"/>
          </a:p>
        </p:txBody>
      </p:sp>
      <p:pic>
        <p:nvPicPr>
          <p:cNvPr id="6" name="Picture 6" descr="E:\Элита\Кудрявцев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501008"/>
            <a:ext cx="2121024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939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54</TotalTime>
  <Words>73</Words>
  <Application>Microsoft Office PowerPoint</Application>
  <PresentationFormat>Экран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ФАНТАЗИЯ и реальность в изображении художника</vt:lpstr>
      <vt:lpstr>М.Шагал                                                 К. Малевич                                               М. Потко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ФАНТАЗИЯ и реальность в изображении художника</dc:title>
  <dc:creator>Serg</dc:creator>
  <cp:lastModifiedBy>Serg</cp:lastModifiedBy>
  <cp:revision>5</cp:revision>
  <dcterms:created xsi:type="dcterms:W3CDTF">2025-07-07T03:00:31Z</dcterms:created>
  <dcterms:modified xsi:type="dcterms:W3CDTF">2025-07-07T03:55:03Z</dcterms:modified>
</cp:coreProperties>
</file>