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</p:sldIdLst>
  <p:sldSz cx="18288000" cy="1028700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Lumios Brush" panose="020B0604020202020204" charset="-52"/>
      <p:regular r:id="rId14"/>
    </p:embeddedFont>
    <p:embeddedFont>
      <p:font typeface="Nefelibata Brush Canvas" panose="020B0604020202020204" charset="-52"/>
      <p:regular r:id="rId15"/>
    </p:embeddedFont>
    <p:embeddedFont>
      <p:font typeface="Quilin" panose="020B0604020202020204" charset="0"/>
      <p:regular r:id="rId16"/>
    </p:embeddedFont>
    <p:embeddedFont>
      <p:font typeface="Rockstone" panose="020B0604020202020204" charset="-52"/>
      <p:regular r:id="rId17"/>
    </p:embeddedFont>
    <p:embeddedFont>
      <p:font typeface="ST Petrovica" panose="020B0604020202020204" charset="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3" d="100"/>
          <a:sy n="53" d="100"/>
        </p:scale>
        <p:origin x="80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6.svg"/><Relationship Id="rId7" Type="http://schemas.openxmlformats.org/officeDocument/2006/relationships/image" Target="../media/image8.svg"/><Relationship Id="rId12" Type="http://schemas.openxmlformats.org/officeDocument/2006/relationships/image" Target="../media/image21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20.png"/><Relationship Id="rId5" Type="http://schemas.openxmlformats.org/officeDocument/2006/relationships/image" Target="../media/image2.svg"/><Relationship Id="rId10" Type="http://schemas.openxmlformats.org/officeDocument/2006/relationships/image" Target="../media/image19.gif"/><Relationship Id="rId4" Type="http://schemas.openxmlformats.org/officeDocument/2006/relationships/image" Target="../media/image1.png"/><Relationship Id="rId9" Type="http://schemas.openxmlformats.org/officeDocument/2006/relationships/image" Target="../media/image18.svg"/><Relationship Id="rId14" Type="http://schemas.openxmlformats.org/officeDocument/2006/relationships/image" Target="../media/image23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8.svg"/><Relationship Id="rId7" Type="http://schemas.openxmlformats.org/officeDocument/2006/relationships/image" Target="../media/image20.png"/><Relationship Id="rId12" Type="http://schemas.openxmlformats.org/officeDocument/2006/relationships/image" Target="../media/image25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gif"/><Relationship Id="rId11" Type="http://schemas.openxmlformats.org/officeDocument/2006/relationships/image" Target="../media/image24.png"/><Relationship Id="rId5" Type="http://schemas.openxmlformats.org/officeDocument/2006/relationships/image" Target="../media/image18.svg"/><Relationship Id="rId10" Type="http://schemas.openxmlformats.org/officeDocument/2006/relationships/image" Target="../media/image2.svg"/><Relationship Id="rId4" Type="http://schemas.openxmlformats.org/officeDocument/2006/relationships/image" Target="../media/image17.png"/><Relationship Id="rId9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29.svg"/><Relationship Id="rId3" Type="http://schemas.openxmlformats.org/officeDocument/2006/relationships/image" Target="../media/image8.svg"/><Relationship Id="rId7" Type="http://schemas.openxmlformats.org/officeDocument/2006/relationships/image" Target="../media/image21.svg"/><Relationship Id="rId12" Type="http://schemas.openxmlformats.org/officeDocument/2006/relationships/image" Target="../media/image2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7.svg"/><Relationship Id="rId5" Type="http://schemas.openxmlformats.org/officeDocument/2006/relationships/image" Target="../media/image18.svg"/><Relationship Id="rId10" Type="http://schemas.openxmlformats.org/officeDocument/2006/relationships/image" Target="../media/image26.png"/><Relationship Id="rId4" Type="http://schemas.openxmlformats.org/officeDocument/2006/relationships/image" Target="../media/image17.png"/><Relationship Id="rId9" Type="http://schemas.openxmlformats.org/officeDocument/2006/relationships/image" Target="../media/image2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svg"/><Relationship Id="rId5" Type="http://schemas.openxmlformats.org/officeDocument/2006/relationships/image" Target="../media/image33.png"/><Relationship Id="rId4" Type="http://schemas.openxmlformats.org/officeDocument/2006/relationships/image" Target="../media/image32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6.svg"/><Relationship Id="rId7" Type="http://schemas.openxmlformats.org/officeDocument/2006/relationships/image" Target="../media/image4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36.svg"/><Relationship Id="rId5" Type="http://schemas.openxmlformats.org/officeDocument/2006/relationships/image" Target="../media/image2.svg"/><Relationship Id="rId10" Type="http://schemas.openxmlformats.org/officeDocument/2006/relationships/image" Target="../media/image35.png"/><Relationship Id="rId4" Type="http://schemas.openxmlformats.org/officeDocument/2006/relationships/image" Target="../media/image1.png"/><Relationship Id="rId9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E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4449354">
            <a:off x="-8495994" y="4468095"/>
            <a:ext cx="14098434" cy="12534789"/>
          </a:xfrm>
          <a:custGeom>
            <a:avLst/>
            <a:gdLst/>
            <a:ahLst/>
            <a:cxnLst/>
            <a:rect l="l" t="t" r="r" b="b"/>
            <a:pathLst>
              <a:path w="14098434" h="12534789">
                <a:moveTo>
                  <a:pt x="0" y="0"/>
                </a:moveTo>
                <a:lnTo>
                  <a:pt x="14098434" y="0"/>
                </a:lnTo>
                <a:lnTo>
                  <a:pt x="14098434" y="12534790"/>
                </a:lnTo>
                <a:lnTo>
                  <a:pt x="0" y="1253479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9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Freeform 3"/>
          <p:cNvSpPr/>
          <p:nvPr/>
        </p:nvSpPr>
        <p:spPr>
          <a:xfrm rot="3636567">
            <a:off x="14864270" y="-2632514"/>
            <a:ext cx="12449520" cy="11068755"/>
          </a:xfrm>
          <a:custGeom>
            <a:avLst/>
            <a:gdLst/>
            <a:ahLst/>
            <a:cxnLst/>
            <a:rect l="l" t="t" r="r" b="b"/>
            <a:pathLst>
              <a:path w="12449520" h="11068755">
                <a:moveTo>
                  <a:pt x="0" y="0"/>
                </a:moveTo>
                <a:lnTo>
                  <a:pt x="12449520" y="0"/>
                </a:lnTo>
                <a:lnTo>
                  <a:pt x="12449520" y="11068755"/>
                </a:lnTo>
                <a:lnTo>
                  <a:pt x="0" y="1106875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8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4" name="Freeform 4"/>
          <p:cNvSpPr/>
          <p:nvPr/>
        </p:nvSpPr>
        <p:spPr>
          <a:xfrm>
            <a:off x="14535895" y="868816"/>
            <a:ext cx="10172700" cy="10172700"/>
          </a:xfrm>
          <a:custGeom>
            <a:avLst/>
            <a:gdLst/>
            <a:ahLst/>
            <a:cxnLst/>
            <a:rect l="l" t="t" r="r" b="b"/>
            <a:pathLst>
              <a:path w="10172700" h="10172700">
                <a:moveTo>
                  <a:pt x="0" y="0"/>
                </a:moveTo>
                <a:lnTo>
                  <a:pt x="10172700" y="0"/>
                </a:lnTo>
                <a:lnTo>
                  <a:pt x="10172700" y="10172700"/>
                </a:lnTo>
                <a:lnTo>
                  <a:pt x="0" y="101727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5" name="Freeform 5"/>
          <p:cNvSpPr/>
          <p:nvPr/>
        </p:nvSpPr>
        <p:spPr>
          <a:xfrm>
            <a:off x="3953411" y="2947833"/>
            <a:ext cx="10292428" cy="10292428"/>
          </a:xfrm>
          <a:custGeom>
            <a:avLst/>
            <a:gdLst/>
            <a:ahLst/>
            <a:cxnLst/>
            <a:rect l="l" t="t" r="r" b="b"/>
            <a:pathLst>
              <a:path w="10292428" h="10292428">
                <a:moveTo>
                  <a:pt x="0" y="0"/>
                </a:moveTo>
                <a:lnTo>
                  <a:pt x="10292428" y="0"/>
                </a:lnTo>
                <a:lnTo>
                  <a:pt x="10292428" y="10292428"/>
                </a:lnTo>
                <a:lnTo>
                  <a:pt x="0" y="102924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6" name="Freeform 6"/>
          <p:cNvSpPr/>
          <p:nvPr/>
        </p:nvSpPr>
        <p:spPr>
          <a:xfrm rot="5400000">
            <a:off x="-1900302" y="7293042"/>
            <a:ext cx="4984001" cy="5087627"/>
          </a:xfrm>
          <a:custGeom>
            <a:avLst/>
            <a:gdLst/>
            <a:ahLst/>
            <a:cxnLst/>
            <a:rect l="l" t="t" r="r" b="b"/>
            <a:pathLst>
              <a:path w="4984001" h="5087627">
                <a:moveTo>
                  <a:pt x="0" y="0"/>
                </a:moveTo>
                <a:lnTo>
                  <a:pt x="4984001" y="0"/>
                </a:lnTo>
                <a:lnTo>
                  <a:pt x="4984001" y="5087627"/>
                </a:lnTo>
                <a:lnTo>
                  <a:pt x="0" y="508762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7" name="Freeform 7"/>
          <p:cNvSpPr/>
          <p:nvPr/>
        </p:nvSpPr>
        <p:spPr>
          <a:xfrm>
            <a:off x="4164212" y="607784"/>
            <a:ext cx="14123788" cy="8910826"/>
          </a:xfrm>
          <a:custGeom>
            <a:avLst/>
            <a:gdLst/>
            <a:ahLst/>
            <a:cxnLst/>
            <a:rect l="l" t="t" r="r" b="b"/>
            <a:pathLst>
              <a:path w="14123788" h="8910826">
                <a:moveTo>
                  <a:pt x="0" y="0"/>
                </a:moveTo>
                <a:lnTo>
                  <a:pt x="14123788" y="0"/>
                </a:lnTo>
                <a:lnTo>
                  <a:pt x="14123788" y="8910826"/>
                </a:lnTo>
                <a:lnTo>
                  <a:pt x="0" y="891082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8" name="Freeform 8"/>
          <p:cNvSpPr/>
          <p:nvPr/>
        </p:nvSpPr>
        <p:spPr>
          <a:xfrm>
            <a:off x="2144691" y="2768110"/>
            <a:ext cx="4664867" cy="10472151"/>
          </a:xfrm>
          <a:custGeom>
            <a:avLst/>
            <a:gdLst/>
            <a:ahLst/>
            <a:cxnLst/>
            <a:rect l="l" t="t" r="r" b="b"/>
            <a:pathLst>
              <a:path w="4664867" h="10472151">
                <a:moveTo>
                  <a:pt x="0" y="0"/>
                </a:moveTo>
                <a:lnTo>
                  <a:pt x="4664867" y="0"/>
                </a:lnTo>
                <a:lnTo>
                  <a:pt x="4664867" y="10472151"/>
                </a:lnTo>
                <a:lnTo>
                  <a:pt x="0" y="1047215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9" name="TextBox 9"/>
          <p:cNvSpPr txBox="1"/>
          <p:nvPr/>
        </p:nvSpPr>
        <p:spPr>
          <a:xfrm>
            <a:off x="6809558" y="516220"/>
            <a:ext cx="8833096" cy="25390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1752"/>
              </a:lnSpc>
              <a:spcBef>
                <a:spcPct val="0"/>
              </a:spcBef>
            </a:pPr>
            <a:r>
              <a:rPr lang="en-US" sz="10684">
                <a:solidFill>
                  <a:srgbClr val="FFFFFF"/>
                </a:solidFill>
                <a:latin typeface="Lumios Brush"/>
              </a:rPr>
              <a:t>игра - конкурс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010918" y="3179781"/>
            <a:ext cx="6234921" cy="54636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299"/>
              </a:lnSpc>
            </a:pPr>
            <a:r>
              <a:rPr lang="en-US" sz="12999">
                <a:solidFill>
                  <a:srgbClr val="FFFFFF"/>
                </a:solidFill>
                <a:latin typeface="Nefelibata Brush Canvas"/>
              </a:rPr>
              <a:t>ЗНАЙ </a:t>
            </a:r>
          </a:p>
          <a:p>
            <a:pPr algn="ctr">
              <a:lnSpc>
                <a:spcPts val="14299"/>
              </a:lnSpc>
            </a:pPr>
            <a:r>
              <a:rPr lang="en-US" sz="12999">
                <a:solidFill>
                  <a:srgbClr val="FFFFFF"/>
                </a:solidFill>
                <a:latin typeface="Nefelibata Brush Canvas"/>
              </a:rPr>
              <a:t>СВОЙ </a:t>
            </a:r>
          </a:p>
          <a:p>
            <a:pPr marL="0" lvl="0" indent="0" algn="ctr">
              <a:lnSpc>
                <a:spcPts val="14299"/>
              </a:lnSpc>
              <a:spcBef>
                <a:spcPct val="0"/>
              </a:spcBef>
            </a:pPr>
            <a:r>
              <a:rPr lang="en-US" sz="12999">
                <a:solidFill>
                  <a:srgbClr val="FFFFFF"/>
                </a:solidFill>
                <a:latin typeface="Nefelibata Brush Canvas"/>
              </a:rPr>
              <a:t>ЯЗЫК</a:t>
            </a:r>
          </a:p>
        </p:txBody>
      </p:sp>
      <p:sp>
        <p:nvSpPr>
          <p:cNvPr id="11" name="Freeform 11"/>
          <p:cNvSpPr/>
          <p:nvPr/>
        </p:nvSpPr>
        <p:spPr>
          <a:xfrm>
            <a:off x="107768" y="607784"/>
            <a:ext cx="1841864" cy="1851966"/>
          </a:xfrm>
          <a:custGeom>
            <a:avLst/>
            <a:gdLst/>
            <a:ahLst/>
            <a:cxnLst/>
            <a:rect l="l" t="t" r="r" b="b"/>
            <a:pathLst>
              <a:path w="1841864" h="1851966">
                <a:moveTo>
                  <a:pt x="0" y="0"/>
                </a:moveTo>
                <a:lnTo>
                  <a:pt x="1841864" y="0"/>
                </a:lnTo>
                <a:lnTo>
                  <a:pt x="1841864" y="1851966"/>
                </a:lnTo>
                <a:lnTo>
                  <a:pt x="0" y="1851966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E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752336" y="5154647"/>
            <a:ext cx="7936864" cy="7200900"/>
          </a:xfrm>
          <a:custGeom>
            <a:avLst/>
            <a:gdLst/>
            <a:ahLst/>
            <a:cxnLst/>
            <a:rect l="l" t="t" r="r" b="b"/>
            <a:pathLst>
              <a:path w="7936864" h="7200900">
                <a:moveTo>
                  <a:pt x="0" y="0"/>
                </a:moveTo>
                <a:lnTo>
                  <a:pt x="7936864" y="0"/>
                </a:lnTo>
                <a:lnTo>
                  <a:pt x="7936864" y="7200900"/>
                </a:lnTo>
                <a:lnTo>
                  <a:pt x="0" y="72009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Freeform 3"/>
          <p:cNvSpPr/>
          <p:nvPr/>
        </p:nvSpPr>
        <p:spPr>
          <a:xfrm rot="4449354">
            <a:off x="-8495994" y="4468095"/>
            <a:ext cx="14098434" cy="12534789"/>
          </a:xfrm>
          <a:custGeom>
            <a:avLst/>
            <a:gdLst/>
            <a:ahLst/>
            <a:cxnLst/>
            <a:rect l="l" t="t" r="r" b="b"/>
            <a:pathLst>
              <a:path w="14098434" h="12534789">
                <a:moveTo>
                  <a:pt x="0" y="0"/>
                </a:moveTo>
                <a:lnTo>
                  <a:pt x="14098434" y="0"/>
                </a:lnTo>
                <a:lnTo>
                  <a:pt x="14098434" y="12534790"/>
                </a:lnTo>
                <a:lnTo>
                  <a:pt x="0" y="1253479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4" name="Freeform 4"/>
          <p:cNvSpPr/>
          <p:nvPr/>
        </p:nvSpPr>
        <p:spPr>
          <a:xfrm rot="5400000">
            <a:off x="-1900302" y="7293042"/>
            <a:ext cx="4984001" cy="5087627"/>
          </a:xfrm>
          <a:custGeom>
            <a:avLst/>
            <a:gdLst/>
            <a:ahLst/>
            <a:cxnLst/>
            <a:rect l="l" t="t" r="r" b="b"/>
            <a:pathLst>
              <a:path w="4984001" h="5087627">
                <a:moveTo>
                  <a:pt x="0" y="0"/>
                </a:moveTo>
                <a:lnTo>
                  <a:pt x="4984001" y="0"/>
                </a:lnTo>
                <a:lnTo>
                  <a:pt x="4984001" y="5087627"/>
                </a:lnTo>
                <a:lnTo>
                  <a:pt x="0" y="508762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5" name="Group 5"/>
          <p:cNvGrpSpPr/>
          <p:nvPr/>
        </p:nvGrpSpPr>
        <p:grpSpPr>
          <a:xfrm>
            <a:off x="-3108043" y="1269041"/>
            <a:ext cx="11564550" cy="5783585"/>
            <a:chOff x="0" y="0"/>
            <a:chExt cx="3045807" cy="152324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45807" cy="1523249"/>
            </a:xfrm>
            <a:custGeom>
              <a:avLst/>
              <a:gdLst/>
              <a:ahLst/>
              <a:cxnLst/>
              <a:rect l="l" t="t" r="r" b="b"/>
              <a:pathLst>
                <a:path w="3045807" h="1523249">
                  <a:moveTo>
                    <a:pt x="52887" y="0"/>
                  </a:moveTo>
                  <a:lnTo>
                    <a:pt x="2992921" y="0"/>
                  </a:lnTo>
                  <a:cubicBezTo>
                    <a:pt x="3006947" y="0"/>
                    <a:pt x="3020399" y="5572"/>
                    <a:pt x="3030317" y="15490"/>
                  </a:cubicBezTo>
                  <a:cubicBezTo>
                    <a:pt x="3040235" y="25408"/>
                    <a:pt x="3045807" y="38860"/>
                    <a:pt x="3045807" y="52887"/>
                  </a:cubicBezTo>
                  <a:lnTo>
                    <a:pt x="3045807" y="1470362"/>
                  </a:lnTo>
                  <a:cubicBezTo>
                    <a:pt x="3045807" y="1484388"/>
                    <a:pt x="3040235" y="1497840"/>
                    <a:pt x="3030317" y="1507759"/>
                  </a:cubicBezTo>
                  <a:cubicBezTo>
                    <a:pt x="3020399" y="1517677"/>
                    <a:pt x="3006947" y="1523249"/>
                    <a:pt x="2992921" y="1523249"/>
                  </a:cubicBezTo>
                  <a:lnTo>
                    <a:pt x="52887" y="1523249"/>
                  </a:lnTo>
                  <a:cubicBezTo>
                    <a:pt x="38860" y="1523249"/>
                    <a:pt x="25408" y="1517677"/>
                    <a:pt x="15490" y="1507759"/>
                  </a:cubicBezTo>
                  <a:cubicBezTo>
                    <a:pt x="5572" y="1497840"/>
                    <a:pt x="0" y="1484388"/>
                    <a:pt x="0" y="1470362"/>
                  </a:cubicBezTo>
                  <a:lnTo>
                    <a:pt x="0" y="52887"/>
                  </a:lnTo>
                  <a:cubicBezTo>
                    <a:pt x="0" y="38860"/>
                    <a:pt x="5572" y="25408"/>
                    <a:pt x="15490" y="15490"/>
                  </a:cubicBezTo>
                  <a:cubicBezTo>
                    <a:pt x="25408" y="5572"/>
                    <a:pt x="38860" y="0"/>
                    <a:pt x="52887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F6E8EC"/>
              </a:solidFill>
              <a:rou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-936339">
            <a:off x="1297657" y="3821248"/>
            <a:ext cx="3365044" cy="2666797"/>
          </a:xfrm>
          <a:custGeom>
            <a:avLst/>
            <a:gdLst/>
            <a:ahLst/>
            <a:cxnLst/>
            <a:rect l="l" t="t" r="r" b="b"/>
            <a:pathLst>
              <a:path w="3365044" h="2666797">
                <a:moveTo>
                  <a:pt x="0" y="0"/>
                </a:moveTo>
                <a:lnTo>
                  <a:pt x="3365044" y="0"/>
                </a:lnTo>
                <a:lnTo>
                  <a:pt x="3365044" y="2666797"/>
                </a:lnTo>
                <a:lnTo>
                  <a:pt x="0" y="266679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31999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9" name="TextBox 9"/>
          <p:cNvSpPr txBox="1"/>
          <p:nvPr/>
        </p:nvSpPr>
        <p:spPr>
          <a:xfrm>
            <a:off x="1000978" y="4539689"/>
            <a:ext cx="7191121" cy="19266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3145"/>
              </a:lnSpc>
              <a:spcBef>
                <a:spcPct val="0"/>
              </a:spcBef>
            </a:pPr>
            <a:r>
              <a:rPr lang="en-US" sz="11950">
                <a:solidFill>
                  <a:srgbClr val="4C5270"/>
                </a:solidFill>
                <a:latin typeface="Rockstone"/>
              </a:rPr>
              <a:t>БЛИЦ</a:t>
            </a: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 rot="-6163685">
            <a:off x="1072030" y="3788254"/>
            <a:ext cx="2006497" cy="953086"/>
          </a:xfrm>
          <a:prstGeom prst="rect">
            <a:avLst/>
          </a:prstGeom>
        </p:spPr>
      </p:pic>
      <p:sp>
        <p:nvSpPr>
          <p:cNvPr id="11" name="Freeform 11"/>
          <p:cNvSpPr/>
          <p:nvPr/>
        </p:nvSpPr>
        <p:spPr>
          <a:xfrm>
            <a:off x="5586941" y="2088337"/>
            <a:ext cx="2041370" cy="1329442"/>
          </a:xfrm>
          <a:custGeom>
            <a:avLst/>
            <a:gdLst/>
            <a:ahLst/>
            <a:cxnLst/>
            <a:rect l="l" t="t" r="r" b="b"/>
            <a:pathLst>
              <a:path w="2041370" h="1329442">
                <a:moveTo>
                  <a:pt x="0" y="0"/>
                </a:moveTo>
                <a:lnTo>
                  <a:pt x="2041370" y="0"/>
                </a:lnTo>
                <a:lnTo>
                  <a:pt x="2041370" y="1329442"/>
                </a:lnTo>
                <a:lnTo>
                  <a:pt x="0" y="132944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2" name="Freeform 12"/>
          <p:cNvSpPr/>
          <p:nvPr/>
        </p:nvSpPr>
        <p:spPr>
          <a:xfrm>
            <a:off x="10168635" y="495006"/>
            <a:ext cx="8397197" cy="10240484"/>
          </a:xfrm>
          <a:custGeom>
            <a:avLst/>
            <a:gdLst/>
            <a:ahLst/>
            <a:cxnLst/>
            <a:rect l="l" t="t" r="r" b="b"/>
            <a:pathLst>
              <a:path w="8397197" h="10240484">
                <a:moveTo>
                  <a:pt x="0" y="0"/>
                </a:moveTo>
                <a:lnTo>
                  <a:pt x="8397196" y="0"/>
                </a:lnTo>
                <a:lnTo>
                  <a:pt x="8397196" y="10240484"/>
                </a:lnTo>
                <a:lnTo>
                  <a:pt x="0" y="10240484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3" name="TextBox 13"/>
          <p:cNvSpPr txBox="1"/>
          <p:nvPr/>
        </p:nvSpPr>
        <p:spPr>
          <a:xfrm>
            <a:off x="1363820" y="2328682"/>
            <a:ext cx="7356947" cy="13341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295"/>
              </a:lnSpc>
              <a:spcBef>
                <a:spcPct val="0"/>
              </a:spcBef>
            </a:pPr>
            <a:r>
              <a:rPr lang="en-US" sz="9359">
                <a:solidFill>
                  <a:srgbClr val="4C5270"/>
                </a:solidFill>
                <a:latin typeface="Quilin"/>
              </a:rPr>
              <a:t>РАУНД №1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E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-1038564" y="-804865"/>
            <a:ext cx="4984001" cy="5087627"/>
          </a:xfrm>
          <a:custGeom>
            <a:avLst/>
            <a:gdLst/>
            <a:ahLst/>
            <a:cxnLst/>
            <a:rect l="l" t="t" r="r" b="b"/>
            <a:pathLst>
              <a:path w="4984001" h="5087627">
                <a:moveTo>
                  <a:pt x="0" y="0"/>
                </a:moveTo>
                <a:lnTo>
                  <a:pt x="4984001" y="0"/>
                </a:lnTo>
                <a:lnTo>
                  <a:pt x="4984001" y="5087627"/>
                </a:lnTo>
                <a:lnTo>
                  <a:pt x="0" y="508762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3" name="Group 3"/>
          <p:cNvGrpSpPr/>
          <p:nvPr/>
        </p:nvGrpSpPr>
        <p:grpSpPr>
          <a:xfrm>
            <a:off x="8910165" y="2251707"/>
            <a:ext cx="11564550" cy="5783585"/>
            <a:chOff x="0" y="0"/>
            <a:chExt cx="3045807" cy="152324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045807" cy="1523249"/>
            </a:xfrm>
            <a:custGeom>
              <a:avLst/>
              <a:gdLst/>
              <a:ahLst/>
              <a:cxnLst/>
              <a:rect l="l" t="t" r="r" b="b"/>
              <a:pathLst>
                <a:path w="3045807" h="1523249">
                  <a:moveTo>
                    <a:pt x="52887" y="0"/>
                  </a:moveTo>
                  <a:lnTo>
                    <a:pt x="2992921" y="0"/>
                  </a:lnTo>
                  <a:cubicBezTo>
                    <a:pt x="3006947" y="0"/>
                    <a:pt x="3020399" y="5572"/>
                    <a:pt x="3030317" y="15490"/>
                  </a:cubicBezTo>
                  <a:cubicBezTo>
                    <a:pt x="3040235" y="25408"/>
                    <a:pt x="3045807" y="38860"/>
                    <a:pt x="3045807" y="52887"/>
                  </a:cubicBezTo>
                  <a:lnTo>
                    <a:pt x="3045807" y="1470362"/>
                  </a:lnTo>
                  <a:cubicBezTo>
                    <a:pt x="3045807" y="1484388"/>
                    <a:pt x="3040235" y="1497840"/>
                    <a:pt x="3030317" y="1507759"/>
                  </a:cubicBezTo>
                  <a:cubicBezTo>
                    <a:pt x="3020399" y="1517677"/>
                    <a:pt x="3006947" y="1523249"/>
                    <a:pt x="2992921" y="1523249"/>
                  </a:cubicBezTo>
                  <a:lnTo>
                    <a:pt x="52887" y="1523249"/>
                  </a:lnTo>
                  <a:cubicBezTo>
                    <a:pt x="38860" y="1523249"/>
                    <a:pt x="25408" y="1517677"/>
                    <a:pt x="15490" y="1507759"/>
                  </a:cubicBezTo>
                  <a:cubicBezTo>
                    <a:pt x="5572" y="1497840"/>
                    <a:pt x="0" y="1484388"/>
                    <a:pt x="0" y="1470362"/>
                  </a:cubicBezTo>
                  <a:lnTo>
                    <a:pt x="0" y="52887"/>
                  </a:lnTo>
                  <a:cubicBezTo>
                    <a:pt x="0" y="38860"/>
                    <a:pt x="5572" y="25408"/>
                    <a:pt x="15490" y="15490"/>
                  </a:cubicBezTo>
                  <a:cubicBezTo>
                    <a:pt x="25408" y="5572"/>
                    <a:pt x="38860" y="0"/>
                    <a:pt x="52887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F6E8EC"/>
              </a:solidFill>
              <a:rou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rot="-936339">
            <a:off x="12584907" y="4274589"/>
            <a:ext cx="3365044" cy="2666797"/>
          </a:xfrm>
          <a:custGeom>
            <a:avLst/>
            <a:gdLst/>
            <a:ahLst/>
            <a:cxnLst/>
            <a:rect l="l" t="t" r="r" b="b"/>
            <a:pathLst>
              <a:path w="3365044" h="2666797">
                <a:moveTo>
                  <a:pt x="0" y="0"/>
                </a:moveTo>
                <a:lnTo>
                  <a:pt x="3365044" y="0"/>
                </a:lnTo>
                <a:lnTo>
                  <a:pt x="3365044" y="2666797"/>
                </a:lnTo>
                <a:lnTo>
                  <a:pt x="0" y="266679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31999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7" name="TextBox 7"/>
          <p:cNvSpPr txBox="1"/>
          <p:nvPr/>
        </p:nvSpPr>
        <p:spPr>
          <a:xfrm>
            <a:off x="10671868" y="4457614"/>
            <a:ext cx="7191121" cy="35776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3145"/>
              </a:lnSpc>
              <a:spcBef>
                <a:spcPct val="0"/>
              </a:spcBef>
            </a:pPr>
            <a:r>
              <a:rPr lang="en-US" sz="11950">
                <a:solidFill>
                  <a:srgbClr val="4C5270"/>
                </a:solidFill>
                <a:latin typeface="Rockstone"/>
              </a:rPr>
              <a:t>ЗНАТОКИ УДАРЕНИЙ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-4506529">
            <a:off x="9927804" y="3368534"/>
            <a:ext cx="2006497" cy="953086"/>
          </a:xfrm>
          <a:prstGeom prst="rect">
            <a:avLst/>
          </a:prstGeom>
        </p:spPr>
      </p:pic>
      <p:sp>
        <p:nvSpPr>
          <p:cNvPr id="9" name="Freeform 9"/>
          <p:cNvSpPr/>
          <p:nvPr/>
        </p:nvSpPr>
        <p:spPr>
          <a:xfrm>
            <a:off x="16246630" y="2753058"/>
            <a:ext cx="2041370" cy="1329442"/>
          </a:xfrm>
          <a:custGeom>
            <a:avLst/>
            <a:gdLst/>
            <a:ahLst/>
            <a:cxnLst/>
            <a:rect l="l" t="t" r="r" b="b"/>
            <a:pathLst>
              <a:path w="2041370" h="1329442">
                <a:moveTo>
                  <a:pt x="0" y="0"/>
                </a:moveTo>
                <a:lnTo>
                  <a:pt x="2041370" y="0"/>
                </a:lnTo>
                <a:lnTo>
                  <a:pt x="2041370" y="1329442"/>
                </a:lnTo>
                <a:lnTo>
                  <a:pt x="0" y="132944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0" name="TextBox 10"/>
          <p:cNvSpPr txBox="1"/>
          <p:nvPr/>
        </p:nvSpPr>
        <p:spPr>
          <a:xfrm>
            <a:off x="10931053" y="2748343"/>
            <a:ext cx="7356947" cy="13341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295"/>
              </a:lnSpc>
              <a:spcBef>
                <a:spcPct val="0"/>
              </a:spcBef>
            </a:pPr>
            <a:r>
              <a:rPr lang="en-US" sz="9359">
                <a:solidFill>
                  <a:srgbClr val="4C5270"/>
                </a:solidFill>
                <a:latin typeface="Quilin"/>
              </a:rPr>
              <a:t>РАУНД №2</a:t>
            </a:r>
          </a:p>
        </p:txBody>
      </p:sp>
      <p:sp>
        <p:nvSpPr>
          <p:cNvPr id="11" name="Freeform 11"/>
          <p:cNvSpPr/>
          <p:nvPr/>
        </p:nvSpPr>
        <p:spPr>
          <a:xfrm rot="4449354">
            <a:off x="-4563640" y="1440547"/>
            <a:ext cx="9127281" cy="8114982"/>
          </a:xfrm>
          <a:custGeom>
            <a:avLst/>
            <a:gdLst/>
            <a:ahLst/>
            <a:cxnLst/>
            <a:rect l="l" t="t" r="r" b="b"/>
            <a:pathLst>
              <a:path w="9127281" h="8114982">
                <a:moveTo>
                  <a:pt x="0" y="0"/>
                </a:moveTo>
                <a:lnTo>
                  <a:pt x="9127280" y="0"/>
                </a:lnTo>
                <a:lnTo>
                  <a:pt x="9127280" y="8114983"/>
                </a:lnTo>
                <a:lnTo>
                  <a:pt x="0" y="811498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44999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2" name="Freeform 12"/>
          <p:cNvSpPr/>
          <p:nvPr/>
        </p:nvSpPr>
        <p:spPr>
          <a:xfrm>
            <a:off x="2003995" y="1810095"/>
            <a:ext cx="9645415" cy="8996542"/>
          </a:xfrm>
          <a:custGeom>
            <a:avLst/>
            <a:gdLst/>
            <a:ahLst/>
            <a:cxnLst/>
            <a:rect l="l" t="t" r="r" b="b"/>
            <a:pathLst>
              <a:path w="9645415" h="8996542">
                <a:moveTo>
                  <a:pt x="0" y="0"/>
                </a:moveTo>
                <a:lnTo>
                  <a:pt x="9645415" y="0"/>
                </a:lnTo>
                <a:lnTo>
                  <a:pt x="9645415" y="8996541"/>
                </a:lnTo>
                <a:lnTo>
                  <a:pt x="0" y="899654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4449354">
            <a:off x="-8495994" y="4468095"/>
            <a:ext cx="14098434" cy="12534789"/>
          </a:xfrm>
          <a:custGeom>
            <a:avLst/>
            <a:gdLst/>
            <a:ahLst/>
            <a:cxnLst/>
            <a:rect l="l" t="t" r="r" b="b"/>
            <a:pathLst>
              <a:path w="14098434" h="12534789">
                <a:moveTo>
                  <a:pt x="0" y="0"/>
                </a:moveTo>
                <a:lnTo>
                  <a:pt x="14098434" y="0"/>
                </a:lnTo>
                <a:lnTo>
                  <a:pt x="14098434" y="12534790"/>
                </a:lnTo>
                <a:lnTo>
                  <a:pt x="0" y="1253479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Freeform 3"/>
          <p:cNvSpPr/>
          <p:nvPr/>
        </p:nvSpPr>
        <p:spPr>
          <a:xfrm rot="3636567">
            <a:off x="14864270" y="-2632514"/>
            <a:ext cx="12449520" cy="11068755"/>
          </a:xfrm>
          <a:custGeom>
            <a:avLst/>
            <a:gdLst/>
            <a:ahLst/>
            <a:cxnLst/>
            <a:rect l="l" t="t" r="r" b="b"/>
            <a:pathLst>
              <a:path w="12449520" h="11068755">
                <a:moveTo>
                  <a:pt x="0" y="0"/>
                </a:moveTo>
                <a:lnTo>
                  <a:pt x="12449520" y="0"/>
                </a:lnTo>
                <a:lnTo>
                  <a:pt x="12449520" y="11068755"/>
                </a:lnTo>
                <a:lnTo>
                  <a:pt x="0" y="1106875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4" name="Freeform 4"/>
          <p:cNvSpPr/>
          <p:nvPr/>
        </p:nvSpPr>
        <p:spPr>
          <a:xfrm rot="5400000">
            <a:off x="-1900302" y="7293042"/>
            <a:ext cx="4984001" cy="5087627"/>
          </a:xfrm>
          <a:custGeom>
            <a:avLst/>
            <a:gdLst/>
            <a:ahLst/>
            <a:cxnLst/>
            <a:rect l="l" t="t" r="r" b="b"/>
            <a:pathLst>
              <a:path w="4984001" h="5087627">
                <a:moveTo>
                  <a:pt x="0" y="0"/>
                </a:moveTo>
                <a:lnTo>
                  <a:pt x="4984001" y="0"/>
                </a:lnTo>
                <a:lnTo>
                  <a:pt x="4984001" y="5087627"/>
                </a:lnTo>
                <a:lnTo>
                  <a:pt x="0" y="508762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5" name="TextBox 5"/>
          <p:cNvSpPr txBox="1"/>
          <p:nvPr/>
        </p:nvSpPr>
        <p:spPr>
          <a:xfrm>
            <a:off x="1521929" y="657351"/>
            <a:ext cx="7726691" cy="96296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06"/>
              </a:lnSpc>
            </a:pPr>
            <a:r>
              <a:rPr lang="en-US" sz="8096">
                <a:solidFill>
                  <a:srgbClr val="4C5270"/>
                </a:solidFill>
                <a:latin typeface="Rockstone"/>
              </a:rPr>
              <a:t>алфавитный</a:t>
            </a:r>
          </a:p>
          <a:p>
            <a:pPr algn="ctr">
              <a:lnSpc>
                <a:spcPts val="8906"/>
              </a:lnSpc>
            </a:pPr>
            <a:r>
              <a:rPr lang="en-US" sz="8096">
                <a:solidFill>
                  <a:srgbClr val="4C5270"/>
                </a:solidFill>
                <a:latin typeface="Rockstone"/>
              </a:rPr>
              <a:t>выздороветь</a:t>
            </a:r>
          </a:p>
          <a:p>
            <a:pPr algn="ctr">
              <a:lnSpc>
                <a:spcPts val="8906"/>
              </a:lnSpc>
            </a:pPr>
            <a:r>
              <a:rPr lang="en-US" sz="8096">
                <a:solidFill>
                  <a:srgbClr val="4C5270"/>
                </a:solidFill>
                <a:latin typeface="Rockstone"/>
              </a:rPr>
              <a:t>у доски</a:t>
            </a:r>
          </a:p>
          <a:p>
            <a:pPr algn="ctr">
              <a:lnSpc>
                <a:spcPts val="8906"/>
              </a:lnSpc>
            </a:pPr>
            <a:r>
              <a:rPr lang="en-US" sz="8096">
                <a:solidFill>
                  <a:srgbClr val="4C5270"/>
                </a:solidFill>
                <a:latin typeface="Rockstone"/>
              </a:rPr>
              <a:t>на доску</a:t>
            </a:r>
          </a:p>
          <a:p>
            <a:pPr algn="ctr">
              <a:lnSpc>
                <a:spcPts val="8906"/>
              </a:lnSpc>
            </a:pPr>
            <a:r>
              <a:rPr lang="en-US" sz="8096">
                <a:solidFill>
                  <a:srgbClr val="4C5270"/>
                </a:solidFill>
                <a:latin typeface="Rockstone"/>
              </a:rPr>
              <a:t>досуг</a:t>
            </a:r>
          </a:p>
          <a:p>
            <a:pPr algn="ctr">
              <a:lnSpc>
                <a:spcPts val="8906"/>
              </a:lnSpc>
            </a:pPr>
            <a:r>
              <a:rPr lang="en-US" sz="8096">
                <a:solidFill>
                  <a:srgbClr val="4C5270"/>
                </a:solidFill>
                <a:latin typeface="Rockstone"/>
              </a:rPr>
              <a:t>ворота</a:t>
            </a:r>
          </a:p>
          <a:p>
            <a:pPr algn="ctr">
              <a:lnSpc>
                <a:spcPts val="8906"/>
              </a:lnSpc>
            </a:pPr>
            <a:r>
              <a:rPr lang="en-US" sz="8096">
                <a:solidFill>
                  <a:srgbClr val="4C5270"/>
                </a:solidFill>
                <a:latin typeface="Rockstone"/>
              </a:rPr>
              <a:t>документ</a:t>
            </a:r>
          </a:p>
          <a:p>
            <a:pPr algn="ctr">
              <a:lnSpc>
                <a:spcPts val="8906"/>
              </a:lnSpc>
            </a:pPr>
            <a:r>
              <a:rPr lang="en-US" sz="8096">
                <a:solidFill>
                  <a:srgbClr val="4C5270"/>
                </a:solidFill>
                <a:latin typeface="Rockstone"/>
              </a:rPr>
              <a:t>звонит</a:t>
            </a:r>
          </a:p>
          <a:p>
            <a:pPr marL="0" lvl="0" indent="0">
              <a:lnSpc>
                <a:spcPts val="4697"/>
              </a:lnSpc>
              <a:spcBef>
                <a:spcPct val="0"/>
              </a:spcBef>
            </a:pPr>
            <a:endParaRPr lang="en-US" sz="8096">
              <a:solidFill>
                <a:srgbClr val="4C5270"/>
              </a:solidFill>
              <a:latin typeface="Rockstone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9248620" y="735957"/>
            <a:ext cx="7926943" cy="87293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37"/>
              </a:lnSpc>
            </a:pPr>
            <a:r>
              <a:rPr lang="en-US" sz="8306">
                <a:solidFill>
                  <a:srgbClr val="4C5270"/>
                </a:solidFill>
                <a:latin typeface="Rockstone"/>
              </a:rPr>
              <a:t>квартал</a:t>
            </a:r>
          </a:p>
          <a:p>
            <a:pPr algn="ctr">
              <a:lnSpc>
                <a:spcPts val="9137"/>
              </a:lnSpc>
            </a:pPr>
            <a:r>
              <a:rPr lang="en-US" sz="8306">
                <a:solidFill>
                  <a:srgbClr val="4C5270"/>
                </a:solidFill>
                <a:latin typeface="Rockstone"/>
              </a:rPr>
              <a:t>километр</a:t>
            </a:r>
          </a:p>
          <a:p>
            <a:pPr algn="ctr">
              <a:lnSpc>
                <a:spcPts val="9137"/>
              </a:lnSpc>
            </a:pPr>
            <a:r>
              <a:rPr lang="en-US" sz="8306">
                <a:solidFill>
                  <a:srgbClr val="4C5270"/>
                </a:solidFill>
                <a:latin typeface="Rockstone"/>
              </a:rPr>
              <a:t>они правы</a:t>
            </a:r>
          </a:p>
          <a:p>
            <a:pPr algn="ctr">
              <a:lnSpc>
                <a:spcPts val="9137"/>
              </a:lnSpc>
            </a:pPr>
            <a:r>
              <a:rPr lang="en-US" sz="8306">
                <a:solidFill>
                  <a:srgbClr val="4C5270"/>
                </a:solidFill>
                <a:latin typeface="Rockstone"/>
              </a:rPr>
              <a:t>инструмент</a:t>
            </a:r>
          </a:p>
          <a:p>
            <a:pPr algn="ctr">
              <a:lnSpc>
                <a:spcPts val="9137"/>
              </a:lnSpc>
            </a:pPr>
            <a:r>
              <a:rPr lang="en-US" sz="8306">
                <a:solidFill>
                  <a:srgbClr val="4C5270"/>
                </a:solidFill>
                <a:latin typeface="Rockstone"/>
              </a:rPr>
              <a:t>документы</a:t>
            </a:r>
          </a:p>
          <a:p>
            <a:pPr algn="ctr">
              <a:lnSpc>
                <a:spcPts val="9137"/>
              </a:lnSpc>
            </a:pPr>
            <a:r>
              <a:rPr lang="en-US" sz="8306">
                <a:solidFill>
                  <a:srgbClr val="4C5270"/>
                </a:solidFill>
                <a:latin typeface="Rockstone"/>
              </a:rPr>
              <a:t>жила</a:t>
            </a:r>
          </a:p>
          <a:p>
            <a:pPr algn="ctr">
              <a:lnSpc>
                <a:spcPts val="9137"/>
              </a:lnSpc>
            </a:pPr>
            <a:r>
              <a:rPr lang="en-US" sz="8306">
                <a:solidFill>
                  <a:srgbClr val="4C5270"/>
                </a:solidFill>
                <a:latin typeface="Rockstone"/>
              </a:rPr>
              <a:t>газопровод</a:t>
            </a:r>
          </a:p>
          <a:p>
            <a:pPr marL="0" lvl="0" indent="0">
              <a:lnSpc>
                <a:spcPts val="4819"/>
              </a:lnSpc>
              <a:spcBef>
                <a:spcPct val="0"/>
              </a:spcBef>
            </a:pPr>
            <a:endParaRPr lang="en-US" sz="8306">
              <a:solidFill>
                <a:srgbClr val="4C5270"/>
              </a:solidFill>
              <a:latin typeface="Rockston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E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-1038564" y="-804865"/>
            <a:ext cx="4984001" cy="5087627"/>
          </a:xfrm>
          <a:custGeom>
            <a:avLst/>
            <a:gdLst/>
            <a:ahLst/>
            <a:cxnLst/>
            <a:rect l="l" t="t" r="r" b="b"/>
            <a:pathLst>
              <a:path w="4984001" h="5087627">
                <a:moveTo>
                  <a:pt x="0" y="0"/>
                </a:moveTo>
                <a:lnTo>
                  <a:pt x="4984001" y="0"/>
                </a:lnTo>
                <a:lnTo>
                  <a:pt x="4984001" y="5087627"/>
                </a:lnTo>
                <a:lnTo>
                  <a:pt x="0" y="508762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3" name="Group 3"/>
          <p:cNvGrpSpPr/>
          <p:nvPr/>
        </p:nvGrpSpPr>
        <p:grpSpPr>
          <a:xfrm>
            <a:off x="-3939711" y="1738948"/>
            <a:ext cx="11564550" cy="5783585"/>
            <a:chOff x="0" y="0"/>
            <a:chExt cx="3045807" cy="152324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045807" cy="1523249"/>
            </a:xfrm>
            <a:custGeom>
              <a:avLst/>
              <a:gdLst/>
              <a:ahLst/>
              <a:cxnLst/>
              <a:rect l="l" t="t" r="r" b="b"/>
              <a:pathLst>
                <a:path w="3045807" h="1523249">
                  <a:moveTo>
                    <a:pt x="52887" y="0"/>
                  </a:moveTo>
                  <a:lnTo>
                    <a:pt x="2992921" y="0"/>
                  </a:lnTo>
                  <a:cubicBezTo>
                    <a:pt x="3006947" y="0"/>
                    <a:pt x="3020399" y="5572"/>
                    <a:pt x="3030317" y="15490"/>
                  </a:cubicBezTo>
                  <a:cubicBezTo>
                    <a:pt x="3040235" y="25408"/>
                    <a:pt x="3045807" y="38860"/>
                    <a:pt x="3045807" y="52887"/>
                  </a:cubicBezTo>
                  <a:lnTo>
                    <a:pt x="3045807" y="1470362"/>
                  </a:lnTo>
                  <a:cubicBezTo>
                    <a:pt x="3045807" y="1484388"/>
                    <a:pt x="3040235" y="1497840"/>
                    <a:pt x="3030317" y="1507759"/>
                  </a:cubicBezTo>
                  <a:cubicBezTo>
                    <a:pt x="3020399" y="1517677"/>
                    <a:pt x="3006947" y="1523249"/>
                    <a:pt x="2992921" y="1523249"/>
                  </a:cubicBezTo>
                  <a:lnTo>
                    <a:pt x="52887" y="1523249"/>
                  </a:lnTo>
                  <a:cubicBezTo>
                    <a:pt x="38860" y="1523249"/>
                    <a:pt x="25408" y="1517677"/>
                    <a:pt x="15490" y="1507759"/>
                  </a:cubicBezTo>
                  <a:cubicBezTo>
                    <a:pt x="5572" y="1497840"/>
                    <a:pt x="0" y="1484388"/>
                    <a:pt x="0" y="1470362"/>
                  </a:cubicBezTo>
                  <a:lnTo>
                    <a:pt x="0" y="52887"/>
                  </a:lnTo>
                  <a:cubicBezTo>
                    <a:pt x="0" y="38860"/>
                    <a:pt x="5572" y="25408"/>
                    <a:pt x="15490" y="15490"/>
                  </a:cubicBezTo>
                  <a:cubicBezTo>
                    <a:pt x="25408" y="5572"/>
                    <a:pt x="38860" y="0"/>
                    <a:pt x="52887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F6E8EC"/>
              </a:solidFill>
              <a:rou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rot="-936339">
            <a:off x="999625" y="3453195"/>
            <a:ext cx="4265753" cy="3380609"/>
          </a:xfrm>
          <a:custGeom>
            <a:avLst/>
            <a:gdLst/>
            <a:ahLst/>
            <a:cxnLst/>
            <a:rect l="l" t="t" r="r" b="b"/>
            <a:pathLst>
              <a:path w="4265753" h="3380609">
                <a:moveTo>
                  <a:pt x="0" y="0"/>
                </a:moveTo>
                <a:lnTo>
                  <a:pt x="4265753" y="0"/>
                </a:lnTo>
                <a:lnTo>
                  <a:pt x="4265753" y="3380610"/>
                </a:lnTo>
                <a:lnTo>
                  <a:pt x="0" y="338061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31999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7" name="Freeform 7"/>
          <p:cNvSpPr/>
          <p:nvPr/>
        </p:nvSpPr>
        <p:spPr>
          <a:xfrm>
            <a:off x="3997250" y="2515635"/>
            <a:ext cx="2041370" cy="1329442"/>
          </a:xfrm>
          <a:custGeom>
            <a:avLst/>
            <a:gdLst/>
            <a:ahLst/>
            <a:cxnLst/>
            <a:rect l="l" t="t" r="r" b="b"/>
            <a:pathLst>
              <a:path w="2041370" h="1329442">
                <a:moveTo>
                  <a:pt x="0" y="0"/>
                </a:moveTo>
                <a:lnTo>
                  <a:pt x="2041370" y="0"/>
                </a:lnTo>
                <a:lnTo>
                  <a:pt x="2041370" y="1329442"/>
                </a:lnTo>
                <a:lnTo>
                  <a:pt x="0" y="132944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8" name="Freeform 8"/>
          <p:cNvSpPr/>
          <p:nvPr/>
        </p:nvSpPr>
        <p:spPr>
          <a:xfrm rot="4449354">
            <a:off x="12336004" y="-4412030"/>
            <a:ext cx="9127281" cy="8114982"/>
          </a:xfrm>
          <a:custGeom>
            <a:avLst/>
            <a:gdLst/>
            <a:ahLst/>
            <a:cxnLst/>
            <a:rect l="l" t="t" r="r" b="b"/>
            <a:pathLst>
              <a:path w="9127281" h="8114982">
                <a:moveTo>
                  <a:pt x="0" y="0"/>
                </a:moveTo>
                <a:lnTo>
                  <a:pt x="9127280" y="0"/>
                </a:lnTo>
                <a:lnTo>
                  <a:pt x="9127280" y="8114983"/>
                </a:lnTo>
                <a:lnTo>
                  <a:pt x="0" y="811498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44999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9" name="Freeform 9"/>
          <p:cNvSpPr/>
          <p:nvPr/>
        </p:nvSpPr>
        <p:spPr>
          <a:xfrm flipH="1">
            <a:off x="8734252" y="1951785"/>
            <a:ext cx="4051453" cy="11141496"/>
          </a:xfrm>
          <a:custGeom>
            <a:avLst/>
            <a:gdLst/>
            <a:ahLst/>
            <a:cxnLst/>
            <a:rect l="l" t="t" r="r" b="b"/>
            <a:pathLst>
              <a:path w="4051453" h="11141496">
                <a:moveTo>
                  <a:pt x="4051453" y="0"/>
                </a:moveTo>
                <a:lnTo>
                  <a:pt x="0" y="0"/>
                </a:lnTo>
                <a:lnTo>
                  <a:pt x="0" y="11141496"/>
                </a:lnTo>
                <a:lnTo>
                  <a:pt x="4051453" y="11141496"/>
                </a:lnTo>
                <a:lnTo>
                  <a:pt x="4051453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0" name="Freeform 10"/>
          <p:cNvSpPr/>
          <p:nvPr/>
        </p:nvSpPr>
        <p:spPr>
          <a:xfrm>
            <a:off x="12317007" y="1717721"/>
            <a:ext cx="5831129" cy="13090291"/>
          </a:xfrm>
          <a:custGeom>
            <a:avLst/>
            <a:gdLst/>
            <a:ahLst/>
            <a:cxnLst/>
            <a:rect l="l" t="t" r="r" b="b"/>
            <a:pathLst>
              <a:path w="5831129" h="13090291">
                <a:moveTo>
                  <a:pt x="0" y="0"/>
                </a:moveTo>
                <a:lnTo>
                  <a:pt x="5831129" y="0"/>
                </a:lnTo>
                <a:lnTo>
                  <a:pt x="5831129" y="13090291"/>
                </a:lnTo>
                <a:lnTo>
                  <a:pt x="0" y="1309029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1" name="TextBox 11"/>
          <p:cNvSpPr txBox="1"/>
          <p:nvPr/>
        </p:nvSpPr>
        <p:spPr>
          <a:xfrm>
            <a:off x="0" y="4118270"/>
            <a:ext cx="7191121" cy="19266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3145"/>
              </a:lnSpc>
              <a:spcBef>
                <a:spcPct val="0"/>
              </a:spcBef>
            </a:pPr>
            <a:r>
              <a:rPr lang="en-US" sz="11950">
                <a:solidFill>
                  <a:srgbClr val="4C5270"/>
                </a:solidFill>
                <a:latin typeface="Rockstone"/>
              </a:rPr>
              <a:t>КОРРЕКТОР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-545972" y="2510919"/>
            <a:ext cx="7356947" cy="13341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295"/>
              </a:lnSpc>
              <a:spcBef>
                <a:spcPct val="0"/>
              </a:spcBef>
            </a:pPr>
            <a:r>
              <a:rPr lang="en-US" sz="9359">
                <a:solidFill>
                  <a:srgbClr val="4C5270"/>
                </a:solidFill>
                <a:latin typeface="Quilin"/>
              </a:rPr>
              <a:t>РАУНД №3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E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771351" y="332128"/>
            <a:ext cx="10915351" cy="9622743"/>
          </a:xfrm>
          <a:custGeom>
            <a:avLst/>
            <a:gdLst/>
            <a:ahLst/>
            <a:cxnLst/>
            <a:rect l="l" t="t" r="r" b="b"/>
            <a:pathLst>
              <a:path w="10915351" h="9622743">
                <a:moveTo>
                  <a:pt x="0" y="0"/>
                </a:moveTo>
                <a:lnTo>
                  <a:pt x="10915351" y="0"/>
                </a:lnTo>
                <a:lnTo>
                  <a:pt x="10915351" y="9622744"/>
                </a:lnTo>
                <a:lnTo>
                  <a:pt x="0" y="962274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3401" r="-20536" b="-61425"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Freeform 3"/>
          <p:cNvSpPr/>
          <p:nvPr/>
        </p:nvSpPr>
        <p:spPr>
          <a:xfrm>
            <a:off x="9789705" y="1458912"/>
            <a:ext cx="8498295" cy="7369175"/>
          </a:xfrm>
          <a:custGeom>
            <a:avLst/>
            <a:gdLst/>
            <a:ahLst/>
            <a:cxnLst/>
            <a:rect l="l" t="t" r="r" b="b"/>
            <a:pathLst>
              <a:path w="8498295" h="7369175">
                <a:moveTo>
                  <a:pt x="0" y="0"/>
                </a:moveTo>
                <a:lnTo>
                  <a:pt x="8498295" y="0"/>
                </a:lnTo>
                <a:lnTo>
                  <a:pt x="8498295" y="7369176"/>
                </a:lnTo>
                <a:lnTo>
                  <a:pt x="0" y="736917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0993" t="-168373" r="-31009"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4" name="Freeform 4"/>
          <p:cNvSpPr/>
          <p:nvPr/>
        </p:nvSpPr>
        <p:spPr>
          <a:xfrm>
            <a:off x="13603218" y="7715250"/>
            <a:ext cx="4684782" cy="3086100"/>
          </a:xfrm>
          <a:custGeom>
            <a:avLst/>
            <a:gdLst/>
            <a:ahLst/>
            <a:cxnLst/>
            <a:rect l="l" t="t" r="r" b="b"/>
            <a:pathLst>
              <a:path w="4684782" h="3086100">
                <a:moveTo>
                  <a:pt x="0" y="0"/>
                </a:moveTo>
                <a:lnTo>
                  <a:pt x="4684782" y="0"/>
                </a:lnTo>
                <a:lnTo>
                  <a:pt x="4684782" y="3086100"/>
                </a:lnTo>
                <a:lnTo>
                  <a:pt x="0" y="30861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5" name="Freeform 5"/>
          <p:cNvSpPr/>
          <p:nvPr/>
        </p:nvSpPr>
        <p:spPr>
          <a:xfrm>
            <a:off x="8435562" y="6172200"/>
            <a:ext cx="2708287" cy="4114800"/>
          </a:xfrm>
          <a:custGeom>
            <a:avLst/>
            <a:gdLst/>
            <a:ahLst/>
            <a:cxnLst/>
            <a:rect l="l" t="t" r="r" b="b"/>
            <a:pathLst>
              <a:path w="2708287" h="4114800">
                <a:moveTo>
                  <a:pt x="0" y="0"/>
                </a:moveTo>
                <a:lnTo>
                  <a:pt x="2708287" y="0"/>
                </a:lnTo>
                <a:lnTo>
                  <a:pt x="270828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E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953411" y="2947833"/>
            <a:ext cx="10292428" cy="10292428"/>
          </a:xfrm>
          <a:custGeom>
            <a:avLst/>
            <a:gdLst/>
            <a:ahLst/>
            <a:cxnLst/>
            <a:rect l="l" t="t" r="r" b="b"/>
            <a:pathLst>
              <a:path w="10292428" h="10292428">
                <a:moveTo>
                  <a:pt x="0" y="0"/>
                </a:moveTo>
                <a:lnTo>
                  <a:pt x="10292428" y="0"/>
                </a:lnTo>
                <a:lnTo>
                  <a:pt x="10292428" y="10292428"/>
                </a:lnTo>
                <a:lnTo>
                  <a:pt x="0" y="1029242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Freeform 3"/>
          <p:cNvSpPr/>
          <p:nvPr/>
        </p:nvSpPr>
        <p:spPr>
          <a:xfrm rot="4449354">
            <a:off x="-8495994" y="4468095"/>
            <a:ext cx="14098434" cy="12534789"/>
          </a:xfrm>
          <a:custGeom>
            <a:avLst/>
            <a:gdLst/>
            <a:ahLst/>
            <a:cxnLst/>
            <a:rect l="l" t="t" r="r" b="b"/>
            <a:pathLst>
              <a:path w="14098434" h="12534789">
                <a:moveTo>
                  <a:pt x="0" y="0"/>
                </a:moveTo>
                <a:lnTo>
                  <a:pt x="14098434" y="0"/>
                </a:lnTo>
                <a:lnTo>
                  <a:pt x="14098434" y="12534790"/>
                </a:lnTo>
                <a:lnTo>
                  <a:pt x="0" y="1253479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4" name="Freeform 4"/>
          <p:cNvSpPr/>
          <p:nvPr/>
        </p:nvSpPr>
        <p:spPr>
          <a:xfrm rot="3636567">
            <a:off x="14864399" y="281175"/>
            <a:ext cx="12449520" cy="11068755"/>
          </a:xfrm>
          <a:custGeom>
            <a:avLst/>
            <a:gdLst/>
            <a:ahLst/>
            <a:cxnLst/>
            <a:rect l="l" t="t" r="r" b="b"/>
            <a:pathLst>
              <a:path w="12449520" h="11068755">
                <a:moveTo>
                  <a:pt x="0" y="0"/>
                </a:moveTo>
                <a:lnTo>
                  <a:pt x="12449520" y="0"/>
                </a:lnTo>
                <a:lnTo>
                  <a:pt x="12449520" y="11068755"/>
                </a:lnTo>
                <a:lnTo>
                  <a:pt x="0" y="1106875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5" name="Freeform 5"/>
          <p:cNvSpPr/>
          <p:nvPr/>
        </p:nvSpPr>
        <p:spPr>
          <a:xfrm>
            <a:off x="15626555" y="1257300"/>
            <a:ext cx="10172700" cy="10172700"/>
          </a:xfrm>
          <a:custGeom>
            <a:avLst/>
            <a:gdLst/>
            <a:ahLst/>
            <a:cxnLst/>
            <a:rect l="l" t="t" r="r" b="b"/>
            <a:pathLst>
              <a:path w="10172700" h="10172700">
                <a:moveTo>
                  <a:pt x="0" y="0"/>
                </a:moveTo>
                <a:lnTo>
                  <a:pt x="10172700" y="0"/>
                </a:lnTo>
                <a:lnTo>
                  <a:pt x="10172700" y="10172700"/>
                </a:lnTo>
                <a:lnTo>
                  <a:pt x="0" y="101727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6" name="Freeform 6"/>
          <p:cNvSpPr/>
          <p:nvPr/>
        </p:nvSpPr>
        <p:spPr>
          <a:xfrm rot="5400000">
            <a:off x="-1900302" y="7293042"/>
            <a:ext cx="4984001" cy="5087627"/>
          </a:xfrm>
          <a:custGeom>
            <a:avLst/>
            <a:gdLst/>
            <a:ahLst/>
            <a:cxnLst/>
            <a:rect l="l" t="t" r="r" b="b"/>
            <a:pathLst>
              <a:path w="4984001" h="5087627">
                <a:moveTo>
                  <a:pt x="0" y="0"/>
                </a:moveTo>
                <a:lnTo>
                  <a:pt x="4984001" y="0"/>
                </a:lnTo>
                <a:lnTo>
                  <a:pt x="4984001" y="5087627"/>
                </a:lnTo>
                <a:lnTo>
                  <a:pt x="0" y="508762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7" name="Freeform 7"/>
          <p:cNvSpPr/>
          <p:nvPr/>
        </p:nvSpPr>
        <p:spPr>
          <a:xfrm>
            <a:off x="3135512" y="3644113"/>
            <a:ext cx="12491043" cy="8899868"/>
          </a:xfrm>
          <a:custGeom>
            <a:avLst/>
            <a:gdLst/>
            <a:ahLst/>
            <a:cxnLst/>
            <a:rect l="l" t="t" r="r" b="b"/>
            <a:pathLst>
              <a:path w="12491043" h="8899868">
                <a:moveTo>
                  <a:pt x="0" y="0"/>
                </a:moveTo>
                <a:lnTo>
                  <a:pt x="12491043" y="0"/>
                </a:lnTo>
                <a:lnTo>
                  <a:pt x="12491043" y="8899869"/>
                </a:lnTo>
                <a:lnTo>
                  <a:pt x="0" y="889986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8" name="TextBox 8"/>
          <p:cNvSpPr txBox="1"/>
          <p:nvPr/>
        </p:nvSpPr>
        <p:spPr>
          <a:xfrm>
            <a:off x="478435" y="592869"/>
            <a:ext cx="17242380" cy="18892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4464"/>
              </a:lnSpc>
              <a:spcBef>
                <a:spcPct val="0"/>
              </a:spcBef>
            </a:pPr>
            <a:r>
              <a:rPr lang="en-US" sz="13149" dirty="0">
                <a:solidFill>
                  <a:srgbClr val="E0C2B2"/>
                </a:solidFill>
                <a:latin typeface="ST Petrovica"/>
              </a:rPr>
              <a:t>ПОМОЩЬ ЗАЛА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E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4449354">
            <a:off x="-8495994" y="4468095"/>
            <a:ext cx="14098434" cy="12534789"/>
          </a:xfrm>
          <a:custGeom>
            <a:avLst/>
            <a:gdLst/>
            <a:ahLst/>
            <a:cxnLst/>
            <a:rect l="l" t="t" r="r" b="b"/>
            <a:pathLst>
              <a:path w="14098434" h="12534789">
                <a:moveTo>
                  <a:pt x="0" y="0"/>
                </a:moveTo>
                <a:lnTo>
                  <a:pt x="14098434" y="0"/>
                </a:lnTo>
                <a:lnTo>
                  <a:pt x="14098434" y="12534790"/>
                </a:lnTo>
                <a:lnTo>
                  <a:pt x="0" y="1253479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9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Freeform 3"/>
          <p:cNvSpPr/>
          <p:nvPr/>
        </p:nvSpPr>
        <p:spPr>
          <a:xfrm rot="3636567">
            <a:off x="14864270" y="-2632514"/>
            <a:ext cx="12449520" cy="11068755"/>
          </a:xfrm>
          <a:custGeom>
            <a:avLst/>
            <a:gdLst/>
            <a:ahLst/>
            <a:cxnLst/>
            <a:rect l="l" t="t" r="r" b="b"/>
            <a:pathLst>
              <a:path w="12449520" h="11068755">
                <a:moveTo>
                  <a:pt x="0" y="0"/>
                </a:moveTo>
                <a:lnTo>
                  <a:pt x="12449520" y="0"/>
                </a:lnTo>
                <a:lnTo>
                  <a:pt x="12449520" y="11068755"/>
                </a:lnTo>
                <a:lnTo>
                  <a:pt x="0" y="1106875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8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4" name="Freeform 4"/>
          <p:cNvSpPr/>
          <p:nvPr/>
        </p:nvSpPr>
        <p:spPr>
          <a:xfrm>
            <a:off x="14535895" y="868816"/>
            <a:ext cx="10172700" cy="10172700"/>
          </a:xfrm>
          <a:custGeom>
            <a:avLst/>
            <a:gdLst/>
            <a:ahLst/>
            <a:cxnLst/>
            <a:rect l="l" t="t" r="r" b="b"/>
            <a:pathLst>
              <a:path w="10172700" h="10172700">
                <a:moveTo>
                  <a:pt x="0" y="0"/>
                </a:moveTo>
                <a:lnTo>
                  <a:pt x="10172700" y="0"/>
                </a:lnTo>
                <a:lnTo>
                  <a:pt x="10172700" y="10172700"/>
                </a:lnTo>
                <a:lnTo>
                  <a:pt x="0" y="101727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5" name="Freeform 5"/>
          <p:cNvSpPr/>
          <p:nvPr/>
        </p:nvSpPr>
        <p:spPr>
          <a:xfrm>
            <a:off x="3953411" y="2947833"/>
            <a:ext cx="10292428" cy="10292428"/>
          </a:xfrm>
          <a:custGeom>
            <a:avLst/>
            <a:gdLst/>
            <a:ahLst/>
            <a:cxnLst/>
            <a:rect l="l" t="t" r="r" b="b"/>
            <a:pathLst>
              <a:path w="10292428" h="10292428">
                <a:moveTo>
                  <a:pt x="0" y="0"/>
                </a:moveTo>
                <a:lnTo>
                  <a:pt x="10292428" y="0"/>
                </a:lnTo>
                <a:lnTo>
                  <a:pt x="10292428" y="10292428"/>
                </a:lnTo>
                <a:lnTo>
                  <a:pt x="0" y="102924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6" name="Freeform 6"/>
          <p:cNvSpPr/>
          <p:nvPr/>
        </p:nvSpPr>
        <p:spPr>
          <a:xfrm rot="5400000">
            <a:off x="-1900302" y="7293042"/>
            <a:ext cx="4984001" cy="5087627"/>
          </a:xfrm>
          <a:custGeom>
            <a:avLst/>
            <a:gdLst/>
            <a:ahLst/>
            <a:cxnLst/>
            <a:rect l="l" t="t" r="r" b="b"/>
            <a:pathLst>
              <a:path w="4984001" h="5087627">
                <a:moveTo>
                  <a:pt x="0" y="0"/>
                </a:moveTo>
                <a:lnTo>
                  <a:pt x="4984001" y="0"/>
                </a:lnTo>
                <a:lnTo>
                  <a:pt x="4984001" y="5087627"/>
                </a:lnTo>
                <a:lnTo>
                  <a:pt x="0" y="508762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7" name="Freeform 7"/>
          <p:cNvSpPr/>
          <p:nvPr/>
        </p:nvSpPr>
        <p:spPr>
          <a:xfrm>
            <a:off x="4164212" y="607784"/>
            <a:ext cx="14123788" cy="8910826"/>
          </a:xfrm>
          <a:custGeom>
            <a:avLst/>
            <a:gdLst/>
            <a:ahLst/>
            <a:cxnLst/>
            <a:rect l="l" t="t" r="r" b="b"/>
            <a:pathLst>
              <a:path w="14123788" h="8910826">
                <a:moveTo>
                  <a:pt x="0" y="0"/>
                </a:moveTo>
                <a:lnTo>
                  <a:pt x="14123788" y="0"/>
                </a:lnTo>
                <a:lnTo>
                  <a:pt x="14123788" y="8910826"/>
                </a:lnTo>
                <a:lnTo>
                  <a:pt x="0" y="891082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8" name="Freeform 8"/>
          <p:cNvSpPr/>
          <p:nvPr/>
        </p:nvSpPr>
        <p:spPr>
          <a:xfrm>
            <a:off x="2144691" y="2768110"/>
            <a:ext cx="4664867" cy="10472151"/>
          </a:xfrm>
          <a:custGeom>
            <a:avLst/>
            <a:gdLst/>
            <a:ahLst/>
            <a:cxnLst/>
            <a:rect l="l" t="t" r="r" b="b"/>
            <a:pathLst>
              <a:path w="4664867" h="10472151">
                <a:moveTo>
                  <a:pt x="0" y="0"/>
                </a:moveTo>
                <a:lnTo>
                  <a:pt x="4664867" y="0"/>
                </a:lnTo>
                <a:lnTo>
                  <a:pt x="4664867" y="10472151"/>
                </a:lnTo>
                <a:lnTo>
                  <a:pt x="0" y="1047215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9" name="TextBox 9"/>
          <p:cNvSpPr txBox="1"/>
          <p:nvPr/>
        </p:nvSpPr>
        <p:spPr>
          <a:xfrm>
            <a:off x="5893243" y="3582871"/>
            <a:ext cx="10665726" cy="31702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4460"/>
              </a:lnSpc>
              <a:spcBef>
                <a:spcPct val="0"/>
              </a:spcBef>
            </a:pPr>
            <a:r>
              <a:rPr lang="en-US" sz="22237" dirty="0">
                <a:solidFill>
                  <a:srgbClr val="FFFFFF"/>
                </a:solidFill>
                <a:latin typeface="Nefelibata Brush Canvas"/>
              </a:rPr>
              <a:t>ИТОГИ</a:t>
            </a:r>
          </a:p>
        </p:txBody>
      </p:sp>
      <p:sp>
        <p:nvSpPr>
          <p:cNvPr id="10" name="Freeform 10"/>
          <p:cNvSpPr/>
          <p:nvPr/>
        </p:nvSpPr>
        <p:spPr>
          <a:xfrm>
            <a:off x="107768" y="607784"/>
            <a:ext cx="1841864" cy="1851966"/>
          </a:xfrm>
          <a:custGeom>
            <a:avLst/>
            <a:gdLst/>
            <a:ahLst/>
            <a:cxnLst/>
            <a:rect l="l" t="t" r="r" b="b"/>
            <a:pathLst>
              <a:path w="1841864" h="1851966">
                <a:moveTo>
                  <a:pt x="0" y="0"/>
                </a:moveTo>
                <a:lnTo>
                  <a:pt x="1841864" y="0"/>
                </a:lnTo>
                <a:lnTo>
                  <a:pt x="1841864" y="1851966"/>
                </a:lnTo>
                <a:lnTo>
                  <a:pt x="0" y="1851966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40</Words>
  <Application>Microsoft Office PowerPoint</Application>
  <PresentationFormat>Произвольный</PresentationFormat>
  <Paragraphs>27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Calibri</vt:lpstr>
      <vt:lpstr>Nefelibata Brush Canvas</vt:lpstr>
      <vt:lpstr>Rockstone</vt:lpstr>
      <vt:lpstr>Lumios Brush</vt:lpstr>
      <vt:lpstr>Quilin</vt:lpstr>
      <vt:lpstr>ST Petrovica</vt:lpstr>
      <vt:lpstr>Arial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Neutral Modern Speech vs. Language Presentation </dc:title>
  <cp:lastModifiedBy>Марина Грачева</cp:lastModifiedBy>
  <cp:revision>3</cp:revision>
  <dcterms:created xsi:type="dcterms:W3CDTF">2006-08-16T00:00:00Z</dcterms:created>
  <dcterms:modified xsi:type="dcterms:W3CDTF">2023-10-27T15:58:05Z</dcterms:modified>
  <dc:identifier>DAFt1r7QXdQ</dc:identifier>
</cp:coreProperties>
</file>