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69" r:id="rId3"/>
    <p:sldId id="259" r:id="rId4"/>
    <p:sldId id="276" r:id="rId5"/>
    <p:sldId id="262" r:id="rId6"/>
    <p:sldId id="292" r:id="rId7"/>
    <p:sldId id="293" r:id="rId8"/>
    <p:sldId id="296" r:id="rId9"/>
    <p:sldId id="297" r:id="rId10"/>
    <p:sldId id="291" r:id="rId11"/>
    <p:sldId id="290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4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619A934-B98B-4B5D-9880-B05C173E0CE3}" type="datetimeFigureOut">
              <a:rPr lang="ru-RU"/>
              <a:pPr>
                <a:defRPr/>
              </a:pPr>
              <a:t>06.11.2021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D80CF96-F7CA-4D81-BDC1-1A9331B2CC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1160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D44AE-CB13-4B37-B6F4-859E044FB96F}" type="datetimeFigureOut">
              <a:rPr lang="ru-RU"/>
              <a:pPr>
                <a:defRPr/>
              </a:pPr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C05E7-C88E-4995-A497-356658C844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798184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067EB-C2E9-4C69-A546-93911A030645}" type="datetimeFigureOut">
              <a:rPr lang="ru-RU"/>
              <a:pPr>
                <a:defRPr/>
              </a:pPr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798B4-7B5E-491E-98DD-D34E36FF20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306929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CDE9C-D670-4DAA-8839-2DDE8BDAC002}" type="datetimeFigureOut">
              <a:rPr lang="ru-RU"/>
              <a:pPr>
                <a:defRPr/>
              </a:pPr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19349-3E5A-4830-A2DB-3ED8AEA829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655690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DB8F5-547F-4EDE-83D8-86409F279BFF}" type="datetimeFigureOut">
              <a:rPr lang="ru-RU"/>
              <a:pPr>
                <a:defRPr/>
              </a:pPr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3FC2E-82D5-493E-8C9F-01346BF47C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945559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5AF7A-2F29-41E0-8701-DDF655F99716}" type="datetimeFigureOut">
              <a:rPr lang="ru-RU"/>
              <a:pPr>
                <a:defRPr/>
              </a:pPr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8DBB4-7FC7-4BFD-852D-CFC2E32FD7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344610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58150-1E52-4C35-96EA-A1744F1B1199}" type="datetimeFigureOut">
              <a:rPr lang="ru-RU"/>
              <a:pPr>
                <a:defRPr/>
              </a:pPr>
              <a:t>06.11.2021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F55DA-4A16-4C01-8925-B02E01454F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0564800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A0CDF-2C05-4ABE-8D4B-A609A87724C4}" type="datetimeFigureOut">
              <a:rPr lang="ru-RU"/>
              <a:pPr>
                <a:defRPr/>
              </a:pPr>
              <a:t>06.11.2021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4DAC0-3169-4C74-925E-FBED05EAF7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141205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30F57-053D-497A-AF48-C2FB1B63E8A2}" type="datetimeFigureOut">
              <a:rPr lang="ru-RU"/>
              <a:pPr>
                <a:defRPr/>
              </a:pPr>
              <a:t>06.11.2021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4EA3-E11D-4A0E-914A-A2CB29FBF9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370420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A8AC2-2C47-4654-9104-3121F718B79C}" type="datetimeFigureOut">
              <a:rPr lang="ru-RU"/>
              <a:pPr>
                <a:defRPr/>
              </a:pPr>
              <a:t>06.11.2021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9EAC9-B465-4F18-9C79-CBF07F5431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869625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86546-D3A2-420F-BB79-8C87D6DF87F9}" type="datetimeFigureOut">
              <a:rPr lang="ru-RU"/>
              <a:pPr>
                <a:defRPr/>
              </a:pPr>
              <a:t>06.11.2021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22861-8AD5-4790-BBBB-7295205425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43123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4CC78-7E53-4C26-9355-D09DF9908F21}" type="datetimeFigureOut">
              <a:rPr lang="ru-RU"/>
              <a:pPr>
                <a:defRPr/>
              </a:pPr>
              <a:t>06.11.2021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C22C9-E2EA-4841-B6CB-68402B4C42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096852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57158" y="285728"/>
            <a:ext cx="8501122" cy="6215106"/>
          </a:xfrm>
          <a:prstGeom prst="roundRect">
            <a:avLst>
              <a:gd name="adj" fmla="val 9106"/>
            </a:avLst>
          </a:prstGeom>
          <a:noFill/>
          <a:ln>
            <a:solidFill>
              <a:srgbClr val="57D3FF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9" name="Рисунок 7" descr="0_75c96_b715e7d3_XL.jpeg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3" t="8363"/>
          <a:stretch>
            <a:fillRect/>
          </a:stretch>
        </p:blipFill>
        <p:spPr bwMode="auto">
          <a:xfrm>
            <a:off x="71438" y="71438"/>
            <a:ext cx="200025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8701F79-9EC3-4AC6-91EF-8305AD862095}" type="datetimeFigureOut">
              <a:rPr lang="ru-RU"/>
              <a:pPr>
                <a:defRPr/>
              </a:pPr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3F4AD21-13F9-4123-8EBF-671FE618B9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  <a:defRPr/>
            </a:pPr>
            <a:endParaRPr lang="ru-RU"/>
          </a:p>
        </p:txBody>
      </p:sp>
      <p:pic>
        <p:nvPicPr>
          <p:cNvPr id="2052" name="Picture 2" descr="C:\Users\1\Desktop\1286735996_23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144000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WordArt 6"/>
          <p:cNvSpPr>
            <a:spLocks noChangeArrowheads="1" noChangeShapeType="1" noTextEdit="1"/>
          </p:cNvSpPr>
          <p:nvPr/>
        </p:nvSpPr>
        <p:spPr bwMode="auto">
          <a:xfrm>
            <a:off x="395288" y="1412875"/>
            <a:ext cx="8424862" cy="3384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добро и  </a:t>
            </a:r>
            <a:r>
              <a:rPr lang="ru-RU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зло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0" descr="http://iq-provision.ru/wp-content/uploads/2016/06/sotsialnye-normy-povedeniya-lyudej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98" b="5644"/>
          <a:stretch>
            <a:fillRect/>
          </a:stretch>
        </p:blipFill>
        <p:spPr bwMode="auto">
          <a:xfrm>
            <a:off x="9525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iolife.ru/wp-content/uploads/2016/03/moloko-696x3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9" y="1484784"/>
            <a:ext cx="9021763" cy="515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850" y="692150"/>
            <a:ext cx="8496300" cy="2160588"/>
          </a:xfrm>
        </p:spPr>
        <p:txBody>
          <a:bodyPr rtlCol="0">
            <a:normAutofit fontScale="90000"/>
          </a:bodyPr>
          <a:lstStyle/>
          <a:p>
            <a:pPr algn="l" eaLnBrk="1" hangingPunct="1">
              <a:lnSpc>
                <a:spcPct val="150000"/>
              </a:lnSpc>
              <a:defRPr/>
            </a:pPr>
            <a:r>
              <a:rPr lang="ru-RU" sz="27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понять, что такое добро и зло; </a:t>
            </a:r>
            <a:br>
              <a:rPr lang="ru-RU" sz="3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учиться отличать добрые поступки от злых;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- побуждать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к желанию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совершать добрые поступки.  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endParaRPr lang="ru-RU" sz="31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6" descr="http://caporskaya.estalsad36.edumsko.ru/uploads/3000/11151/persona/articles/256454/72836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69"/>
          <a:stretch>
            <a:fillRect/>
          </a:stretch>
        </p:blipFill>
        <p:spPr bwMode="auto">
          <a:xfrm>
            <a:off x="2195513" y="2924175"/>
            <a:ext cx="4627562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latin typeface="Bookman Old Style" pitchFamily="18" charset="0"/>
              </a:rPr>
              <a:t>Из словаря С. Ожегова: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79388" y="1341438"/>
            <a:ext cx="8891587" cy="1871662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3600" b="1" smtClean="0">
                <a:solidFill>
                  <a:srgbClr val="002060"/>
                </a:solidFill>
                <a:latin typeface="Bookman Old Style" pitchFamily="18" charset="0"/>
              </a:rPr>
              <a:t>Добро -  </a:t>
            </a:r>
            <a:r>
              <a:rPr lang="ru-RU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нечто положительное, хорошее, полезное, противоположное злу.</a:t>
            </a:r>
            <a:endParaRPr lang="ru-RU" sz="3600" b="1" smtClean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179388" y="3068638"/>
            <a:ext cx="8713787" cy="1439862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ru-RU" sz="3200" i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Добро – это человеколюбие, готовность к взаимопониманию и уважению</a:t>
            </a:r>
            <a:r>
              <a:rPr lang="ru-RU" sz="1800" i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.</a:t>
            </a:r>
            <a:endParaRPr lang="ru-RU" sz="140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4101" name="Picture 4" descr="солн коп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392">
            <a:off x="7524750" y="5157788"/>
            <a:ext cx="1501775" cy="150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бъект 1"/>
          <p:cNvSpPr txBox="1">
            <a:spLocks/>
          </p:cNvSpPr>
          <p:nvPr/>
        </p:nvSpPr>
        <p:spPr bwMode="auto">
          <a:xfrm>
            <a:off x="73025" y="4610100"/>
            <a:ext cx="8712200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ru-RU" sz="3200" i="1">
                <a:latin typeface="Times New Roman" pitchFamily="18" charset="0"/>
                <a:cs typeface="Times New Roman" pitchFamily="18" charset="0"/>
              </a:rPr>
              <a:t> Добрые поступки совершаются свободно, сознательно и бескорыстно.</a:t>
            </a:r>
            <a:endParaRPr lang="ru-RU" sz="320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endParaRPr lang="ru-RU" sz="14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  <p:bldP spid="2" grpId="0" build="p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05"/>
          <a:stretch>
            <a:fillRect/>
          </a:stretch>
        </p:blipFill>
        <p:spPr bwMode="auto">
          <a:xfrm>
            <a:off x="-20638" y="0"/>
            <a:ext cx="9164638" cy="695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Bookman Old Style" pitchFamily="18" charset="0"/>
              </a:rPr>
              <a:t>Из словаря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Bookman Old Style" pitchFamily="18" charset="0"/>
              </a:rPr>
              <a:t>С. Ожегова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Bookman Old Style" pitchFamily="18" charset="0"/>
              </a:rPr>
              <a:t>: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79388" y="1700213"/>
            <a:ext cx="8785225" cy="208915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36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Зло </a:t>
            </a:r>
            <a:r>
              <a:rPr lang="ru-RU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нечто дурное, вредное, беда, </a:t>
            </a:r>
            <a:r>
              <a:rPr lang="ru-RU" sz="36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несчастье, неприятность</a:t>
            </a:r>
            <a:r>
              <a:rPr lang="ru-RU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досада, злость.</a:t>
            </a:r>
            <a:endParaRPr lang="ru-RU" sz="3600" b="1" dirty="0" smtClean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539750" y="4291013"/>
            <a:ext cx="8056563" cy="1439862"/>
          </a:xfrm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ru-RU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Зло разрушает отношение между людьми, препятствует развитию человеческих способностей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539750" y="3490913"/>
            <a:ext cx="820896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Зло – это обман, унижение других людей, насилие</a:t>
            </a:r>
            <a:r>
              <a:rPr lang="ru-RU">
                <a:solidFill>
                  <a:schemeClr val="bg1"/>
                </a:solidFill>
              </a:rPr>
              <a:t>.</a:t>
            </a:r>
          </a:p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539750" y="5557838"/>
            <a:ext cx="77771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Злые поступки приносят страдания, беды.</a:t>
            </a:r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  <p:bldP spid="3" grpId="0" build="p"/>
      <p:bldP spid="5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-19050"/>
            <a:ext cx="5113338" cy="680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60350"/>
            <a:ext cx="7775575" cy="626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sustavlive.ru/wp-content/uploads/2016/03/pri-sgibanii-hrustit-kolen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692150"/>
            <a:ext cx="8348662" cy="554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69925"/>
            <a:ext cx="7993063" cy="556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1031</TotalTime>
  <Words>97</Words>
  <Application>Microsoft Office PowerPoint</Application>
  <PresentationFormat>Экран (4:3)</PresentationFormat>
  <Paragraphs>11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Тема2</vt:lpstr>
      <vt:lpstr>Презентация PowerPoint</vt:lpstr>
      <vt:lpstr>Цель:  - понять, что такое добро и зло;  - учиться отличать добрые поступки от злых; - побуждать к желанию совершать добрые поступки.   </vt:lpstr>
      <vt:lpstr>Из словаря С. Ожегова:</vt:lpstr>
      <vt:lpstr>Из словаря С. Ожегова: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user</cp:lastModifiedBy>
  <cp:revision>46</cp:revision>
  <dcterms:created xsi:type="dcterms:W3CDTF">2014-04-25T14:55:18Z</dcterms:created>
  <dcterms:modified xsi:type="dcterms:W3CDTF">2021-11-06T16:36:46Z</dcterms:modified>
</cp:coreProperties>
</file>