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79" r:id="rId3"/>
    <p:sldId id="280" r:id="rId4"/>
    <p:sldId id="292" r:id="rId5"/>
    <p:sldId id="303" r:id="rId6"/>
    <p:sldId id="299" r:id="rId7"/>
    <p:sldId id="300" r:id="rId8"/>
    <p:sldId id="301" r:id="rId9"/>
    <p:sldId id="304" r:id="rId10"/>
    <p:sldId id="302" r:id="rId11"/>
    <p:sldId id="305" r:id="rId12"/>
    <p:sldId id="293" r:id="rId13"/>
    <p:sldId id="306" r:id="rId14"/>
    <p:sldId id="296" r:id="rId15"/>
    <p:sldId id="29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FFEBAB"/>
    <a:srgbClr val="008A00"/>
    <a:srgbClr val="99FF66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096B32-C192-4979-8FAC-A6343C332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B903E-4D92-4345-8640-4E97754A6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CC5A7-E179-4AC5-9D5F-F3153ABB0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B2613-3F29-4FCE-AA80-EBC491208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B260E-A5F7-4329-A746-92522A279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A46D3-139B-4BCD-8989-896B3260D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C2B02-45A8-496C-B582-383F33091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9E78E-876D-428D-AC8C-69A201FBC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8953D-13AB-4EFC-A5DC-30A3F3858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CE34E-AF0F-4E58-9481-55D0BEE07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3A635-739C-4C5B-8D50-0392AD40C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ED632-54FA-409F-8118-9739EC130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0955618-F868-4BCE-8C9C-D72819CFC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zhitelizem/album/54738309808148" TargetMode="External"/><Relationship Id="rId2" Type="http://schemas.openxmlformats.org/officeDocument/2006/relationships/hyperlink" Target="http://mbuk-novomih-tat.edusite.ru/p20aa1.htm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20" y="1643050"/>
            <a:ext cx="8715404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>
              <a:defRPr/>
            </a:pPr>
            <a:r>
              <a:rPr lang="ru-RU" sz="6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«Мы патриоты </a:t>
            </a:r>
          </a:p>
          <a:p>
            <a:pPr algn="ctr">
              <a:defRPr/>
            </a:pPr>
            <a:r>
              <a:rPr lang="ru-RU" sz="6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своей страны»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500042"/>
          <a:ext cx="8643997" cy="6605448"/>
        </p:xfrm>
        <a:graphic>
          <a:graphicData uri="http://schemas.openxmlformats.org/drawingml/2006/table">
            <a:tbl>
              <a:tblPr/>
              <a:tblGrid>
                <a:gridCol w="309457"/>
                <a:gridCol w="3901899"/>
                <a:gridCol w="3208653"/>
                <a:gridCol w="1223988"/>
              </a:tblGrid>
              <a:tr h="12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Название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25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Организация педагогической работы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Методическая разработка по вопросам патриотического воспитания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«Патриотическое воспитание»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Сентябрь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Оформление патриотического уголка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«Солдат войны не выбирает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Ноябрь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Разработка цикла беседы, диспуты, викторины по патриотическому воспитанию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Как воспитать патриота своей страны…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Оформление стенда к 75 – летию Победы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«В памяти на века»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Январь-март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Оформление тематической выставки ко Дню Героев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«Герои советского союза»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Декабрь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Изучение  истории страны и государственных символов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Оформление в стенда символики России и Новосибирской области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Сентябрь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25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Работа с населением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Фотоквест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«Мой родной край»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Август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Анкетирование для учащихся 5-9 кл.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«Патриот. Какой он?»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Март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XIII Всероссийская киноакция "Вера, надежда, любовь в российских семьях"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Летопись российской семьи.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Воспитание патриота.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Октябрь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Посещение районного музея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Январь-апрель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Акция (социальная реклама) ко Дню Неизвестного Солдата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«Мы помним подвиг твой…»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Май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Отчетное мероприятие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Игра «Форд Боярд», К дню России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Июнь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День Флага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Конкурс «Безопасное Колесо»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Август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Велопробег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«День Росии», «День флага»,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Июнь, август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Уроки мужества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«О войне прочитано не все»,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«Русский солдат»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Февраль -август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Акция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«Письмо на фронт»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Апрель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Акция военно-патриотического направления.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«Этот день в истории войны»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Май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Акция «Георгиевская ленточка»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«Вечная память»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Апрель 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Акция милосердия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«Ветеран живёт рядом»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Апрель-май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Уборка территории прилегающей к памятнику ВОВ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Январь -Сентябрь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Спортивно-оздоровительная игра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«Русский ниндзя»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Июль </a:t>
                      </a:r>
                    </a:p>
                  </a:txBody>
                  <a:tcPr marL="10550" marR="10550" marT="10550" marB="105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57422" y="0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Мероприятия по реализации проекта: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Примеры мероприятия по реализации проекта:</a:t>
            </a:r>
          </a:p>
        </p:txBody>
      </p:sp>
      <p:pic>
        <p:nvPicPr>
          <p:cNvPr id="34817" name="Picture 1" descr="C:\Documents and Settings\Admin\Рабочий стол\проект клуб\фото и видео\IMG_8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42"/>
            <a:ext cx="378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C:\Documents and Settings\Admin\Рабочий стол\проект клуб\фото и видео\IMG_8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0042"/>
            <a:ext cx="378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28860" y="2714620"/>
            <a:ext cx="386997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Игра «Форд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Боярд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», ко дню России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Documents and Settings\Admin\Рабочий стол\проект клуб\фото и видео\223bf698-f0de-496e-b2b0-dce3a53484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57562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C:\Documents and Settings\Admin\Рабочий стол\проект клуб\фото и видео\7846a12a-5b83-45dc-a55f-a142894b86a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357562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43042" y="5715016"/>
            <a:ext cx="56721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Спортивно-оздоровительная игра «Русский ниндзя»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85720" y="1785926"/>
            <a:ext cx="804207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 клуба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http://mbuk-novomih-tat.edusite.ru/p20aa1.html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Социальная страница «Одноклассники» группа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«Культурная жизнь села»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https://ok.ru/zhitelizem/album/54738309808148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Телевидение «ОТС Татарск»;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Газеты «Околица», «Народная Газета»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642918"/>
            <a:ext cx="6786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Освещение хода реализации проекта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642918"/>
            <a:ext cx="6786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Освещение хода реализации проекта</a:t>
            </a:r>
          </a:p>
        </p:txBody>
      </p:sp>
      <p:pic>
        <p:nvPicPr>
          <p:cNvPr id="1026" name="Picture 2" descr="C:\Documents and Settings\Admin\Рабочий стол\проект клуб\Материалы по конкурсу\Frame8fds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817125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проект клуб\Материалы по конкурсу\Frame8eff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3817126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00200" y="228600"/>
            <a:ext cx="7467600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Творческие коллективы МБУК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Новомихайлоаского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сельсовета - активные участники областных и районных фестивалей и конкурсов: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44780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Региональный смотр-конкурс учреждений культуры по организации работы с детьми и подростками «Клуб территория детства»; 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Областной фольклорно-этнографический фестиваль «Сибирская глубинка»;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Региональный конкурс «Семья источник вдохновенья»;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Региональный конкурс деятельности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учреждений «Клуб и государственные праздники»;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Областной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фото-конкурс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Закулеисье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Wingdings" pitchFamily="2" charset="2"/>
              <a:buChar char="v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0298" y="0"/>
            <a:ext cx="5223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Оформление тематических стендов:</a:t>
            </a:r>
          </a:p>
        </p:txBody>
      </p:sp>
      <p:pic>
        <p:nvPicPr>
          <p:cNvPr id="3073" name="Picture 1" descr="C:\Documents and Settings\Admin\Рабочий стол\проект клуб\фото и видео\14b57b3e-4aa8-4af7-a92e-0b9d50c739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4319999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06" y="3500438"/>
            <a:ext cx="449206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Оформление стенда к 75 –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Победы</a:t>
            </a:r>
          </a:p>
        </p:txBody>
      </p:sp>
      <p:pic>
        <p:nvPicPr>
          <p:cNvPr id="3074" name="Picture 2" descr="C:\Documents and Settings\Admin\Рабочий стол\проект клуб\фото и видео\f90c18b4-dfbc-49fb-8bf1-0a9fede234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571744"/>
            <a:ext cx="432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6314" y="5715016"/>
            <a:ext cx="4173963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Оформление патриотического уголка 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«Солдат войны не выбирает»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914400" y="2971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75667" y="0"/>
            <a:ext cx="9319667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МБУК Новомихайловского</a:t>
            </a: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Сельсовета</a:t>
            </a:r>
          </a:p>
          <a:p>
            <a:pPr algn="ctr">
              <a:defRPr/>
            </a:pP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Татарского Района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G:\презентация клуб\фото клуб2019\IMG_825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" y="1143000"/>
            <a:ext cx="81000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G:\презентация клуб\фото порезентация\фото 1 мая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0" y="762000"/>
            <a:ext cx="324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676400" y="0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Дом культуры села Новомихайловки, построенный в 1968 году, сегодня обслуживает 740 человек.</a:t>
            </a:r>
          </a:p>
        </p:txBody>
      </p:sp>
      <p:pic>
        <p:nvPicPr>
          <p:cNvPr id="5123" name="Picture 3" descr="G:\презентация клуб\фото клуб2019\IMG_825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5000" y="685800"/>
            <a:ext cx="378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G:\презентация клуб\фото презентация\IMG_521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3048000"/>
            <a:ext cx="432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G:\презентация клуб\фото презен\IMG_773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62400" y="4038600"/>
            <a:ext cx="48600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7158" y="1285860"/>
            <a:ext cx="8572560" cy="33547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pPr algn="ctr">
              <a:defRPr/>
            </a:pPr>
            <a:r>
              <a:rPr lang="ru-RU" sz="2800" dirty="0" smtClean="0"/>
              <a:t>формирование у разновозрастного населения гражданственности, патриотизма, активной жизненной позиции для успешной их социализации посредством вовлечения  детей, молодежи, родителей в активную деятельность по патриотическому воспитанию.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640" y="714356"/>
            <a:ext cx="8896360" cy="535531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 algn="ctr">
              <a:defRPr/>
            </a:pP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развивать патриотические чувства и сознание;  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воспитывать  у разновозрастного населения ценности гражданственности,    патриотизма, толерантности, определяющие  модель их жизненного поведения;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сохранять  и раз­вивать чувства гордости за свое страну и народ;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изучать героическое прошлое нашей страны;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воспитывать чувство долга перед Родиной, чувство привязанности к тем местам, где человек родился и вырос;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подготовиться  к достойной встрече 75-летия Победы;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совершенствование ценностно-ориентированных качеств личности, обеспечение условий для самовыражения населения, их творческой активности;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формирование  эффективной системы  патриотического воспитания, обеспечивающей оптимальные условия развития у каждого учащегося верности Отечеству, готовности приносить пользу обществу и государству;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утверждения в сознании и чувствах воспитанников патриотических  ценностей, взглядов и убеждений.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071678"/>
          <a:ext cx="8501122" cy="3741824"/>
        </p:xfrm>
        <a:graphic>
          <a:graphicData uri="http://schemas.openxmlformats.org/drawingml/2006/table">
            <a:tbl>
              <a:tblPr/>
              <a:tblGrid>
                <a:gridCol w="500066"/>
                <a:gridCol w="1887526"/>
                <a:gridCol w="6113530"/>
              </a:tblGrid>
              <a:tr h="962780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Направления деятельности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- историко-краеведческое;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-духовно- нравственное;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-гражданско-патриотическое;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- спортивно-оздоровительное.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764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Автор проекта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МБУК Новомихайловского сельсовета Татарского района Новосибирской области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47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Организаторы  проекта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Штенгауэр С.А., директор МБУК Новомихайловского сельсовета, Ковалева Т.Е., культорганизатор, Кирсанов А.А., руководитель драм. Кружка, учитель математики и информатики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16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Полное наименование организации - заявителя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муниципальное бюджетное учреждение культуры Новомихайловского сельсовета Татарского района Новосибирской области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8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Сроки проекта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2019 год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8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6.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Кадры проекта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разновозрастного населения с. Новомихайловка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71604" y="500042"/>
            <a:ext cx="70480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Информационная карта проекта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«Мы патриоты своей страны»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642918"/>
          <a:ext cx="8643998" cy="5976809"/>
        </p:xfrm>
        <a:graphic>
          <a:graphicData uri="http://schemas.openxmlformats.org/drawingml/2006/table">
            <a:tbl>
              <a:tblPr/>
              <a:tblGrid>
                <a:gridCol w="1500198"/>
                <a:gridCol w="7143800"/>
              </a:tblGrid>
              <a:tr h="333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Название этапа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Цели и задачи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6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 этап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spc="-50">
                          <a:latin typeface="Times New Roman"/>
                          <a:ea typeface="Times New Roman"/>
                        </a:rPr>
                        <a:t>Подготовительный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Январь, 2019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</a:rPr>
                        <a:t>Цель: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подготовка условий создания программы патриотического воспитания.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</a:rPr>
                        <a:t>Задачи: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1.     Изучить нормативную базу, подзаконные акты.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2.     Разработать, обсудить  проект по гражданско-патриотическому воспитанию.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3.     Проанализировать материально-технические, педагогические условия реализации проекта.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4.     Подобрать диагностические методики по основным направлениям проекта. 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 этап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</a:rPr>
                        <a:t>Внедрение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55">
                          <a:latin typeface="Times New Roman"/>
                          <a:ea typeface="Times New Roman"/>
                        </a:rPr>
                        <a:t>Февраль-июль, 2019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Times New Roman"/>
                        </a:rPr>
                        <a:t>Цель: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 реализация проекта по патриотическому воспитанию.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b="1" i="1">
                          <a:latin typeface="Times New Roman"/>
                          <a:ea typeface="Times New Roman"/>
                        </a:rPr>
                        <a:t>Задачи: 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1.     Отработать содержание деятельности, наиболее эффективные формы и методы воспитательного воздействия.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2.     Обогащать содержание патриотического воспитания.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3.     Разработать методические рекомендации по патриотическому воспитанию.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4.     Расширять и укреплять связи и отношения Дома культуры с  учреждениями дополнительного образования, школой и социумом.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5.     Вовлекать в систему патриотического воспитания представителей всех субъектов образовательной деятельности.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6.     Проводить мониторинг реализации программы. 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III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 этап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</a:rPr>
                        <a:t>Отслеживание и анализ результатов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октябрь,2019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</a:rPr>
                        <a:t>Цель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: анализ итогов реализации проекта.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</a:rPr>
                        <a:t>Задачи: 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1.     Обобщить результаты работы.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2.     Провести коррекцию затруднений в реализации проекта.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3.     Спланировать работу на следующий период. </a:t>
                      </a:r>
                    </a:p>
                  </a:txBody>
                  <a:tcPr marL="14023" marR="14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52335" y="0"/>
            <a:ext cx="81630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Сроки и этапы проекта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Проект реализуется с 1 января 2019 года по 31 октября 2019 года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7640" y="500042"/>
            <a:ext cx="8896360" cy="618630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проекта.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Реализация проекта будет способствовать: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 ценностного отношения населения к проблемам патриотического развития;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совершенствованию действующей системы работы по патриотическому воспитанию подрастающего поколения;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использованию эффективных форм патриотического воспитания населения.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Ожидаемые результаты проекта, их социальная и воспитательная значимость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результате реализации проекта ожидается: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обогащение содержания гражданско-патриотического воспитания;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вовлечение в систему гражданско-патриотического воспитания представителей всех субъектов с. Новомихайловка;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повышение интереса к изучению материалов о Великой Отечественной войне;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вовлечение населения в активную поисковую, творческую деятельность;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познавательной сфере: развитие творческих способностей населения;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историко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краеведческой: осознание ответственности за судьбу страны, формирование гордости за сопричастность к деяниям предыдущих поколений;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социальной: способность к самореализации в пространстве российского государства, формирование активной жизненной позиции; знание и соблюдение норм правового государства;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духовно-нравственной сфере: осознание населением высших ценностей, идеалов, ориентиров, способность руководствоваться ими в практической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7640" y="285728"/>
            <a:ext cx="8896360" cy="29546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Формы работы, используемые при реализации проекта: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внеклассные мероприятия: смотры-конкурсы; выставки;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мероприятия, посвящённые важным историческим датам;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беседы, диспуты, викторины;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возложение венков к памятнику погибшим в годы войны;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спортивные состязания;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велопробеги;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 «Георгиевская ленточка»;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встречи с ветеранами, воинами запаса и военнослужащими, с детьми войны;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взаимосвязь с учреждениями образования.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640" y="3195459"/>
            <a:ext cx="8896360" cy="36625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Формы работы, используемые при реализации проекта:</a:t>
            </a:r>
          </a:p>
          <a:p>
            <a:r>
              <a:rPr lang="ru-RU" sz="16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Информационная база клуба, специальная литература, сайт клуба, социальные сети, позволят всегда найти необходимую информацию, транслировать ход реализации проекта.</a:t>
            </a:r>
          </a:p>
          <a:p>
            <a:r>
              <a:rPr lang="ru-RU" sz="16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Технические ресурсы.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Техническое обеспечение клуба: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Сельская библиотека, где есть возможность сохранять необходимые исторические материалы, проводить заседания, работать над проектом;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Мультимедийное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оборудование;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Фотоаппарат;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Музыкальное оборудование;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Ноутбуки.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1045</Words>
  <Application>Microsoft Office PowerPoint</Application>
  <PresentationFormat>Экран (4:3)</PresentationFormat>
  <Paragraphs>226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Admin</cp:lastModifiedBy>
  <cp:revision>57</cp:revision>
  <cp:lastPrinted>1601-01-01T00:00:00Z</cp:lastPrinted>
  <dcterms:created xsi:type="dcterms:W3CDTF">1601-01-01T00:00:00Z</dcterms:created>
  <dcterms:modified xsi:type="dcterms:W3CDTF">2020-02-16T12:16:07Z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