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6" r:id="rId3"/>
    <p:sldId id="324" r:id="rId4"/>
    <p:sldId id="325" r:id="rId5"/>
    <p:sldId id="326" r:id="rId6"/>
    <p:sldId id="331" r:id="rId7"/>
    <p:sldId id="29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319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921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077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784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03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503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2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012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4673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755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600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DCB67-1367-4713-8C66-622444A46070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2F96E-12C6-4BB3-A269-56C0D191D2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476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7oom.ru/powerpoint/fon-dlya-prezentacii-bloknot-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rgbClr val="00B0F0"/>
          </a:solidFill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260648"/>
            <a:ext cx="8533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48350" y="6314784"/>
            <a:ext cx="4572000" cy="3853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г. Югорск, </a:t>
            </a:r>
            <a:r>
              <a:rPr lang="ru-RU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2024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13970" y="558321"/>
            <a:ext cx="684076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969895" algn="ctr"/>
                <a:tab pos="5940425" algn="r"/>
              </a:tabLst>
            </a:pPr>
            <a:r>
              <a:rPr lang="ru-RU" sz="2000" spc="10" dirty="0">
                <a:latin typeface="Times New Roman"/>
                <a:ea typeface="Times New Roman"/>
                <a:cs typeface="Times New Roman"/>
              </a:rPr>
              <a:t>МАДОУ «Детский сад комбинированного вида «Радуга»</a:t>
            </a:r>
            <a:endParaRPr lang="ru-RU" sz="3200" dirty="0">
              <a:ea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4779976"/>
            <a:ext cx="4572000" cy="77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  <a:tabLst>
                <a:tab pos="2969895" algn="ctr"/>
                <a:tab pos="5940425" algn="r"/>
              </a:tabLst>
            </a:pPr>
            <a:r>
              <a:rPr lang="ru-RU" sz="2000" spc="10" dirty="0">
                <a:latin typeface="Times New Roman"/>
                <a:ea typeface="Times New Roman"/>
                <a:cs typeface="Times New Roman"/>
              </a:rPr>
              <a:t>Воспитатель: Лучкина Татьяна Викторовна</a:t>
            </a:r>
            <a:endParaRPr lang="ru-RU" sz="3200" dirty="0">
              <a:ea typeface="Times New Roman"/>
              <a:cs typeface="Times New Roman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745ACC-9250-4F0A-9FF3-B2DA0B517BE8}"/>
              </a:ext>
            </a:extLst>
          </p:cNvPr>
          <p:cNvSpPr txBox="1"/>
          <p:nvPr/>
        </p:nvSpPr>
        <p:spPr>
          <a:xfrm>
            <a:off x="1313971" y="1687340"/>
            <a:ext cx="7144229" cy="2253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 для родителей (законных представителей)  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Тема: «Объемная модель страны Математика» (конструирование геометрических фигур из нута)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343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001" y="464049"/>
            <a:ext cx="8643998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ОБЪЕМНЫЙ КОНСТРУКТОР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421C00F-EC3C-4C6D-8CD6-B9FFA9126095}"/>
              </a:ext>
            </a:extLst>
          </p:cNvPr>
          <p:cNvSpPr/>
          <p:nvPr/>
        </p:nvSpPr>
        <p:spPr>
          <a:xfrm>
            <a:off x="683569" y="134076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Объемный конструктор – это нут и зубочистки.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Нут – это турецкий горох.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Зубочистки сделаны из дерева.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C94C74-BD0D-4C82-91F8-F0BDFC6D82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49" y="2847888"/>
            <a:ext cx="4858933" cy="356646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209984-2922-40ED-80D3-A14E593E13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326" y="2861066"/>
            <a:ext cx="4907705" cy="356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4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001" y="464049"/>
            <a:ext cx="8643998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ГОТОВИМ КОНСТРУКТОР ИЗ НУТА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F78A76-9778-4946-AD4B-71BC277E80A5}"/>
              </a:ext>
            </a:extLst>
          </p:cNvPr>
          <p:cNvSpPr/>
          <p:nvPr/>
        </p:nvSpPr>
        <p:spPr>
          <a:xfrm>
            <a:off x="250001" y="141277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Замачиваем нут на 2-3 часа в мокрой вате снизу и сверху.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 упаковку деревянных зубочисток.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и все. Материалы для объемного конструктора готовы.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36048"/>
            <a:ext cx="4968552" cy="370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823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F78A76-9778-4946-AD4B-71BC277E80A5}"/>
              </a:ext>
            </a:extLst>
          </p:cNvPr>
          <p:cNvSpPr/>
          <p:nvPr/>
        </p:nvSpPr>
        <p:spPr>
          <a:xfrm>
            <a:off x="539552" y="1181943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Плоские геометрические фигуры </a:t>
            </a:r>
            <a:endParaRPr lang="ru-RU" altLang="ru-RU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46" y="2060848"/>
            <a:ext cx="785890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831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F78A76-9778-4946-AD4B-71BC277E80A5}"/>
              </a:ext>
            </a:extLst>
          </p:cNvPr>
          <p:cNvSpPr/>
          <p:nvPr/>
        </p:nvSpPr>
        <p:spPr>
          <a:xfrm>
            <a:off x="999911" y="1109935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Объемные фигуры из нута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40" y="1844824"/>
            <a:ext cx="6393326" cy="464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318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001" y="464049"/>
            <a:ext cx="8643998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</a:t>
            </a:r>
          </a:p>
        </p:txBody>
      </p:sp>
      <p:pic>
        <p:nvPicPr>
          <p:cNvPr id="2" name="Детская музыка - Rondo из концерта для арфы с оркестром Карл Д. фон Диттерсдорф">
            <a:hlinkClick r:id="" action="ppaction://media"/>
            <a:extLst>
              <a:ext uri="{FF2B5EF4-FFF2-40B4-BE49-F238E27FC236}">
                <a16:creationId xmlns:a16="http://schemas.microsoft.com/office/drawing/2014/main" id="{3DFAFFCC-CEF0-48EB-BA3E-D755CE03BC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558467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80536" y="1412776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«Постройка города Математики». 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7" name="Рисунок 6" descr="https://tapoc.trbo.yandex.net/tapoc_secure_proxy/e13772ae6e15ed8dcd6f640cd386462d?url=http%3A%2F%2Flitceymos.ru%2Fitbeitb%2F%25D0%25A3%25D1%2580%25D0%25BE%25D0%25BA%2B%25D0%25B7%25D0%25B0%25D0%25BA%25D1%2580%25D0%25B5%25D0%25BF%25D0%25BB%25D0%25B5%25D0%25BD%25D0%25B8%25D1%258F%2B%25D0%25BF%25D1%2580%25D0%25BE%25D0%25B9%25D0%25B4%25D0%25B5%25D0%25BD%25D0%25BD%25D0%25BE%25D0%25B3%25D0%25BE%2B%25D0%25BC%25D0%25B0%25D1%2582%25D0%25B5%25D1%2580%25D0%25B8%25D0%25B0%25D0%25BB%25D0%25B0b%2F10298_html_4eb037ad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5656" y="1988840"/>
            <a:ext cx="5940425" cy="4455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702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7oom.ru/powerpoint/fon-dlya-prezentacii-bloknot-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43480" y="1490007"/>
            <a:ext cx="943399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Благодарю</a:t>
            </a:r>
          </a:p>
          <a:p>
            <a:pPr algn="ctr"/>
            <a:r>
              <a:rPr lang="ru-RU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131218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</TotalTime>
  <Words>113</Words>
  <Application>Microsoft Office PowerPoint</Application>
  <PresentationFormat>Экран (4:3)</PresentationFormat>
  <Paragraphs>20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1</cp:lastModifiedBy>
  <cp:revision>234</cp:revision>
  <dcterms:created xsi:type="dcterms:W3CDTF">2017-06-05T15:31:26Z</dcterms:created>
  <dcterms:modified xsi:type="dcterms:W3CDTF">2024-03-13T15:32:10Z</dcterms:modified>
</cp:coreProperties>
</file>