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0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550507"/>
            <a:ext cx="7766936" cy="578497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общеобразовательное учреждение</a:t>
            </a:r>
            <a:b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школа </a:t>
            </a:r>
            <a:b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микрорайона Каринторф города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Кирово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Чепецка Кировской области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1950099"/>
            <a:ext cx="7766936" cy="3197634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7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</a:t>
            </a:r>
            <a:r>
              <a:rPr lang="ru-RU" sz="7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и глухие </a:t>
            </a:r>
            <a:r>
              <a:rPr lang="ru-RU" sz="7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  <a:p>
            <a:pPr algn="ctr"/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Направление: «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Интеллектуальное»</a:t>
            </a:r>
          </a:p>
          <a:p>
            <a:pPr>
              <a:lnSpc>
                <a:spcPct val="120000"/>
              </a:lnSpc>
            </a:pP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деятельность:</a:t>
            </a: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«Юный грамотей»</a:t>
            </a: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2    </a:t>
            </a: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Слободина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Антонина Егоровна, </a:t>
            </a:r>
            <a:endParaRPr lang="ru-RU" sz="3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148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Проверяй!</a:t>
            </a:r>
            <a:endParaRPr lang="ru-RU" sz="44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СТРИ (Ж, Ш)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КАМЫ (Ж, Ш)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МОРКО (В, Ф)Ь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 (В, Ф)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 (Б, П)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 (Б, П)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АРБУ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(З, С)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 (З, С)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ПОЕЗ (Д, Т)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 (Д, Т)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 (Г, К)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 (Г, 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877" y="110931"/>
            <a:ext cx="2864497" cy="248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Запоминай!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483568"/>
            <a:ext cx="4184035" cy="45577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МОЛОТОК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молотКи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завоДы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75668" y="1483568"/>
            <a:ext cx="4184034" cy="4282752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ПЛУГ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плуГи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ОВЁС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(много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овСа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37" y="3006548"/>
            <a:ext cx="2859710" cy="312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00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Подбирай проверочные слова!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2175138"/>
            <a:ext cx="4184035" cy="38807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ечка)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(ло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ечка)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(кру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ечка)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ЛОПА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(лопа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очка)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СКОВОРО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(сковоро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очка)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варе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ечка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прихва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очка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САЛФЕ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(салфе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очка)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(пиро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(сли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очки)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537" y="2932488"/>
            <a:ext cx="2859710" cy="312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83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Физкультминутка!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Мелкие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раз, два, три.</a:t>
            </a:r>
          </a:p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раз, два, три.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вся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раз, два, три.</a:t>
            </a:r>
          </a:p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раз, два, три.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18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9322" y="1156997"/>
            <a:ext cx="5286682" cy="476794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Парные согласные самые опасные.</a:t>
            </a:r>
          </a:p>
          <a:p>
            <a:pPr>
              <a:lnSpc>
                <a:spcPct val="11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слышишь парный звук,</a:t>
            </a:r>
          </a:p>
          <a:p>
            <a:pPr>
              <a:lnSpc>
                <a:spcPct val="11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 внимательным, мой друг!</a:t>
            </a:r>
          </a:p>
          <a:p>
            <a:pPr>
              <a:lnSpc>
                <a:spcPct val="11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ПАРНЫЙ СРАЗУ ПРОВЕРЯЙ,</a:t>
            </a:r>
          </a:p>
          <a:p>
            <a:pPr>
              <a:lnSpc>
                <a:spcPct val="11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БЫСТРО ИЗМЕНЯЙ,</a:t>
            </a:r>
          </a:p>
          <a:p>
            <a:pPr>
              <a:lnSpc>
                <a:spcPct val="110000"/>
              </a:lnSpc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уж- ужи, труд – труды,</a:t>
            </a:r>
          </a:p>
          <a:p>
            <a:pPr>
              <a:lnSpc>
                <a:spcPct val="110000"/>
              </a:lnSpc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ёж – ежи, мост - мосты</a:t>
            </a:r>
          </a:p>
          <a:p>
            <a:endParaRPr lang="ru-RU" dirty="0"/>
          </a:p>
        </p:txBody>
      </p:sp>
      <p:pic>
        <p:nvPicPr>
          <p:cNvPr id="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30" y="1930400"/>
            <a:ext cx="2734841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51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7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43372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261</Words>
  <Application>Microsoft Office PowerPoint</Application>
  <PresentationFormat>Широкоэкранный</PresentationFormat>
  <Paragraphs>61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Trebuchet MS</vt:lpstr>
      <vt:lpstr>Wingdings 3</vt:lpstr>
      <vt:lpstr>Грань</vt:lpstr>
      <vt:lpstr>Муниципальное казенное общеобразовательное учреждение  основная общеобразовательная школа  микрорайона Каринторф города Кирово – Чепецка Кировской области</vt:lpstr>
      <vt:lpstr>          Проверяй!</vt:lpstr>
      <vt:lpstr>Запоминай!</vt:lpstr>
      <vt:lpstr>Подбирай проверочные слова!</vt:lpstr>
      <vt:lpstr>Физкультминутка!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9</cp:revision>
  <dcterms:created xsi:type="dcterms:W3CDTF">2022-03-29T06:05:35Z</dcterms:created>
  <dcterms:modified xsi:type="dcterms:W3CDTF">2022-03-30T07:42:28Z</dcterms:modified>
</cp:coreProperties>
</file>