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2092F-830A-4998-8B94-8D03E165FE4B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256BA-5F51-42F3-8870-872B9DB59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Профессии города Череповца</a:t>
            </a:r>
            <a:br>
              <a:rPr lang="ru-RU" dirty="0"/>
            </a:br>
            <a:r>
              <a:rPr lang="ru-RU" dirty="0"/>
              <a:t>«Прошлое. Настоящее. Будущее»</a:t>
            </a:r>
          </a:p>
        </p:txBody>
      </p:sp>
      <p:pic>
        <p:nvPicPr>
          <p:cNvPr id="4" name="Рисунок 3" descr="https://187011.selcdn.ru/thumbnails/photos/j/8/y/j8y53fb443853ec4_10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328614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wezda.net/files/article/photo/preview/0ce2a7e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299" y="2214554"/>
            <a:ext cx="312421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bs.twimg.com/media/CZT1LkzW0AEIgf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214554"/>
            <a:ext cx="2789267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err="1"/>
              <a:t>Моченков</a:t>
            </a:r>
            <a:r>
              <a:rPr lang="ru-RU" sz="4900" b="1" dirty="0"/>
              <a:t> Леонид Иванович начал работать в сапожной артели «Красный Октябрь». Работая в артели, он вступил в комсомол и по его путевке был направлен пионервожатым в школу.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Степан Павлович Данилов родился в 1909 году в деревне Коротово Череповецкого района. С 1926 по 1930 год учился в </a:t>
            </a:r>
            <a:r>
              <a:rPr lang="ru-RU" b="1" dirty="0" err="1"/>
              <a:t>Шухободской</a:t>
            </a:r>
            <a:r>
              <a:rPr lang="ru-RU" b="1" dirty="0"/>
              <a:t> профтехшколе.  Трудовой путь он начал на заводе «Красная Звезда» (Череповец), где работал токарем.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Иван </a:t>
            </a:r>
            <a:r>
              <a:rPr lang="ru-RU" sz="4000" b="1" dirty="0" err="1"/>
              <a:t>Панфилович</a:t>
            </a:r>
            <a:r>
              <a:rPr lang="ru-RU" sz="4000" b="1" dirty="0"/>
              <a:t> Белов родился</a:t>
            </a:r>
            <a:br>
              <a:rPr lang="ru-RU" sz="4000" b="1" dirty="0"/>
            </a:br>
            <a:r>
              <a:rPr lang="ru-RU" sz="4000" b="1" dirty="0"/>
              <a:t> в 1893 г. в деревне </a:t>
            </a:r>
            <a:r>
              <a:rPr lang="ru-RU" sz="4000" b="1" dirty="0" err="1"/>
              <a:t>Килиничево</a:t>
            </a:r>
            <a:r>
              <a:rPr lang="ru-RU" sz="4000" b="1" dirty="0"/>
              <a:t> Череповецкого уезда в семье крестьянина-бедняка. По окончании церковно-приходской школы работал по найму на железной дороге, на лесозаготовках. Настойчиво учился самостоятельно и выдержал экзамен на звание учителя.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/>
              <a:t>Какие улицы Череповца названы в честь рабочих профессий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Металлургов, Сталеваров, Строителей, Доменщиков, Сплавщиков, Химиков, Энергетиков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/>
              <a:t>Как сейчас называются профессии: аптекарь, грузчик, контролер грузоперевозок, ткач.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u="heavy" dirty="0"/>
              <a:t>Ткач (ткачиха)</a:t>
            </a:r>
            <a:r>
              <a:rPr lang="ru-RU" sz="3600" b="1" dirty="0"/>
              <a:t> – мастер по производству тканей на ткацком станке. </a:t>
            </a:r>
            <a:br>
              <a:rPr lang="ru-RU" sz="3600" dirty="0"/>
            </a:br>
            <a:r>
              <a:rPr lang="ru-RU" sz="3600" b="1" dirty="0"/>
              <a:t>Логистик - </a:t>
            </a:r>
            <a:r>
              <a:rPr lang="ru-RU" sz="3600" b="1" u="heavy" dirty="0"/>
              <a:t>человек занимающийся контролем грузоперевозок</a:t>
            </a:r>
            <a:br>
              <a:rPr lang="ru-RU" sz="3600" dirty="0"/>
            </a:br>
            <a:r>
              <a:rPr lang="ru-RU" sz="3600" b="1" u="heavy" dirty="0" err="1"/>
              <a:t>Апте́карь</a:t>
            </a:r>
            <a:r>
              <a:rPr lang="ru-RU" sz="3600" b="1" dirty="0"/>
              <a:t> — фармацевт.</a:t>
            </a:r>
            <a:br>
              <a:rPr lang="ru-RU" sz="3600" dirty="0"/>
            </a:br>
            <a:r>
              <a:rPr lang="ru-RU" sz="3600" b="1" dirty="0"/>
              <a:t>Оператор по перемещению продукции – </a:t>
            </a:r>
            <a:r>
              <a:rPr lang="ru-RU" sz="3600" b="1" i="1" u="heavy" dirty="0"/>
              <a:t>грузчик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7167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/>
              <a:t>Какие профессии</a:t>
            </a:r>
            <a:br>
              <a:rPr lang="ru-RU" sz="6600" b="1" dirty="0"/>
            </a:br>
            <a:r>
              <a:rPr lang="ru-RU" sz="6600" b="1" dirty="0"/>
              <a:t> в наше время самые востребованные</a:t>
            </a:r>
            <a:br>
              <a:rPr lang="ru-RU" sz="6600" b="1" dirty="0"/>
            </a:br>
            <a:r>
              <a:rPr lang="ru-RU" sz="6600" b="1" dirty="0"/>
              <a:t> в городе Череповце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/>
              <a:t>Самый большой спрос в Череповце на слесарей, монтажников, электросварщиков, а также военнослужащих, врачей-специалистов и охранников.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/>
              <a:t>Какие профессии в будущем</a:t>
            </a:r>
            <a:br>
              <a:rPr lang="ru-RU" sz="8000" b="1" dirty="0"/>
            </a:br>
            <a:r>
              <a:rPr lang="ru-RU" sz="8000" b="1" dirty="0"/>
              <a:t>(лет через 30) будут популярны в Череповце?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/>
              <a:t>Какие предприятия</a:t>
            </a:r>
            <a:br>
              <a:rPr lang="ru-RU" sz="5400" b="1" dirty="0"/>
            </a:br>
            <a:r>
              <a:rPr lang="ru-RU" sz="5400" b="1" dirty="0"/>
              <a:t> города Череповца работали </a:t>
            </a:r>
            <a:br>
              <a:rPr lang="ru-RU" sz="5400" b="1" dirty="0"/>
            </a:br>
            <a:r>
              <a:rPr lang="ru-RU" sz="5400" b="1" dirty="0"/>
              <a:t>в годы Великой Отечественной войны</a:t>
            </a:r>
            <a:br>
              <a:rPr lang="ru-RU" sz="5400" b="1" dirty="0"/>
            </a:br>
            <a:r>
              <a:rPr lang="ru-RU" sz="5400" b="1" dirty="0"/>
              <a:t> 1941 – 1945 г.</a:t>
            </a:r>
          </a:p>
        </p:txBody>
      </p:sp>
      <p:pic>
        <p:nvPicPr>
          <p:cNvPr id="6" name="Рисунок 5" descr="https://4.bp.blogspot.com/-8MnYiA-5uQQ/XMAvpBufW0I/AAAAAAAACqM/vTPItKhEfpQ2R4T9nikq5AjXIDyKL3yxACLcBGAs/s1600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929198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Информационный маклер; Специалист по компьютерной безопасности; Планетарный инженер; </a:t>
            </a:r>
            <a:r>
              <a:rPr lang="ru-RU" sz="3600" b="1" dirty="0" err="1"/>
              <a:t>Космоботаник</a:t>
            </a:r>
            <a:r>
              <a:rPr lang="ru-RU" sz="3600" b="1" dirty="0"/>
              <a:t>; </a:t>
            </a:r>
            <a:r>
              <a:rPr lang="ru-RU" sz="3600" b="1" dirty="0" err="1"/>
              <a:t>Гелеоэнергетик</a:t>
            </a:r>
            <a:r>
              <a:rPr lang="ru-RU" sz="3600" b="1" dirty="0"/>
              <a:t>; Специалист по искусственному интеллекту; Специалист по киборгам; </a:t>
            </a:r>
            <a:r>
              <a:rPr lang="ru-RU" sz="3600" b="1" dirty="0" err="1"/>
              <a:t>Медик-сонографист</a:t>
            </a:r>
            <a:r>
              <a:rPr lang="ru-RU" sz="3600" b="1" dirty="0"/>
              <a:t>; Координатор трансплантации; </a:t>
            </a:r>
            <a:r>
              <a:rPr lang="ru-RU" sz="3600" b="1" dirty="0" err="1"/>
              <a:t>Врач-танцетерапевт</a:t>
            </a:r>
            <a:r>
              <a:rPr lang="ru-RU" sz="3600" b="1" dirty="0"/>
              <a:t>; Специалист по криологии; Специалисты по организации досуга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548680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Есть на свете много профессий,</a:t>
            </a:r>
            <a:br>
              <a:rPr lang="ru-RU" sz="4000" dirty="0"/>
            </a:br>
            <a:r>
              <a:rPr lang="ru-RU" sz="4000" dirty="0"/>
              <a:t>И важны они всем нам очень:</a:t>
            </a:r>
            <a:br>
              <a:rPr lang="ru-RU" sz="4000" dirty="0"/>
            </a:br>
            <a:r>
              <a:rPr lang="ru-RU" sz="4000" dirty="0"/>
              <a:t>Врач, учитель, сантехник, профессор,</a:t>
            </a:r>
            <a:br>
              <a:rPr lang="ru-RU" sz="4000" dirty="0"/>
            </a:br>
            <a:r>
              <a:rPr lang="ru-RU" sz="4000" dirty="0"/>
              <a:t>Инженер, акробат и рабочий.</a:t>
            </a:r>
            <a:br>
              <a:rPr lang="ru-RU" sz="4000" dirty="0"/>
            </a:br>
            <a:r>
              <a:rPr lang="ru-RU" sz="4000" dirty="0"/>
              <a:t>Все профессии очень разные -</a:t>
            </a:r>
            <a:br>
              <a:rPr lang="ru-RU" sz="4000" dirty="0"/>
            </a:br>
            <a:r>
              <a:rPr lang="ru-RU" sz="4000" dirty="0"/>
              <a:t>Трудно сделать выбор порою.</a:t>
            </a:r>
            <a:br>
              <a:rPr lang="ru-RU" sz="4000" dirty="0"/>
            </a:br>
            <a:r>
              <a:rPr lang="ru-RU" sz="4000" dirty="0"/>
              <a:t>Интересные и опасные,</a:t>
            </a:r>
            <a:br>
              <a:rPr lang="ru-RU" sz="4000" dirty="0"/>
            </a:br>
            <a:r>
              <a:rPr lang="ru-RU" sz="4000" dirty="0"/>
              <a:t>Могут стать для кого-то </a:t>
            </a:r>
            <a:r>
              <a:rPr lang="ru-RU" sz="4000" dirty="0" err="1"/>
              <a:t>судьбою</a:t>
            </a:r>
            <a:r>
              <a:rPr lang="ru-RU" sz="40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9296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Завод «Красная звезда», </a:t>
            </a:r>
            <a:r>
              <a:rPr lang="ru-RU" sz="3600" b="1" dirty="0" err="1"/>
              <a:t>хлебокомбинат</a:t>
            </a:r>
            <a:r>
              <a:rPr lang="ru-RU" sz="3600" b="1" dirty="0"/>
              <a:t>, городской промкомбинат, артели «Красный ткач», «Красный Октябрь», «Объединенная работница», «Металлист» и другие.</a:t>
            </a:r>
          </a:p>
          <a:p>
            <a:pPr algn="ctr"/>
            <a:r>
              <a:rPr lang="ru-RU" sz="3600" b="1" dirty="0"/>
              <a:t>В 1942 году в Череповце было 12 промышленных предприятий и 11 промысловых коопераций.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/>
              <a:t>Какие профессии были самыми востребованными в городе Череповце в годы Великой Отечественной войны?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/>
              <a:t>Самой востребованной профессией стала профессия врача.</a:t>
            </a:r>
            <a:br>
              <a:rPr lang="ru-RU" sz="4800" b="1" dirty="0"/>
            </a:br>
            <a:r>
              <a:rPr lang="ru-RU" sz="4800" b="1" dirty="0"/>
              <a:t>Плотники, швеи, ткачихи, токари, поездные вагонные мастера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/>
              <a:t>Что должны были научиться делать работники Череповецких предприятий в годы войны?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0030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Завод «Красная звезда» осваивает производство минометов и корпусов противотанковых гранат. Водочный завод освоил производство горючей жидкости, которой наполнялись бутылки с зажигательной смесью. Горпромкомбинат и артель им. Халтурина выпускала для армии лыжи. Артель «Труд» ремонтировала обмундирование, бельё и маскировочные халаты. Артель «Металлист» оковывала армейские повозки, изготавливала санитарные носилки. В артели «Красный ткач» вязали рукавицы и чулки.</a:t>
            </a:r>
            <a:br>
              <a:rPr lang="ru-RU" sz="3100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/>
              <a:t>Кем трудились в мирное время (до ВОВ) наши герои-земляки: Степан Павлович Данилов, </a:t>
            </a:r>
            <a:r>
              <a:rPr lang="ru-RU" sz="4800" b="1" dirty="0" err="1"/>
              <a:t>Окинин</a:t>
            </a:r>
            <a:r>
              <a:rPr lang="ru-RU" sz="4800" b="1" dirty="0"/>
              <a:t> Борис Степанович, Иван </a:t>
            </a:r>
            <a:r>
              <a:rPr lang="ru-RU" sz="4800" b="1" dirty="0" err="1"/>
              <a:t>Панфилович</a:t>
            </a:r>
            <a:r>
              <a:rPr lang="ru-RU" sz="4800" b="1" dirty="0"/>
              <a:t> Белов, </a:t>
            </a:r>
            <a:r>
              <a:rPr lang="ru-RU" sz="4800" b="1" dirty="0" err="1"/>
              <a:t>Моченков</a:t>
            </a:r>
            <a:r>
              <a:rPr lang="ru-RU" sz="4800" b="1" dirty="0"/>
              <a:t> Леонид Иванович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err="1"/>
              <a:t>Окинин</a:t>
            </a:r>
            <a:r>
              <a:rPr lang="ru-RU" sz="4900" b="1" dirty="0"/>
              <a:t> Борис Степанович С 1924 по 1929 год учился в средней школе № 1 Череповца. Окончив речной техникум, работал на Невском судостроительном заводе в Ленинграде.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576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Профессии города Череповца «Прошлое. Настоящее. Будущее»</vt:lpstr>
      <vt:lpstr>Какие предприятия  города Череповца работали  в годы Великой Отечественной войны  1941 – 1945 г.</vt:lpstr>
      <vt:lpstr>Презентация PowerPoint</vt:lpstr>
      <vt:lpstr>Какие профессии были самыми востребованными в городе Череповце в годы Великой Отечественной войны?</vt:lpstr>
      <vt:lpstr>Самой востребованной профессией стала профессия врача. Плотники, швеи, ткачихи, токари, поездные вагонные мастера</vt:lpstr>
      <vt:lpstr>Что должны были научиться делать работники Череповецких предприятий в годы войны?</vt:lpstr>
      <vt:lpstr>Завод «Красная звезда» осваивает производство минометов и корпусов противотанковых гранат. Водочный завод освоил производство горючей жидкости, которой наполнялись бутылки с зажигательной смесью. Горпромкомбинат и артель им. Халтурина выпускала для армии лыжи. Артель «Труд» ремонтировала обмундирование, бельё и маскировочные халаты. Артель «Металлист» оковывала армейские повозки, изготавливала санитарные носилки. В артели «Красный ткач» вязали рукавицы и чулки. </vt:lpstr>
      <vt:lpstr>Кем трудились в мирное время (до ВОВ) наши герои-земляки: Степан Павлович Данилов, Окинин Борис Степанович, Иван Панфилович Белов, Моченков Леонид Иванович</vt:lpstr>
      <vt:lpstr>Окинин Борис Степанович С 1924 по 1929 год учился в средней школе № 1 Череповца. Окончив речной техникум, работал на Невском судостроительном заводе в Ленинграде. </vt:lpstr>
      <vt:lpstr>Моченков Леонид Иванович начал работать в сапожной артели «Красный Октябрь». Работая в артели, он вступил в комсомол и по его путевке был направлен пионервожатым в школу. </vt:lpstr>
      <vt:lpstr>Степан Павлович Данилов родился в 1909 году в деревне Коротово Череповецкого района. С 1926 по 1930 год учился в Шухободской профтехшколе.  Трудовой путь он начал на заводе «Красная Звезда» (Череповец), где работал токарем.  </vt:lpstr>
      <vt:lpstr>Иван Панфилович Белов родился  в 1893 г. в деревне Килиничево Череповецкого уезда в семье крестьянина-бедняка. По окончании церковно-приходской школы работал по найму на железной дороге, на лесозаготовках. Настойчиво учился самостоятельно и выдержал экзамен на звание учителя.  </vt:lpstr>
      <vt:lpstr>Какие улицы Череповца названы в честь рабочих профессий</vt:lpstr>
      <vt:lpstr>Металлургов, Сталеваров, Строителей, Доменщиков, Сплавщиков, Химиков, Энергетиков </vt:lpstr>
      <vt:lpstr>Как сейчас называются профессии: аптекарь, грузчик, контролер грузоперевозок, ткач.</vt:lpstr>
      <vt:lpstr>Ткач (ткачиха) – мастер по производству тканей на ткацком станке.  Логистик - человек занимающийся контролем грузоперевозок Апте́карь — фармацевт. Оператор по перемещению продукции – грузчик </vt:lpstr>
      <vt:lpstr>Какие профессии  в наше время самые востребованные  в городе Череповце</vt:lpstr>
      <vt:lpstr>Самый большой спрос в Череповце на слесарей, монтажников, электросварщиков, а также военнослужащих, врачей-специалистов и охранников.</vt:lpstr>
      <vt:lpstr>Какие профессии в будущем (лет через 30) будут популярны в Череповце?</vt:lpstr>
      <vt:lpstr>Информационный маклер; Специалист по компьютерной безопасности; Планетарный инженер; Космоботаник; Гелеоэнергетик; Специалист по искусственному интеллекту; Специалист по киборгам; Медик-сонографист; Координатор трансплантации; Врач-танцетерапевт; Специалист по криологии; Специалисты по организации досуга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города Череповца «Прошлое. Настоящее. Будущее»</dc:title>
  <dc:creator>Люба</dc:creator>
  <cp:lastModifiedBy>nivina.lyubov@yandex.ru</cp:lastModifiedBy>
  <cp:revision>12</cp:revision>
  <dcterms:created xsi:type="dcterms:W3CDTF">2020-03-09T09:18:49Z</dcterms:created>
  <dcterms:modified xsi:type="dcterms:W3CDTF">2021-02-23T10:15:24Z</dcterms:modified>
</cp:coreProperties>
</file>