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A21079-22BE-4035-8AC1-1233AF67193E}" type="doc">
      <dgm:prSet loTypeId="urn:microsoft.com/office/officeart/2009/3/layout/StepUpProcess" loCatId="process" qsTypeId="urn:microsoft.com/office/officeart/2005/8/quickstyle/simple2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5C4DC3AF-7101-4835-9739-9370FD29FFF7}">
      <dgm:prSet phldrT="[Текст]" custT="1"/>
      <dgm:spPr/>
      <dgm:t>
        <a:bodyPr/>
        <a:lstStyle/>
        <a:p>
          <a:pPr algn="ctr"/>
          <a:r>
            <a:rPr lang="ru-RU" sz="2000" dirty="0" smtClean="0"/>
            <a:t>ФГОС СПО</a:t>
          </a:r>
          <a:endParaRPr lang="ru-RU" sz="2000" dirty="0"/>
        </a:p>
      </dgm:t>
    </dgm:pt>
    <dgm:pt modelId="{BF105E8F-32A2-4B55-88A5-93C07A9232E7}" type="parTrans" cxnId="{493E236A-E3B9-49D1-BCEF-DF75C312D8C8}">
      <dgm:prSet/>
      <dgm:spPr/>
      <dgm:t>
        <a:bodyPr/>
        <a:lstStyle/>
        <a:p>
          <a:pPr algn="ctr"/>
          <a:endParaRPr lang="ru-RU" sz="2000"/>
        </a:p>
      </dgm:t>
    </dgm:pt>
    <dgm:pt modelId="{E20EA1F9-93D9-46C9-85AD-A2223D6D08DB}" type="sibTrans" cxnId="{493E236A-E3B9-49D1-BCEF-DF75C312D8C8}">
      <dgm:prSet/>
      <dgm:spPr/>
      <dgm:t>
        <a:bodyPr/>
        <a:lstStyle/>
        <a:p>
          <a:pPr algn="ctr"/>
          <a:endParaRPr lang="ru-RU" sz="2000"/>
        </a:p>
      </dgm:t>
    </dgm:pt>
    <dgm:pt modelId="{203A34BC-23B7-4CB0-A5A4-A4CE325F26B1}">
      <dgm:prSet phldrT="[Текст]" custT="1"/>
      <dgm:spPr/>
      <dgm:t>
        <a:bodyPr/>
        <a:lstStyle/>
        <a:p>
          <a:pPr algn="ctr"/>
          <a:r>
            <a:rPr lang="ru-RU" sz="2000" dirty="0" smtClean="0"/>
            <a:t>ФГОС ТОП-50</a:t>
          </a:r>
          <a:endParaRPr lang="ru-RU" sz="2000" dirty="0"/>
        </a:p>
      </dgm:t>
    </dgm:pt>
    <dgm:pt modelId="{A129842E-3EF9-44CE-AA14-8C156A0084EA}" type="parTrans" cxnId="{2823717F-4588-434E-8BB6-BEB75A974CFD}">
      <dgm:prSet/>
      <dgm:spPr/>
      <dgm:t>
        <a:bodyPr/>
        <a:lstStyle/>
        <a:p>
          <a:pPr algn="ctr"/>
          <a:endParaRPr lang="ru-RU" sz="2000"/>
        </a:p>
      </dgm:t>
    </dgm:pt>
    <dgm:pt modelId="{37BCCC3B-B898-443D-83EF-A8A44A334F18}" type="sibTrans" cxnId="{2823717F-4588-434E-8BB6-BEB75A974CFD}">
      <dgm:prSet/>
      <dgm:spPr/>
      <dgm:t>
        <a:bodyPr/>
        <a:lstStyle/>
        <a:p>
          <a:pPr algn="ctr"/>
          <a:endParaRPr lang="ru-RU" sz="2000"/>
        </a:p>
      </dgm:t>
    </dgm:pt>
    <dgm:pt modelId="{B3D2EB6F-4A28-4B0D-8C0E-5C18B65E823A}">
      <dgm:prSet phldrT="[Текст]" custT="1"/>
      <dgm:spPr/>
      <dgm:t>
        <a:bodyPr/>
        <a:lstStyle/>
        <a:p>
          <a:pPr algn="ctr"/>
          <a:r>
            <a:rPr lang="ru-RU" sz="2000" dirty="0" smtClean="0"/>
            <a:t>СТАНДАРТЫ </a:t>
          </a:r>
          <a:r>
            <a:rPr lang="ru-RU" sz="2000" dirty="0" err="1" smtClean="0"/>
            <a:t>WorldSkills</a:t>
          </a:r>
          <a:endParaRPr lang="ru-RU" sz="2000" dirty="0"/>
        </a:p>
      </dgm:t>
    </dgm:pt>
    <dgm:pt modelId="{D9AEAD9F-7306-4293-AC72-D0A293F59D62}" type="parTrans" cxnId="{6BD469B9-9371-47BA-A531-414F275CC08A}">
      <dgm:prSet/>
      <dgm:spPr/>
      <dgm:t>
        <a:bodyPr/>
        <a:lstStyle/>
        <a:p>
          <a:pPr algn="ctr"/>
          <a:endParaRPr lang="ru-RU" sz="2000"/>
        </a:p>
      </dgm:t>
    </dgm:pt>
    <dgm:pt modelId="{925F0644-53E4-4ECB-BEBF-61DC7C4DE2F4}" type="sibTrans" cxnId="{6BD469B9-9371-47BA-A531-414F275CC08A}">
      <dgm:prSet/>
      <dgm:spPr/>
      <dgm:t>
        <a:bodyPr/>
        <a:lstStyle/>
        <a:p>
          <a:pPr algn="ctr"/>
          <a:endParaRPr lang="ru-RU" sz="2000"/>
        </a:p>
      </dgm:t>
    </dgm:pt>
    <dgm:pt modelId="{88121D30-90CB-4698-82F8-545398E41829}" type="pres">
      <dgm:prSet presAssocID="{0DA21079-22BE-4035-8AC1-1233AF67193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973ECEB-0092-459B-BC26-D3F89C4A0807}" type="pres">
      <dgm:prSet presAssocID="{5C4DC3AF-7101-4835-9739-9370FD29FFF7}" presName="composite" presStyleCnt="0"/>
      <dgm:spPr/>
    </dgm:pt>
    <dgm:pt modelId="{34F57D29-6CD0-4222-900E-96B0C1958B57}" type="pres">
      <dgm:prSet presAssocID="{5C4DC3AF-7101-4835-9739-9370FD29FFF7}" presName="LShape" presStyleLbl="alignNode1" presStyleIdx="0" presStyleCnt="5"/>
      <dgm:spPr/>
    </dgm:pt>
    <dgm:pt modelId="{91E55082-CCCF-48AF-A4D3-BDB92294CB56}" type="pres">
      <dgm:prSet presAssocID="{5C4DC3AF-7101-4835-9739-9370FD29FFF7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68B99-C562-4E0E-B6B1-EF49F00DCB22}" type="pres">
      <dgm:prSet presAssocID="{5C4DC3AF-7101-4835-9739-9370FD29FFF7}" presName="Triangle" presStyleLbl="alignNode1" presStyleIdx="1" presStyleCnt="5"/>
      <dgm:spPr/>
    </dgm:pt>
    <dgm:pt modelId="{943B0D1B-283A-46D8-9D9D-0ECD7A7507EA}" type="pres">
      <dgm:prSet presAssocID="{E20EA1F9-93D9-46C9-85AD-A2223D6D08DB}" presName="sibTrans" presStyleCnt="0"/>
      <dgm:spPr/>
    </dgm:pt>
    <dgm:pt modelId="{5A37C507-F028-440E-946A-5DC283530DC0}" type="pres">
      <dgm:prSet presAssocID="{E20EA1F9-93D9-46C9-85AD-A2223D6D08DB}" presName="space" presStyleCnt="0"/>
      <dgm:spPr/>
    </dgm:pt>
    <dgm:pt modelId="{0F5A9555-A08A-4F0F-BF14-5D25675EC74C}" type="pres">
      <dgm:prSet presAssocID="{203A34BC-23B7-4CB0-A5A4-A4CE325F26B1}" presName="composite" presStyleCnt="0"/>
      <dgm:spPr/>
    </dgm:pt>
    <dgm:pt modelId="{05E2D55E-07D6-44F7-A838-E948A16FBE50}" type="pres">
      <dgm:prSet presAssocID="{203A34BC-23B7-4CB0-A5A4-A4CE325F26B1}" presName="LShape" presStyleLbl="alignNode1" presStyleIdx="2" presStyleCnt="5"/>
      <dgm:spPr/>
    </dgm:pt>
    <dgm:pt modelId="{C6B757C6-0659-4723-8F40-76869FF25A9A}" type="pres">
      <dgm:prSet presAssocID="{203A34BC-23B7-4CB0-A5A4-A4CE325F26B1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C0FD8C-4928-4663-9973-9F4CB79BF8AB}" type="pres">
      <dgm:prSet presAssocID="{203A34BC-23B7-4CB0-A5A4-A4CE325F26B1}" presName="Triangle" presStyleLbl="alignNode1" presStyleIdx="3" presStyleCnt="5"/>
      <dgm:spPr/>
    </dgm:pt>
    <dgm:pt modelId="{D9BD039B-A928-4C58-90CC-D85BF5C484F2}" type="pres">
      <dgm:prSet presAssocID="{37BCCC3B-B898-443D-83EF-A8A44A334F18}" presName="sibTrans" presStyleCnt="0"/>
      <dgm:spPr/>
    </dgm:pt>
    <dgm:pt modelId="{4CC1F266-0D37-4668-A819-BF564C1C609D}" type="pres">
      <dgm:prSet presAssocID="{37BCCC3B-B898-443D-83EF-A8A44A334F18}" presName="space" presStyleCnt="0"/>
      <dgm:spPr/>
    </dgm:pt>
    <dgm:pt modelId="{F124F1C0-5137-475A-A0C5-2DC288B5AEA9}" type="pres">
      <dgm:prSet presAssocID="{B3D2EB6F-4A28-4B0D-8C0E-5C18B65E823A}" presName="composite" presStyleCnt="0"/>
      <dgm:spPr/>
    </dgm:pt>
    <dgm:pt modelId="{29D9B55B-8E38-4134-817D-580E587838AB}" type="pres">
      <dgm:prSet presAssocID="{B3D2EB6F-4A28-4B0D-8C0E-5C18B65E823A}" presName="LShape" presStyleLbl="alignNode1" presStyleIdx="4" presStyleCnt="5"/>
      <dgm:spPr/>
    </dgm:pt>
    <dgm:pt modelId="{0B584FE1-868E-4D5D-ABD8-D6FB9A3FD312}" type="pres">
      <dgm:prSet presAssocID="{B3D2EB6F-4A28-4B0D-8C0E-5C18B65E823A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3E236A-E3B9-49D1-BCEF-DF75C312D8C8}" srcId="{0DA21079-22BE-4035-8AC1-1233AF67193E}" destId="{5C4DC3AF-7101-4835-9739-9370FD29FFF7}" srcOrd="0" destOrd="0" parTransId="{BF105E8F-32A2-4B55-88A5-93C07A9232E7}" sibTransId="{E20EA1F9-93D9-46C9-85AD-A2223D6D08DB}"/>
    <dgm:cxn modelId="{6BD469B9-9371-47BA-A531-414F275CC08A}" srcId="{0DA21079-22BE-4035-8AC1-1233AF67193E}" destId="{B3D2EB6F-4A28-4B0D-8C0E-5C18B65E823A}" srcOrd="2" destOrd="0" parTransId="{D9AEAD9F-7306-4293-AC72-D0A293F59D62}" sibTransId="{925F0644-53E4-4ECB-BEBF-61DC7C4DE2F4}"/>
    <dgm:cxn modelId="{F045023A-291B-435D-ADEA-54589D85E394}" type="presOf" srcId="{203A34BC-23B7-4CB0-A5A4-A4CE325F26B1}" destId="{C6B757C6-0659-4723-8F40-76869FF25A9A}" srcOrd="0" destOrd="0" presId="urn:microsoft.com/office/officeart/2009/3/layout/StepUpProcess"/>
    <dgm:cxn modelId="{36D99935-7883-493D-A955-818FAE0E4EB2}" type="presOf" srcId="{5C4DC3AF-7101-4835-9739-9370FD29FFF7}" destId="{91E55082-CCCF-48AF-A4D3-BDB92294CB56}" srcOrd="0" destOrd="0" presId="urn:microsoft.com/office/officeart/2009/3/layout/StepUpProcess"/>
    <dgm:cxn modelId="{93F41D01-5D53-4586-A163-766D2213772A}" type="presOf" srcId="{B3D2EB6F-4A28-4B0D-8C0E-5C18B65E823A}" destId="{0B584FE1-868E-4D5D-ABD8-D6FB9A3FD312}" srcOrd="0" destOrd="0" presId="urn:microsoft.com/office/officeart/2009/3/layout/StepUpProcess"/>
    <dgm:cxn modelId="{BF646DA9-36A5-4223-95CC-624ED5B110F3}" type="presOf" srcId="{0DA21079-22BE-4035-8AC1-1233AF67193E}" destId="{88121D30-90CB-4698-82F8-545398E41829}" srcOrd="0" destOrd="0" presId="urn:microsoft.com/office/officeart/2009/3/layout/StepUpProcess"/>
    <dgm:cxn modelId="{2823717F-4588-434E-8BB6-BEB75A974CFD}" srcId="{0DA21079-22BE-4035-8AC1-1233AF67193E}" destId="{203A34BC-23B7-4CB0-A5A4-A4CE325F26B1}" srcOrd="1" destOrd="0" parTransId="{A129842E-3EF9-44CE-AA14-8C156A0084EA}" sibTransId="{37BCCC3B-B898-443D-83EF-A8A44A334F18}"/>
    <dgm:cxn modelId="{CCFB28BD-8160-43BB-AE78-13E669C5A5AE}" type="presParOf" srcId="{88121D30-90CB-4698-82F8-545398E41829}" destId="{6973ECEB-0092-459B-BC26-D3F89C4A0807}" srcOrd="0" destOrd="0" presId="urn:microsoft.com/office/officeart/2009/3/layout/StepUpProcess"/>
    <dgm:cxn modelId="{528F6D6E-62C4-4448-B5FC-3B930F7C24F7}" type="presParOf" srcId="{6973ECEB-0092-459B-BC26-D3F89C4A0807}" destId="{34F57D29-6CD0-4222-900E-96B0C1958B57}" srcOrd="0" destOrd="0" presId="urn:microsoft.com/office/officeart/2009/3/layout/StepUpProcess"/>
    <dgm:cxn modelId="{D4B3451F-3E07-433E-BDA1-E0E433BEE719}" type="presParOf" srcId="{6973ECEB-0092-459B-BC26-D3F89C4A0807}" destId="{91E55082-CCCF-48AF-A4D3-BDB92294CB56}" srcOrd="1" destOrd="0" presId="urn:microsoft.com/office/officeart/2009/3/layout/StepUpProcess"/>
    <dgm:cxn modelId="{512C93B6-C4B9-4AB6-959C-989BDE325859}" type="presParOf" srcId="{6973ECEB-0092-459B-BC26-D3F89C4A0807}" destId="{78E68B99-C562-4E0E-B6B1-EF49F00DCB22}" srcOrd="2" destOrd="0" presId="urn:microsoft.com/office/officeart/2009/3/layout/StepUpProcess"/>
    <dgm:cxn modelId="{F60B4573-5FBC-44C3-A641-DD8CD3574DE7}" type="presParOf" srcId="{88121D30-90CB-4698-82F8-545398E41829}" destId="{943B0D1B-283A-46D8-9D9D-0ECD7A7507EA}" srcOrd="1" destOrd="0" presId="urn:microsoft.com/office/officeart/2009/3/layout/StepUpProcess"/>
    <dgm:cxn modelId="{75517997-68DB-491E-8838-63481EE725D9}" type="presParOf" srcId="{943B0D1B-283A-46D8-9D9D-0ECD7A7507EA}" destId="{5A37C507-F028-440E-946A-5DC283530DC0}" srcOrd="0" destOrd="0" presId="urn:microsoft.com/office/officeart/2009/3/layout/StepUpProcess"/>
    <dgm:cxn modelId="{BCF97173-6BDD-46A2-B8E9-6F847917D940}" type="presParOf" srcId="{88121D30-90CB-4698-82F8-545398E41829}" destId="{0F5A9555-A08A-4F0F-BF14-5D25675EC74C}" srcOrd="2" destOrd="0" presId="urn:microsoft.com/office/officeart/2009/3/layout/StepUpProcess"/>
    <dgm:cxn modelId="{4153862C-FAA2-4F3C-A671-10A238276E81}" type="presParOf" srcId="{0F5A9555-A08A-4F0F-BF14-5D25675EC74C}" destId="{05E2D55E-07D6-44F7-A838-E948A16FBE50}" srcOrd="0" destOrd="0" presId="urn:microsoft.com/office/officeart/2009/3/layout/StepUpProcess"/>
    <dgm:cxn modelId="{94AA85B5-96E8-4039-9639-3B192AC2306A}" type="presParOf" srcId="{0F5A9555-A08A-4F0F-BF14-5D25675EC74C}" destId="{C6B757C6-0659-4723-8F40-76869FF25A9A}" srcOrd="1" destOrd="0" presId="urn:microsoft.com/office/officeart/2009/3/layout/StepUpProcess"/>
    <dgm:cxn modelId="{33193FE8-0A02-47DB-82FD-0C51ECF7AD08}" type="presParOf" srcId="{0F5A9555-A08A-4F0F-BF14-5D25675EC74C}" destId="{C2C0FD8C-4928-4663-9973-9F4CB79BF8AB}" srcOrd="2" destOrd="0" presId="urn:microsoft.com/office/officeart/2009/3/layout/StepUpProcess"/>
    <dgm:cxn modelId="{50426D58-C1B2-4198-9C5E-BDF186821F60}" type="presParOf" srcId="{88121D30-90CB-4698-82F8-545398E41829}" destId="{D9BD039B-A928-4C58-90CC-D85BF5C484F2}" srcOrd="3" destOrd="0" presId="urn:microsoft.com/office/officeart/2009/3/layout/StepUpProcess"/>
    <dgm:cxn modelId="{8C8B7D60-82FC-43B8-A6F5-981DBA907640}" type="presParOf" srcId="{D9BD039B-A928-4C58-90CC-D85BF5C484F2}" destId="{4CC1F266-0D37-4668-A819-BF564C1C609D}" srcOrd="0" destOrd="0" presId="urn:microsoft.com/office/officeart/2009/3/layout/StepUpProcess"/>
    <dgm:cxn modelId="{954613A7-A630-4FD1-B4C0-A7097190F566}" type="presParOf" srcId="{88121D30-90CB-4698-82F8-545398E41829}" destId="{F124F1C0-5137-475A-A0C5-2DC288B5AEA9}" srcOrd="4" destOrd="0" presId="urn:microsoft.com/office/officeart/2009/3/layout/StepUpProcess"/>
    <dgm:cxn modelId="{8EBFD377-4907-4FC2-8497-C1C3BB86DFA7}" type="presParOf" srcId="{F124F1C0-5137-475A-A0C5-2DC288B5AEA9}" destId="{29D9B55B-8E38-4134-817D-580E587838AB}" srcOrd="0" destOrd="0" presId="urn:microsoft.com/office/officeart/2009/3/layout/StepUpProcess"/>
    <dgm:cxn modelId="{4357E49D-6310-41A7-BEE4-FC086DA349B7}" type="presParOf" srcId="{F124F1C0-5137-475A-A0C5-2DC288B5AEA9}" destId="{0B584FE1-868E-4D5D-ABD8-D6FB9A3FD31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98E7E8-2BA2-40C7-92B9-EE036704D781}" type="doc">
      <dgm:prSet loTypeId="urn:microsoft.com/office/officeart/2005/8/layout/arrow2" loCatId="process" qsTypeId="urn:microsoft.com/office/officeart/2005/8/quickstyle/3d1" qsCatId="3D" csTypeId="urn:microsoft.com/office/officeart/2005/8/colors/accent6_4" csCatId="accent6" phldr="1"/>
      <dgm:spPr/>
    </dgm:pt>
    <dgm:pt modelId="{6593D662-F8E1-4A1A-8250-AFD3C1C50765}">
      <dgm:prSet phldrT="[Текст]" custT="1"/>
      <dgm:spPr/>
      <dgm:t>
        <a:bodyPr/>
        <a:lstStyle/>
        <a:p>
          <a:pPr algn="ctr"/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фундамент для будущей производственной деятельности</a:t>
          </a:r>
          <a:endParaRPr lang="ru-RU" sz="1500" b="1" dirty="0"/>
        </a:p>
      </dgm:t>
    </dgm:pt>
    <dgm:pt modelId="{6B98522C-78B9-4DD5-878D-BB324257445E}" type="parTrans" cxnId="{A5F26A61-DE09-4E6C-8915-206249ED4537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ED378AC2-C373-4A85-A109-9F5DA6A6A248}" type="sibTrans" cxnId="{A5F26A61-DE09-4E6C-8915-206249ED4537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5F4D7F40-BCB6-4290-B681-F85DF9F2C277}">
      <dgm:prSet phldrT="[Текст]" custT="1"/>
      <dgm:spPr/>
      <dgm:t>
        <a:bodyPr/>
        <a:lstStyle/>
        <a:p>
          <a:pPr algn="ctr"/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доступ к иноязычной литературе, методикам</a:t>
          </a:r>
          <a:endParaRPr lang="ru-RU" sz="1500" b="1" dirty="0"/>
        </a:p>
      </dgm:t>
    </dgm:pt>
    <dgm:pt modelId="{F6005692-8959-4B90-8EE1-299C6DE0F747}" type="parTrans" cxnId="{6D30E0FD-6606-4E61-9319-18CB71BBEE59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0DAB1797-7239-4F73-8772-B41896906F30}" type="sibTrans" cxnId="{6D30E0FD-6606-4E61-9319-18CB71BBEE59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0312FF78-8739-46C9-AFAF-72BC9A4602E4}">
      <dgm:prSet phldrT="[Текст]" custT="1"/>
      <dgm:spPr/>
      <dgm:t>
        <a:bodyPr/>
        <a:lstStyle/>
        <a:p>
          <a:pPr algn="ctr"/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обмен опытом с иностранными коллегами</a:t>
          </a:r>
          <a:endParaRPr lang="ru-RU" sz="1500" b="1" dirty="0"/>
        </a:p>
      </dgm:t>
    </dgm:pt>
    <dgm:pt modelId="{3D48B8C0-A808-4872-96B8-B2F080C78710}" type="parTrans" cxnId="{F6DAC010-9951-4DC7-9628-00F88B5872F7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1E3AAAE2-9BCF-440C-802E-988ED02E3AE1}" type="sibTrans" cxnId="{F6DAC010-9951-4DC7-9628-00F88B5872F7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9B793566-412D-4277-A48B-3214532F356E}">
      <dgm:prSet phldrT="[Текст]" custT="1"/>
      <dgm:spPr/>
      <dgm:t>
        <a:bodyPr/>
        <a:lstStyle/>
        <a:p>
          <a:pPr algn="ctr"/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потенциальная возможностью трудоустройства </a:t>
          </a:r>
          <a:endParaRPr lang="ru-RU" sz="1500" b="1" dirty="0"/>
        </a:p>
      </dgm:t>
    </dgm:pt>
    <dgm:pt modelId="{E9B1F49A-FB65-4BA8-9C58-D3492135FC47}" type="parTrans" cxnId="{054DCB9F-8C9F-4745-85B8-555A67ECEA7E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564E5C1A-C740-49E6-9D68-F0D9F945BACC}" type="sibTrans" cxnId="{054DCB9F-8C9F-4745-85B8-555A67ECEA7E}">
      <dgm:prSet/>
      <dgm:spPr/>
      <dgm:t>
        <a:bodyPr/>
        <a:lstStyle/>
        <a:p>
          <a:pPr algn="ctr"/>
          <a:endParaRPr lang="ru-RU" sz="1500" b="1">
            <a:solidFill>
              <a:schemeClr val="tx2">
                <a:lumMod val="50000"/>
              </a:schemeClr>
            </a:solidFill>
          </a:endParaRPr>
        </a:p>
      </dgm:t>
    </dgm:pt>
    <dgm:pt modelId="{B15BB395-1C12-42D3-AC3E-FBF4A7352537}" type="pres">
      <dgm:prSet presAssocID="{4F98E7E8-2BA2-40C7-92B9-EE036704D781}" presName="arrowDiagram" presStyleCnt="0">
        <dgm:presLayoutVars>
          <dgm:chMax val="5"/>
          <dgm:dir/>
          <dgm:resizeHandles val="exact"/>
        </dgm:presLayoutVars>
      </dgm:prSet>
      <dgm:spPr/>
    </dgm:pt>
    <dgm:pt modelId="{D78046E4-8B02-4271-829D-43B7BFD807DC}" type="pres">
      <dgm:prSet presAssocID="{4F98E7E8-2BA2-40C7-92B9-EE036704D781}" presName="arrow" presStyleLbl="bgShp" presStyleIdx="0" presStyleCnt="1"/>
      <dgm:spPr/>
    </dgm:pt>
    <dgm:pt modelId="{D02A0EB9-8EE1-4EFB-A1AC-35BDDEE950B7}" type="pres">
      <dgm:prSet presAssocID="{4F98E7E8-2BA2-40C7-92B9-EE036704D781}" presName="arrowDiagram4" presStyleCnt="0"/>
      <dgm:spPr/>
    </dgm:pt>
    <dgm:pt modelId="{87440747-D2BD-4BDF-A47F-F3764AA2E2BD}" type="pres">
      <dgm:prSet presAssocID="{6593D662-F8E1-4A1A-8250-AFD3C1C50765}" presName="bullet4a" presStyleLbl="node1" presStyleIdx="0" presStyleCnt="4"/>
      <dgm:spPr/>
    </dgm:pt>
    <dgm:pt modelId="{348C1997-1265-40E1-8B73-26171EDC9216}" type="pres">
      <dgm:prSet presAssocID="{6593D662-F8E1-4A1A-8250-AFD3C1C50765}" presName="textBox4a" presStyleLbl="revTx" presStyleIdx="0" presStyleCnt="4" custScaleX="135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E018D-661F-42B4-923A-A33002F1F0BB}" type="pres">
      <dgm:prSet presAssocID="{5F4D7F40-BCB6-4290-B681-F85DF9F2C277}" presName="bullet4b" presStyleLbl="node1" presStyleIdx="1" presStyleCnt="4"/>
      <dgm:spPr/>
    </dgm:pt>
    <dgm:pt modelId="{C51885EB-B71B-441D-8D76-C919522A9FCC}" type="pres">
      <dgm:prSet presAssocID="{5F4D7F40-BCB6-4290-B681-F85DF9F2C277}" presName="textBox4b" presStyleLbl="revTx" presStyleIdx="1" presStyleCnt="4" custScaleX="1241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9E3064-FCE5-4718-942B-E0EF2BD1829D}" type="pres">
      <dgm:prSet presAssocID="{0312FF78-8739-46C9-AFAF-72BC9A4602E4}" presName="bullet4c" presStyleLbl="node1" presStyleIdx="2" presStyleCnt="4"/>
      <dgm:spPr/>
    </dgm:pt>
    <dgm:pt modelId="{C13080A4-BC29-4A90-A99C-6FCB505C9442}" type="pres">
      <dgm:prSet presAssocID="{0312FF78-8739-46C9-AFAF-72BC9A4602E4}" presName="textBox4c" presStyleLbl="revTx" presStyleIdx="2" presStyleCnt="4" custScaleX="138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CE67A0-92DB-46EB-9F24-DCABD2FCD9FE}" type="pres">
      <dgm:prSet presAssocID="{9B793566-412D-4277-A48B-3214532F356E}" presName="bullet4d" presStyleLbl="node1" presStyleIdx="3" presStyleCnt="4"/>
      <dgm:spPr/>
    </dgm:pt>
    <dgm:pt modelId="{666366F2-D031-4E80-B355-1A894B64EEFF}" type="pres">
      <dgm:prSet presAssocID="{9B793566-412D-4277-A48B-3214532F356E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4DCB9F-8C9F-4745-85B8-555A67ECEA7E}" srcId="{4F98E7E8-2BA2-40C7-92B9-EE036704D781}" destId="{9B793566-412D-4277-A48B-3214532F356E}" srcOrd="3" destOrd="0" parTransId="{E9B1F49A-FB65-4BA8-9C58-D3492135FC47}" sibTransId="{564E5C1A-C740-49E6-9D68-F0D9F945BACC}"/>
    <dgm:cxn modelId="{7292478F-47E4-4061-AE55-BE70D7A54C30}" type="presOf" srcId="{5F4D7F40-BCB6-4290-B681-F85DF9F2C277}" destId="{C51885EB-B71B-441D-8D76-C919522A9FCC}" srcOrd="0" destOrd="0" presId="urn:microsoft.com/office/officeart/2005/8/layout/arrow2"/>
    <dgm:cxn modelId="{A5F26A61-DE09-4E6C-8915-206249ED4537}" srcId="{4F98E7E8-2BA2-40C7-92B9-EE036704D781}" destId="{6593D662-F8E1-4A1A-8250-AFD3C1C50765}" srcOrd="0" destOrd="0" parTransId="{6B98522C-78B9-4DD5-878D-BB324257445E}" sibTransId="{ED378AC2-C373-4A85-A109-9F5DA6A6A248}"/>
    <dgm:cxn modelId="{2DB20930-B721-46A7-BBFD-0A5B87EF3703}" type="presOf" srcId="{6593D662-F8E1-4A1A-8250-AFD3C1C50765}" destId="{348C1997-1265-40E1-8B73-26171EDC9216}" srcOrd="0" destOrd="0" presId="urn:microsoft.com/office/officeart/2005/8/layout/arrow2"/>
    <dgm:cxn modelId="{8EA769CF-0E49-441A-B081-31EE28FBE7A4}" type="presOf" srcId="{0312FF78-8739-46C9-AFAF-72BC9A4602E4}" destId="{C13080A4-BC29-4A90-A99C-6FCB505C9442}" srcOrd="0" destOrd="0" presId="urn:microsoft.com/office/officeart/2005/8/layout/arrow2"/>
    <dgm:cxn modelId="{F6DAC010-9951-4DC7-9628-00F88B5872F7}" srcId="{4F98E7E8-2BA2-40C7-92B9-EE036704D781}" destId="{0312FF78-8739-46C9-AFAF-72BC9A4602E4}" srcOrd="2" destOrd="0" parTransId="{3D48B8C0-A808-4872-96B8-B2F080C78710}" sibTransId="{1E3AAAE2-9BCF-440C-802E-988ED02E3AE1}"/>
    <dgm:cxn modelId="{21F364FD-96B1-4DB9-B773-321ACEAF2DDB}" type="presOf" srcId="{9B793566-412D-4277-A48B-3214532F356E}" destId="{666366F2-D031-4E80-B355-1A894B64EEFF}" srcOrd="0" destOrd="0" presId="urn:microsoft.com/office/officeart/2005/8/layout/arrow2"/>
    <dgm:cxn modelId="{655915E2-5ACD-4E25-9E94-E86FAFD6C044}" type="presOf" srcId="{4F98E7E8-2BA2-40C7-92B9-EE036704D781}" destId="{B15BB395-1C12-42D3-AC3E-FBF4A7352537}" srcOrd="0" destOrd="0" presId="urn:microsoft.com/office/officeart/2005/8/layout/arrow2"/>
    <dgm:cxn modelId="{6D30E0FD-6606-4E61-9319-18CB71BBEE59}" srcId="{4F98E7E8-2BA2-40C7-92B9-EE036704D781}" destId="{5F4D7F40-BCB6-4290-B681-F85DF9F2C277}" srcOrd="1" destOrd="0" parTransId="{F6005692-8959-4B90-8EE1-299C6DE0F747}" sibTransId="{0DAB1797-7239-4F73-8772-B41896906F30}"/>
    <dgm:cxn modelId="{FA52EF36-140B-4D92-BDCB-62EA591A12A5}" type="presParOf" srcId="{B15BB395-1C12-42D3-AC3E-FBF4A7352537}" destId="{D78046E4-8B02-4271-829D-43B7BFD807DC}" srcOrd="0" destOrd="0" presId="urn:microsoft.com/office/officeart/2005/8/layout/arrow2"/>
    <dgm:cxn modelId="{5A138C98-2D0C-427E-B3E5-5E94EC9C7C4E}" type="presParOf" srcId="{B15BB395-1C12-42D3-AC3E-FBF4A7352537}" destId="{D02A0EB9-8EE1-4EFB-A1AC-35BDDEE950B7}" srcOrd="1" destOrd="0" presId="urn:microsoft.com/office/officeart/2005/8/layout/arrow2"/>
    <dgm:cxn modelId="{3F2F454E-D55A-4750-90A0-33F07F317578}" type="presParOf" srcId="{D02A0EB9-8EE1-4EFB-A1AC-35BDDEE950B7}" destId="{87440747-D2BD-4BDF-A47F-F3764AA2E2BD}" srcOrd="0" destOrd="0" presId="urn:microsoft.com/office/officeart/2005/8/layout/arrow2"/>
    <dgm:cxn modelId="{778731EE-A1E9-48F1-8FDF-CFF2D45190FC}" type="presParOf" srcId="{D02A0EB9-8EE1-4EFB-A1AC-35BDDEE950B7}" destId="{348C1997-1265-40E1-8B73-26171EDC9216}" srcOrd="1" destOrd="0" presId="urn:microsoft.com/office/officeart/2005/8/layout/arrow2"/>
    <dgm:cxn modelId="{D075D94C-1316-44C5-BB88-D3D5B941D9D9}" type="presParOf" srcId="{D02A0EB9-8EE1-4EFB-A1AC-35BDDEE950B7}" destId="{090E018D-661F-42B4-923A-A33002F1F0BB}" srcOrd="2" destOrd="0" presId="urn:microsoft.com/office/officeart/2005/8/layout/arrow2"/>
    <dgm:cxn modelId="{F4686AF8-67A6-4228-B055-3B3829C066F5}" type="presParOf" srcId="{D02A0EB9-8EE1-4EFB-A1AC-35BDDEE950B7}" destId="{C51885EB-B71B-441D-8D76-C919522A9FCC}" srcOrd="3" destOrd="0" presId="urn:microsoft.com/office/officeart/2005/8/layout/arrow2"/>
    <dgm:cxn modelId="{381E6DFC-4701-4776-9836-C8C8E4405023}" type="presParOf" srcId="{D02A0EB9-8EE1-4EFB-A1AC-35BDDEE950B7}" destId="{6D9E3064-FCE5-4718-942B-E0EF2BD1829D}" srcOrd="4" destOrd="0" presId="urn:microsoft.com/office/officeart/2005/8/layout/arrow2"/>
    <dgm:cxn modelId="{FB6F3FD8-E2B3-468A-A0B6-4139EC5DC020}" type="presParOf" srcId="{D02A0EB9-8EE1-4EFB-A1AC-35BDDEE950B7}" destId="{C13080A4-BC29-4A90-A99C-6FCB505C9442}" srcOrd="5" destOrd="0" presId="urn:microsoft.com/office/officeart/2005/8/layout/arrow2"/>
    <dgm:cxn modelId="{0A728DB8-466F-478B-8E48-A371B76032FD}" type="presParOf" srcId="{D02A0EB9-8EE1-4EFB-A1AC-35BDDEE950B7}" destId="{2ACE67A0-92DB-46EB-9F24-DCABD2FCD9FE}" srcOrd="6" destOrd="0" presId="urn:microsoft.com/office/officeart/2005/8/layout/arrow2"/>
    <dgm:cxn modelId="{793A9D18-81CD-435C-8C2B-F34FC8962342}" type="presParOf" srcId="{D02A0EB9-8EE1-4EFB-A1AC-35BDDEE950B7}" destId="{666366F2-D031-4E80-B355-1A894B64EEFF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F57D29-6CD0-4222-900E-96B0C1958B57}">
      <dsp:nvSpPr>
        <dsp:cNvPr id="0" name=""/>
        <dsp:cNvSpPr/>
      </dsp:nvSpPr>
      <dsp:spPr>
        <a:xfrm rot="5400000">
          <a:off x="1632693" y="714423"/>
          <a:ext cx="1232767" cy="20512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1E55082-CCCF-48AF-A4D3-BDB92294CB56}">
      <dsp:nvSpPr>
        <dsp:cNvPr id="0" name=""/>
        <dsp:cNvSpPr/>
      </dsp:nvSpPr>
      <dsp:spPr>
        <a:xfrm>
          <a:off x="1426913" y="1327319"/>
          <a:ext cx="1851923" cy="162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ФГОС СПО</a:t>
          </a:r>
          <a:endParaRPr lang="ru-RU" sz="2000" kern="1200" dirty="0"/>
        </a:p>
      </dsp:txBody>
      <dsp:txXfrm>
        <a:off x="1426913" y="1327319"/>
        <a:ext cx="1851923" cy="1623319"/>
      </dsp:txXfrm>
    </dsp:sp>
    <dsp:sp modelId="{78E68B99-C562-4E0E-B6B1-EF49F00DCB22}">
      <dsp:nvSpPr>
        <dsp:cNvPr id="0" name=""/>
        <dsp:cNvSpPr/>
      </dsp:nvSpPr>
      <dsp:spPr>
        <a:xfrm>
          <a:off x="2929417" y="563405"/>
          <a:ext cx="349419" cy="349419"/>
        </a:xfrm>
        <a:prstGeom prst="triangle">
          <a:avLst>
            <a:gd name="adj" fmla="val 100000"/>
          </a:avLst>
        </a:prstGeom>
        <a:solidFill>
          <a:schemeClr val="accent1">
            <a:shade val="50000"/>
            <a:hueOff val="144575"/>
            <a:satOff val="-3024"/>
            <a:lumOff val="16825"/>
            <a:alphaOff val="0"/>
          </a:schemeClr>
        </a:solidFill>
        <a:ln w="25400" cap="flat" cmpd="sng" algn="ctr">
          <a:solidFill>
            <a:schemeClr val="accent1">
              <a:shade val="50000"/>
              <a:hueOff val="144575"/>
              <a:satOff val="-3024"/>
              <a:lumOff val="16825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5E2D55E-07D6-44F7-A838-E948A16FBE50}">
      <dsp:nvSpPr>
        <dsp:cNvPr id="0" name=""/>
        <dsp:cNvSpPr/>
      </dsp:nvSpPr>
      <dsp:spPr>
        <a:xfrm rot="5400000">
          <a:off x="3899808" y="153423"/>
          <a:ext cx="1232767" cy="20512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shade val="50000"/>
            <a:hueOff val="289150"/>
            <a:satOff val="-6048"/>
            <a:lumOff val="33650"/>
            <a:alphaOff val="0"/>
          </a:schemeClr>
        </a:solidFill>
        <a:ln w="25400" cap="flat" cmpd="sng" algn="ctr">
          <a:solidFill>
            <a:schemeClr val="accent1">
              <a:shade val="50000"/>
              <a:hueOff val="289150"/>
              <a:satOff val="-6048"/>
              <a:lumOff val="3365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B757C6-0659-4723-8F40-76869FF25A9A}">
      <dsp:nvSpPr>
        <dsp:cNvPr id="0" name=""/>
        <dsp:cNvSpPr/>
      </dsp:nvSpPr>
      <dsp:spPr>
        <a:xfrm>
          <a:off x="3694029" y="766319"/>
          <a:ext cx="1851923" cy="162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ФГОС ТОП-50</a:t>
          </a:r>
          <a:endParaRPr lang="ru-RU" sz="2000" kern="1200" dirty="0"/>
        </a:p>
      </dsp:txBody>
      <dsp:txXfrm>
        <a:off x="3694029" y="766319"/>
        <a:ext cx="1851923" cy="1623319"/>
      </dsp:txXfrm>
    </dsp:sp>
    <dsp:sp modelId="{C2C0FD8C-4928-4663-9973-9F4CB79BF8AB}">
      <dsp:nvSpPr>
        <dsp:cNvPr id="0" name=""/>
        <dsp:cNvSpPr/>
      </dsp:nvSpPr>
      <dsp:spPr>
        <a:xfrm>
          <a:off x="5196532" y="2405"/>
          <a:ext cx="349419" cy="349419"/>
        </a:xfrm>
        <a:prstGeom prst="triangle">
          <a:avLst>
            <a:gd name="adj" fmla="val 100000"/>
          </a:avLst>
        </a:prstGeom>
        <a:solidFill>
          <a:schemeClr val="accent1">
            <a:shade val="50000"/>
            <a:hueOff val="289150"/>
            <a:satOff val="-6048"/>
            <a:lumOff val="33650"/>
            <a:alphaOff val="0"/>
          </a:schemeClr>
        </a:solidFill>
        <a:ln w="25400" cap="flat" cmpd="sng" algn="ctr">
          <a:solidFill>
            <a:schemeClr val="accent1">
              <a:shade val="50000"/>
              <a:hueOff val="289150"/>
              <a:satOff val="-6048"/>
              <a:lumOff val="3365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D9B55B-8E38-4134-817D-580E587838AB}">
      <dsp:nvSpPr>
        <dsp:cNvPr id="0" name=""/>
        <dsp:cNvSpPr/>
      </dsp:nvSpPr>
      <dsp:spPr>
        <a:xfrm rot="5400000">
          <a:off x="6166924" y="-407576"/>
          <a:ext cx="1232767" cy="20512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shade val="50000"/>
            <a:hueOff val="144575"/>
            <a:satOff val="-3024"/>
            <a:lumOff val="16825"/>
            <a:alphaOff val="0"/>
          </a:schemeClr>
        </a:solidFill>
        <a:ln w="25400" cap="flat" cmpd="sng" algn="ctr">
          <a:solidFill>
            <a:schemeClr val="accent1">
              <a:shade val="50000"/>
              <a:hueOff val="144575"/>
              <a:satOff val="-3024"/>
              <a:lumOff val="16825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B584FE1-868E-4D5D-ABD8-D6FB9A3FD312}">
      <dsp:nvSpPr>
        <dsp:cNvPr id="0" name=""/>
        <dsp:cNvSpPr/>
      </dsp:nvSpPr>
      <dsp:spPr>
        <a:xfrm>
          <a:off x="5961144" y="205319"/>
          <a:ext cx="1851923" cy="162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СТАНДАРТЫ </a:t>
          </a:r>
          <a:r>
            <a:rPr lang="ru-RU" sz="2000" kern="1200" dirty="0" err="1" smtClean="0"/>
            <a:t>WorldSkills</a:t>
          </a:r>
          <a:endParaRPr lang="ru-RU" sz="2000" kern="1200" dirty="0"/>
        </a:p>
      </dsp:txBody>
      <dsp:txXfrm>
        <a:off x="5961144" y="205319"/>
        <a:ext cx="1851923" cy="16233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8046E4-8B02-4271-829D-43B7BFD807DC}">
      <dsp:nvSpPr>
        <dsp:cNvPr id="0" name=""/>
        <dsp:cNvSpPr/>
      </dsp:nvSpPr>
      <dsp:spPr>
        <a:xfrm>
          <a:off x="0" y="148516"/>
          <a:ext cx="8280920" cy="5175575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6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7440747-D2BD-4BDF-A47F-F3764AA2E2BD}">
      <dsp:nvSpPr>
        <dsp:cNvPr id="0" name=""/>
        <dsp:cNvSpPr/>
      </dsp:nvSpPr>
      <dsp:spPr>
        <a:xfrm>
          <a:off x="815670" y="3997074"/>
          <a:ext cx="190461" cy="190461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8C1997-1265-40E1-8B73-26171EDC9216}">
      <dsp:nvSpPr>
        <dsp:cNvPr id="0" name=""/>
        <dsp:cNvSpPr/>
      </dsp:nvSpPr>
      <dsp:spPr>
        <a:xfrm>
          <a:off x="658535" y="4092304"/>
          <a:ext cx="1920769" cy="1231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921" tIns="0" rIns="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фундамент для будущей производственной деятельности</a:t>
          </a:r>
          <a:endParaRPr lang="ru-RU" sz="1500" b="1" kern="1200" dirty="0"/>
        </a:p>
      </dsp:txBody>
      <dsp:txXfrm>
        <a:off x="658535" y="4092304"/>
        <a:ext cx="1920769" cy="1231786"/>
      </dsp:txXfrm>
    </dsp:sp>
    <dsp:sp modelId="{090E018D-661F-42B4-923A-A33002F1F0BB}">
      <dsp:nvSpPr>
        <dsp:cNvPr id="0" name=""/>
        <dsp:cNvSpPr/>
      </dsp:nvSpPr>
      <dsp:spPr>
        <a:xfrm>
          <a:off x="2161320" y="2793235"/>
          <a:ext cx="331236" cy="331236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-230847"/>
                <a:satOff val="15390"/>
                <a:lumOff val="20092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-230847"/>
                <a:satOff val="15390"/>
                <a:lumOff val="20092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-230847"/>
                <a:satOff val="15390"/>
                <a:lumOff val="200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1885EB-B71B-441D-8D76-C919522A9FCC}">
      <dsp:nvSpPr>
        <dsp:cNvPr id="0" name=""/>
        <dsp:cNvSpPr/>
      </dsp:nvSpPr>
      <dsp:spPr>
        <a:xfrm>
          <a:off x="2116659" y="2958853"/>
          <a:ext cx="2159551" cy="23652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516" tIns="0" rIns="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доступ к иноязычной литературе, методикам</a:t>
          </a:r>
          <a:endParaRPr lang="ru-RU" sz="1500" b="1" kern="1200" dirty="0"/>
        </a:p>
      </dsp:txBody>
      <dsp:txXfrm>
        <a:off x="2116659" y="2958853"/>
        <a:ext cx="2159551" cy="2365237"/>
      </dsp:txXfrm>
    </dsp:sp>
    <dsp:sp modelId="{6D9E3064-FCE5-4718-942B-E0EF2BD1829D}">
      <dsp:nvSpPr>
        <dsp:cNvPr id="0" name=""/>
        <dsp:cNvSpPr/>
      </dsp:nvSpPr>
      <dsp:spPr>
        <a:xfrm>
          <a:off x="3879611" y="1906141"/>
          <a:ext cx="438888" cy="438888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-461694"/>
                <a:satOff val="30780"/>
                <a:lumOff val="40185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3080A4-BC29-4A90-A99C-6FCB505C9442}">
      <dsp:nvSpPr>
        <dsp:cNvPr id="0" name=""/>
        <dsp:cNvSpPr/>
      </dsp:nvSpPr>
      <dsp:spPr>
        <a:xfrm>
          <a:off x="3760351" y="2125586"/>
          <a:ext cx="2416400" cy="3198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558" tIns="0" rIns="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обмен опытом с иностранными коллегами</a:t>
          </a:r>
          <a:endParaRPr lang="ru-RU" sz="1500" b="1" kern="1200" dirty="0"/>
        </a:p>
      </dsp:txBody>
      <dsp:txXfrm>
        <a:off x="3760351" y="2125586"/>
        <a:ext cx="2416400" cy="3198505"/>
      </dsp:txXfrm>
    </dsp:sp>
    <dsp:sp modelId="{2ACE67A0-92DB-46EB-9F24-DCABD2FCD9FE}">
      <dsp:nvSpPr>
        <dsp:cNvPr id="0" name=""/>
        <dsp:cNvSpPr/>
      </dsp:nvSpPr>
      <dsp:spPr>
        <a:xfrm>
          <a:off x="5751098" y="1319231"/>
          <a:ext cx="587945" cy="587945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-230847"/>
                <a:satOff val="15390"/>
                <a:lumOff val="20092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-230847"/>
                <a:satOff val="15390"/>
                <a:lumOff val="20092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-230847"/>
                <a:satOff val="15390"/>
                <a:lumOff val="200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66366F2-D031-4E80-B355-1A894B64EEFF}">
      <dsp:nvSpPr>
        <dsp:cNvPr id="0" name=""/>
        <dsp:cNvSpPr/>
      </dsp:nvSpPr>
      <dsp:spPr>
        <a:xfrm>
          <a:off x="6045071" y="1613204"/>
          <a:ext cx="1738993" cy="3710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1540" tIns="0" rIns="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потенциальная возможностью трудоустройства </a:t>
          </a:r>
          <a:endParaRPr lang="ru-RU" sz="1500" b="1" kern="1200" dirty="0"/>
        </a:p>
      </dsp:txBody>
      <dsp:txXfrm>
        <a:off x="6045071" y="1613204"/>
        <a:ext cx="1738993" cy="3710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B7D40-0214-4707-8704-AEA105D788A4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0B09C-3DCE-4305-B814-00D41BC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utgt73.ru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201-12\Desktop\Backgrounds_Clouds_03559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143007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Областное государственное бюджетное профессиональное образовательное учреждение «Ульяновский техникум железнодорожного транспорта»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785926"/>
            <a:ext cx="7200800" cy="4429156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Учебное пособие как средство формирования иноязычной коммуникативной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компетенции при подготовке современного специалиста</a:t>
            </a:r>
          </a:p>
          <a:p>
            <a:endParaRPr lang="ru-RU" sz="2000" b="1" cap="all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Петрушкина </a:t>
            </a:r>
          </a:p>
          <a:p>
            <a:r>
              <a:rPr lang="ru-RU" sz="20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Елена Александровна</a:t>
            </a:r>
          </a:p>
          <a:p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Ульяновск, 2022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201-12\Desktop\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4248701"/>
            <a:ext cx="2714644" cy="2614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201-12\Desktop\Backgrounds_Clouds_03559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60350"/>
            <a:ext cx="8892480" cy="482600"/>
          </a:xfrm>
        </p:spPr>
        <p:txBody>
          <a:bodyPr>
            <a:noAutofit/>
          </a:bodyPr>
          <a:lstStyle/>
          <a:p>
            <a:r>
              <a:rPr lang="ru-RU" sz="2400" b="1" cap="all" dirty="0" smtClean="0">
                <a:solidFill>
                  <a:schemeClr val="tx2">
                    <a:lumMod val="50000"/>
                  </a:schemeClr>
                </a:solidFill>
              </a:rPr>
              <a:t>Требования к обучению иностранному языку</a:t>
            </a:r>
            <a:endParaRPr lang="ru-RU" sz="2400" b="1" cap="all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969880055"/>
              </p:ext>
            </p:extLst>
          </p:nvPr>
        </p:nvGraphicFramePr>
        <p:xfrm>
          <a:off x="92696" y="1124744"/>
          <a:ext cx="9036496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718989" y="407707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547664" y="2967335"/>
            <a:ext cx="187220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/>
              <a:t>ОК «Пользоваться профессиональной документацией на государственном и иностранном языках»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2492896"/>
            <a:ext cx="2286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/>
              <a:t>Учебная дисциплина «Иностранный язык в профессиональной деятельности»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09853" y="2106344"/>
            <a:ext cx="18185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/>
              <a:t>Конкурсная документация Чемпионатов</a:t>
            </a:r>
            <a:endParaRPr lang="ru-RU" sz="11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07926" y="4365104"/>
            <a:ext cx="75974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личностные      образовательные    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результаты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уважение     к      представителям   различных этнокультурных, социальных, конфессиональных и иных групп,      уважение     к        эстетическим      ценностям,      основам эстетической культуры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).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</a:rPr>
            </a:b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201-12\Desktop\Backgrounds_Clouds_03559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978327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7504" y="260350"/>
            <a:ext cx="8784976" cy="482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all" dirty="0"/>
              <a:t>иноязычная коммуникативная компетенция </a:t>
            </a:r>
            <a:endParaRPr lang="ru-RU" sz="2400" b="1" cap="all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3131068"/>
              </p:ext>
            </p:extLst>
          </p:nvPr>
        </p:nvGraphicFramePr>
        <p:xfrm>
          <a:off x="395536" y="908720"/>
          <a:ext cx="828092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201-12\Desktop\Backgrounds_Clouds_03559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241" y="765845"/>
            <a:ext cx="8229600" cy="1089240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b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учебников, учебных пособий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соответствует в полной мере требованиям к подготовке современных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специалистов и не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отражает специфику специальности</a:t>
            </a:r>
            <a:r>
              <a:rPr lang="ru-RU" sz="1800" b="1" i="1" dirty="0">
                <a:solidFill>
                  <a:srgbClr val="FF0000"/>
                </a:solidFill>
              </a:rPr>
              <a:t/>
            </a:r>
            <a:br>
              <a:rPr lang="ru-RU" sz="1800" b="1" i="1" dirty="0">
                <a:solidFill>
                  <a:srgbClr val="FF0000"/>
                </a:solidFill>
              </a:rPr>
            </a:br>
            <a:endParaRPr lang="ru-RU" sz="18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500306"/>
            <a:ext cx="3186106" cy="36258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201-12\Desktop\Kartinki-chelovechek-so-znakom-voprosa-0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1736437"/>
            <a:ext cx="3705381" cy="3816424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3455876" y="3644649"/>
            <a:ext cx="2232248" cy="936477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07504" y="260350"/>
            <a:ext cx="8784976" cy="482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all" dirty="0" smtClean="0"/>
              <a:t>Проблемы в обучении иностранному языку</a:t>
            </a:r>
            <a:endParaRPr lang="ru-RU" sz="2400" b="1" cap="al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1643" y="3140968"/>
            <a:ext cx="3156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азработка учебных пособий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82" name="Picture 10" descr="https://cstor.nn2.ru/forum/data/forum/files/2021-01/252106520-depositphotos_84779100-stock-photo-exclamation-mark-and-3d-perso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36096" y="2312687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201-12\Desktop\Backgrounds_Clouds_03559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805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7504" y="260350"/>
            <a:ext cx="8784976" cy="482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/>
              <a:t>Учебное пособие «Сборник текстов на английском и немецком языках»</a:t>
            </a:r>
            <a:endParaRPr lang="ru-RU" sz="1800" b="1" cap="all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Win10Pro\Downloads\Ульяновский техникум железнодорожного транспорта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3900156" cy="551723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44008" y="980728"/>
            <a:ext cx="4032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ЦЕЛЬ - расширение, углубление знаний</a:t>
            </a:r>
            <a:r>
              <a:rPr lang="ru-RU" b="1" dirty="0"/>
              <a:t>, предусмотренных программой учебной дисциплины  «Иностранный язык в профессиональной деятельности»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44008" y="3068960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Структура сборника</a:t>
            </a:r>
          </a:p>
          <a:p>
            <a:pPr algn="ctr"/>
            <a:endParaRPr lang="ru-RU" i="1" dirty="0" smtClean="0"/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i="1" dirty="0" smtClean="0"/>
              <a:t>введение 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i="1" dirty="0" smtClean="0"/>
              <a:t>тексты на </a:t>
            </a:r>
            <a:r>
              <a:rPr lang="ru-RU" i="1" dirty="0"/>
              <a:t>английском и немецком </a:t>
            </a:r>
            <a:r>
              <a:rPr lang="ru-RU" i="1" dirty="0" smtClean="0"/>
              <a:t>языках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i="1" dirty="0" err="1" smtClean="0"/>
              <a:t>разноуровневые</a:t>
            </a:r>
            <a:r>
              <a:rPr lang="ru-RU" i="1" dirty="0" smtClean="0"/>
              <a:t> задания к текстам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i="1" dirty="0" smtClean="0"/>
              <a:t>список </a:t>
            </a:r>
            <a:r>
              <a:rPr lang="ru-RU" i="1" dirty="0"/>
              <a:t>источников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201-12\Desktop\Backgrounds_Clouds_03559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05" t="19306" r="64946" b="7942"/>
          <a:stretch/>
        </p:blipFill>
        <p:spPr bwMode="auto">
          <a:xfrm>
            <a:off x="243930" y="836712"/>
            <a:ext cx="266244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15" t="20359" r="35553" b="9476"/>
          <a:stretch/>
        </p:blipFill>
        <p:spPr bwMode="auto">
          <a:xfrm>
            <a:off x="3203848" y="836712"/>
            <a:ext cx="2637164" cy="381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301" t="19406" r="6057" b="7909"/>
          <a:stretch/>
        </p:blipFill>
        <p:spPr bwMode="auto">
          <a:xfrm>
            <a:off x="6223998" y="843930"/>
            <a:ext cx="2668482" cy="380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7504" y="260350"/>
            <a:ext cx="8784976" cy="482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all" dirty="0" smtClean="0"/>
              <a:t>ТЕМА «ТИПЫ ТОКА»</a:t>
            </a:r>
            <a:endParaRPr lang="ru-RU" sz="2400" b="1" cap="all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5157192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67544" y="5733256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Сайт </a:t>
            </a:r>
            <a:r>
              <a:rPr lang="ru-RU"/>
              <a:t>ОГБПОУ </a:t>
            </a:r>
            <a:r>
              <a:rPr lang="ru-RU" smtClean="0"/>
              <a:t>УТЖТ 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www.utgt73.ru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201-12\Desktop\Backgrounds_Clouds_03559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ru-RU" dirty="0"/>
          </a:p>
        </p:txBody>
      </p:sp>
      <p:pic>
        <p:nvPicPr>
          <p:cNvPr id="8194" name="Picture 2" descr="C:\Users\201-12\Desktop\442eeeebec0acb80bd4f0b5d0ae7b5f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79" y="1988840"/>
            <a:ext cx="5604953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148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Областное государственное бюджетное профессиональное образовательное учреждение «Ульяновский техникум железнодорожного транспорта»</vt:lpstr>
      <vt:lpstr>Требования к обучению иностранному языку</vt:lpstr>
      <vt:lpstr>Слайд 3</vt:lpstr>
      <vt:lpstr>                                                             содержание учебников, учебных пособий не соответствует в полной мере требованиям к подготовке современных специалистов и не отражает специфику специальности </vt:lpstr>
      <vt:lpstr>Слайд 5</vt:lpstr>
      <vt:lpstr>Слайд 6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Областное государственное бюджетное профессиональное образовательное учреждение «Ульяновский техникум железнодорожного транспорта»</dc:title>
  <dc:creator>201-12</dc:creator>
  <cp:lastModifiedBy>201-12</cp:lastModifiedBy>
  <cp:revision>27</cp:revision>
  <dcterms:created xsi:type="dcterms:W3CDTF">2022-02-28T05:08:24Z</dcterms:created>
  <dcterms:modified xsi:type="dcterms:W3CDTF">2022-03-03T07:58:28Z</dcterms:modified>
</cp:coreProperties>
</file>