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1" r:id="rId2"/>
    <p:sldId id="282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FAFCE-49BE-4295-8B36-167C76D175D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E2882-AF82-4858-96E0-28047D1ED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9754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F2D0D-610A-498B-A8DD-61A6E62E4A49}" type="datetimeFigureOut">
              <a:rPr lang="ru-RU" smtClean="0"/>
              <a:pPr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display?v=pbnqgtzj31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aharina.ru/tests/test.php?name=test79.xml" TargetMode="External"/><Relationship Id="rId2" Type="http://schemas.openxmlformats.org/officeDocument/2006/relationships/hyperlink" Target="https://saharina.ru/tests/test.php?name=test80.x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Правописание Н и НН в суффиксах</a:t>
            </a:r>
            <a:b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  <a:hlinkClick r:id="rId2"/>
              </a:rPr>
              <a:t>learningapps.org/display?v=pbnqgtzj318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https://saharina.ru/tests/test.php?name=test80.xml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(1 вариант)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https://saharina.ru/tests/test.php?name=test79.xml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(2 вариант)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23</Words>
  <Application>Microsoft Office PowerPoint</Application>
  <PresentationFormat>Экран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Правописание Н и НН в суффиксах </vt:lpstr>
      <vt:lpstr>Слайд 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41</cp:revision>
  <dcterms:created xsi:type="dcterms:W3CDTF">2017-01-22T16:34:29Z</dcterms:created>
  <dcterms:modified xsi:type="dcterms:W3CDTF">2018-02-06T18:10:37Z</dcterms:modified>
</cp:coreProperties>
</file>