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6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39F0-0C12-4F76-8AE9-9920D303C261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F8B41-F03B-44F0-8AF1-0D6B62BCB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39F0-0C12-4F76-8AE9-9920D303C261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F8B41-F03B-44F0-8AF1-0D6B62BCB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39F0-0C12-4F76-8AE9-9920D303C261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F8B41-F03B-44F0-8AF1-0D6B62BCB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39F0-0C12-4F76-8AE9-9920D303C261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F8B41-F03B-44F0-8AF1-0D6B62BCB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39F0-0C12-4F76-8AE9-9920D303C261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F8B41-F03B-44F0-8AF1-0D6B62BCB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39F0-0C12-4F76-8AE9-9920D303C261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F8B41-F03B-44F0-8AF1-0D6B62BCB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39F0-0C12-4F76-8AE9-9920D303C261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F8B41-F03B-44F0-8AF1-0D6B62BCB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39F0-0C12-4F76-8AE9-9920D303C261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F8B41-F03B-44F0-8AF1-0D6B62BCB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39F0-0C12-4F76-8AE9-9920D303C261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F8B41-F03B-44F0-8AF1-0D6B62BCB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39F0-0C12-4F76-8AE9-9920D303C261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F8B41-F03B-44F0-8AF1-0D6B62BCB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39F0-0C12-4F76-8AE9-9920D303C261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F8B41-F03B-44F0-8AF1-0D6B62BCB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339F0-0C12-4F76-8AE9-9920D303C261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F8B41-F03B-44F0-8AF1-0D6B62BCBD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oscosmos.ru/28817/" TargetMode="External"/><Relationship Id="rId3" Type="http://schemas.openxmlformats.org/officeDocument/2006/relationships/hyperlink" Target="https://kik-sssr.ru/Pressa_Voshoda-2.htm" TargetMode="External"/><Relationship Id="rId7" Type="http://schemas.openxmlformats.org/officeDocument/2006/relationships/hyperlink" Target="https://kik-sssr.ru/Leonov_Apollo-Soyuz.htm" TargetMode="External"/><Relationship Id="rId2" Type="http://schemas.openxmlformats.org/officeDocument/2006/relationships/hyperlink" Target="https://www.eg.ru/tech/science/65267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ssian7.ru/post/chem-sovetskie-i-rossiyskie-kosmonavt/" TargetMode="External"/><Relationship Id="rId5" Type="http://schemas.openxmlformats.org/officeDocument/2006/relationships/hyperlink" Target="https://bigpicture.ru/pervaya-zhenshhina-v-kosmose-neizvestnye-fakty-o-polete-valentiny-tereshkovoj/" TargetMode="External"/><Relationship Id="rId4" Type="http://schemas.openxmlformats.org/officeDocument/2006/relationships/hyperlink" Target="http://matricarus.lv/ru/publication?id=164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2171714"/>
          </a:xfrm>
        </p:spPr>
        <p:txBody>
          <a:bodyPr>
            <a:normAutofit/>
          </a:bodyPr>
          <a:lstStyle/>
          <a:p>
            <a:r>
              <a:rPr lang="ru-RU" dirty="0" smtClean="0"/>
              <a:t>Классный час</a:t>
            </a:r>
            <a:br>
              <a:rPr lang="ru-RU" dirty="0" smtClean="0"/>
            </a:br>
            <a:r>
              <a:rPr lang="ru-RU" dirty="0" smtClean="0"/>
              <a:t>«Герои освоения космоса»</a:t>
            </a:r>
            <a:br>
              <a:rPr lang="ru-RU" dirty="0" smtClean="0"/>
            </a:br>
            <a:r>
              <a:rPr lang="ru-RU" dirty="0" smtClean="0"/>
              <a:t>3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7272366" cy="2000264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2"/>
                </a:solidFill>
              </a:rPr>
              <a:t>Учитель начальных классов: </a:t>
            </a:r>
          </a:p>
          <a:p>
            <a:pPr algn="r"/>
            <a:r>
              <a:rPr lang="ru-RU" sz="2800" dirty="0" smtClean="0">
                <a:solidFill>
                  <a:schemeClr val="tx2"/>
                </a:solidFill>
              </a:rPr>
              <a:t>Третьякова Елена Васильевна</a:t>
            </a:r>
          </a:p>
          <a:p>
            <a:pPr algn="r"/>
            <a:r>
              <a:rPr lang="ru-RU" sz="2800" dirty="0" smtClean="0">
                <a:solidFill>
                  <a:schemeClr val="tx2"/>
                </a:solidFill>
              </a:rPr>
              <a:t>БОУ г.Омска «Гимназия №9»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https://www.eg.ru/tech/science/65267/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https://kik-sssr.ru/Pressa_Voshoda-2.htm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4"/>
              </a:rPr>
              <a:t>http://matricarus.lv/ru/publication?id=1648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https://bigpicture.ru/pervaya-zhenshhina-v-kosmose-neizvestnye-fakty-o-polete-valentiny-tereshkovoj/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https://russian7.ru/post/chem-sovetskie-i-rossiyskie-kosmonavt/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7"/>
              </a:rPr>
              <a:t>https://kik-sssr.ru/Leonov_Apollo-Soyuz.htm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8"/>
              </a:rPr>
              <a:t>https://www.roscosmos.ru/28817/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К О С М О С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858280" cy="468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	</a:t>
            </a:r>
            <a:r>
              <a:rPr lang="ru-RU" sz="4000" b="1" dirty="0" smtClean="0"/>
              <a:t>12 </a:t>
            </a:r>
            <a:r>
              <a:rPr lang="ru-RU" sz="4000" b="1" dirty="0"/>
              <a:t>апреля в нашей стране отмечается День Космонавтики. Именно в этот день в 1961 году первый космонавт Юрий Алексеевич Гагарин совершил полёт вокруг Земли на космическом корабле «Восток», который длился 108 минут.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67"/>
          <a:ext cx="8229600" cy="6279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22145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Первый выход в открытый космос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Полёт первой женщины-космонавта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Первый международный экипаж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098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277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Фамилия, имя, отчество космонавта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277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Название космической станции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Первый выход космонавта в открытый космос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</a:t>
            </a:r>
            <a:r>
              <a:rPr lang="ru-RU" dirty="0" smtClean="0"/>
              <a:t>Восход- </a:t>
            </a:r>
            <a:r>
              <a:rPr lang="ru-RU" dirty="0" smtClean="0"/>
              <a:t>2»</a:t>
            </a:r>
          </a:p>
          <a:p>
            <a:pPr>
              <a:buNone/>
            </a:pPr>
            <a:r>
              <a:rPr lang="ru-RU" b="1" dirty="0" smtClean="0"/>
              <a:t>Павел Беляев и </a:t>
            </a:r>
          </a:p>
          <a:p>
            <a:pPr>
              <a:buNone/>
            </a:pPr>
            <a:r>
              <a:rPr lang="ru-RU" b="1" dirty="0" smtClean="0"/>
              <a:t>Алексей Леонов</a:t>
            </a:r>
            <a:endParaRPr lang="ru-RU" b="1" dirty="0"/>
          </a:p>
        </p:txBody>
      </p:sp>
      <p:pic>
        <p:nvPicPr>
          <p:cNvPr id="1028" name="Picture 4" descr="C:\Users\Администратор\Desktop\i0455r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02806" y="3621080"/>
            <a:ext cx="4741194" cy="3236920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Desktop\14921635511258799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l="7529" r="11163"/>
          <a:stretch>
            <a:fillRect/>
          </a:stretch>
        </p:blipFill>
        <p:spPr bwMode="auto">
          <a:xfrm>
            <a:off x="59159" y="1643050"/>
            <a:ext cx="4298527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минут в открытом космосе</a:t>
            </a:r>
            <a:endParaRPr lang="ru-RU" dirty="0"/>
          </a:p>
        </p:txBody>
      </p:sp>
      <p:pic>
        <p:nvPicPr>
          <p:cNvPr id="4" name="Picture 2" descr="C:\Users\Администратор\Desktop\unname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000240"/>
            <a:ext cx="480766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женщина - космонавт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«Восток-6»</a:t>
            </a:r>
          </a:p>
          <a:p>
            <a:pPr algn="ctr">
              <a:buNone/>
            </a:pPr>
            <a:r>
              <a:rPr lang="ru-RU" b="1" dirty="0" smtClean="0"/>
              <a:t>Валентина Терешкова</a:t>
            </a:r>
            <a:endParaRPr lang="ru-RU" b="1" dirty="0"/>
          </a:p>
        </p:txBody>
      </p:sp>
      <p:sp>
        <p:nvSpPr>
          <p:cNvPr id="16386" name="AutoShape 2" descr="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 descr="C:\Users\Администратор\Desktop\1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911500"/>
            <a:ext cx="5068899" cy="394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международный экипаж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«Союз-19»</a:t>
            </a:r>
            <a:endParaRPr lang="ru-RU" sz="36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6072206"/>
            <a:ext cx="4041775" cy="571503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«Аполлон»</a:t>
            </a:r>
            <a:endParaRPr lang="ru-RU" sz="3600" dirty="0"/>
          </a:p>
        </p:txBody>
      </p:sp>
      <p:pic>
        <p:nvPicPr>
          <p:cNvPr id="6147" name="Picture 3" descr="C:\Users\Администратор\Desktop\33796890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4040188" cy="206132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14282" y="4429132"/>
            <a:ext cx="3929090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2"/>
                </a:solidFill>
              </a:rPr>
              <a:t>В.Кубасов</a:t>
            </a:r>
            <a:r>
              <a:rPr lang="ru-RU" sz="2800" b="1" dirty="0" smtClean="0">
                <a:solidFill>
                  <a:schemeClr val="tx2"/>
                </a:solidFill>
              </a:rPr>
              <a:t>, А.Леонов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6148" name="Picture 4" descr="C:\Users\Администратор\Desktop\299349339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000504"/>
            <a:ext cx="4041775" cy="206213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714876" y="2857496"/>
            <a:ext cx="3929090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Т.Стаффорд, </a:t>
            </a:r>
            <a:r>
              <a:rPr lang="ru-RU" sz="2800" b="1" dirty="0" err="1" smtClean="0">
                <a:solidFill>
                  <a:schemeClr val="tx2"/>
                </a:solidFill>
              </a:rPr>
              <a:t>Д.Слейтон</a:t>
            </a:r>
            <a:r>
              <a:rPr lang="ru-RU" sz="2800" b="1" dirty="0" smtClean="0">
                <a:solidFill>
                  <a:schemeClr val="tx2"/>
                </a:solidFill>
              </a:rPr>
              <a:t>, </a:t>
            </a:r>
            <a:r>
              <a:rPr lang="ru-RU" sz="2800" b="1" dirty="0" err="1" smtClean="0">
                <a:solidFill>
                  <a:schemeClr val="tx2"/>
                </a:solidFill>
              </a:rPr>
              <a:t>В.Бранд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в дружной международной команде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Стыковка кораблей</a:t>
            </a:r>
            <a:endParaRPr lang="ru-RU" dirty="0"/>
          </a:p>
        </p:txBody>
      </p:sp>
      <p:pic>
        <p:nvPicPr>
          <p:cNvPr id="5121" name="Picture 1" descr="C:\Users\Администратор\Desktop\9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500438"/>
            <a:ext cx="4099916" cy="2730503"/>
          </a:xfrm>
          <a:prstGeom prst="rect">
            <a:avLst/>
          </a:prstGeom>
          <a:noFill/>
        </p:spPr>
      </p:pic>
      <p:pic>
        <p:nvPicPr>
          <p:cNvPr id="5" name="Picture 1" descr="C:\Users\Администратор\Desktop\i0505r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736"/>
            <a:ext cx="3786214" cy="3515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85729"/>
          <a:ext cx="8229600" cy="63596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5001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tx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Первый выход в открытый космос</a:t>
                      </a:r>
                      <a:endParaRPr lang="ru-RU" sz="2400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tx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Полёт первой женщины-космонавта</a:t>
                      </a:r>
                      <a:endParaRPr lang="ru-RU" sz="2400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tx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Первый международный экипаж</a:t>
                      </a:r>
                      <a:endParaRPr lang="ru-RU" sz="2400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904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tx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2400" b="1" i="1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18 марта 1965 года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16 июня 1963 года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 июля 1975 года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367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tx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Фамилия, имя, отчество космонавта</a:t>
                      </a:r>
                      <a:endParaRPr lang="ru-RU" sz="2400" b="1" i="1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Алексей Архипович Леонов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Валентина Владимировна Терешкова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А.Леонов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Calibri"/>
                          <a:cs typeface="Times New Roman"/>
                        </a:rPr>
                        <a:t>В.Кубасов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Т.Стаффорд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Calibri"/>
                          <a:cs typeface="Times New Roman"/>
                        </a:rPr>
                        <a:t>Д.Слейтон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Calibri"/>
                          <a:cs typeface="Times New Roman"/>
                        </a:rPr>
                        <a:t>В.Бранд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5019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tx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Название космической станции</a:t>
                      </a:r>
                      <a:endParaRPr lang="ru-RU" sz="2400" b="1" i="1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Восход-2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«Восток-6»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«Союз-19» и «</a:t>
                      </a:r>
                      <a:r>
                        <a:rPr lang="ru-RU" sz="2400" dirty="0" err="1">
                          <a:latin typeface="Times New Roman"/>
                          <a:ea typeface="Calibri"/>
                          <a:cs typeface="Times New Roman"/>
                        </a:rPr>
                        <a:t>Апполон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181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Классный час «Герои освоения космоса» 3 класс</vt:lpstr>
      <vt:lpstr>К О С М О С</vt:lpstr>
      <vt:lpstr>Слайд 3</vt:lpstr>
      <vt:lpstr>Первый выход космонавта в открытый космос</vt:lpstr>
      <vt:lpstr>10 минут в открытом космосе</vt:lpstr>
      <vt:lpstr>Первая женщина - космонавт</vt:lpstr>
      <vt:lpstr>Первый международный экипаж</vt:lpstr>
      <vt:lpstr>Работа в дружной международной команде</vt:lpstr>
      <vt:lpstr>Слайд 9</vt:lpstr>
      <vt:lpstr>Используемые ресурсы: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«Герои освоения космоса» 3 класс</dc:title>
  <dc:creator>Windows 7</dc:creator>
  <cp:lastModifiedBy>Windows 7</cp:lastModifiedBy>
  <cp:revision>11</cp:revision>
  <dcterms:created xsi:type="dcterms:W3CDTF">2021-04-03T05:34:44Z</dcterms:created>
  <dcterms:modified xsi:type="dcterms:W3CDTF">2021-04-04T16:32:43Z</dcterms:modified>
</cp:coreProperties>
</file>