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57" r:id="rId2"/>
    <p:sldId id="258" r:id="rId3"/>
    <p:sldId id="259" r:id="rId4"/>
    <p:sldId id="260" r:id="rId5"/>
    <p:sldId id="262" r:id="rId6"/>
    <p:sldId id="263" r:id="rId7"/>
    <p:sldId id="265" r:id="rId8"/>
    <p:sldId id="266" r:id="rId9"/>
    <p:sldId id="267" r:id="rId10"/>
    <p:sldId id="268" r:id="rId11"/>
    <p:sldId id="269" r:id="rId12"/>
    <p:sldId id="271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864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25.10.2021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25.10.2021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25.10.2021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25.10.2021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25.10.2021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25.10.2021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25.10.2021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25.10.2021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25.10.2021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25.10.2021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25.10.2021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25.10.2021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764704"/>
            <a:ext cx="8064896" cy="792088"/>
          </a:xfrm>
        </p:spPr>
        <p:txBody>
          <a:bodyPr>
            <a:noAutofit/>
          </a:bodyPr>
          <a:lstStyle/>
          <a:p>
            <a:pPr marL="182880" indent="0" algn="ctr">
              <a:buNone/>
            </a:pP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sz="3200"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Воронцовская</a:t>
            </a: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СОШ</a:t>
            </a:r>
            <a:endParaRPr lang="ru-RU" sz="32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1916832"/>
            <a:ext cx="7704856" cy="4608512"/>
          </a:xfrm>
        </p:spPr>
        <p:txBody>
          <a:bodyPr anchor="t" anchorCtr="0">
            <a:normAutofit fontScale="32500" lnSpcReduction="20000"/>
          </a:bodyPr>
          <a:lstStyle/>
          <a:p>
            <a:pPr algn="ctr"/>
            <a:r>
              <a:rPr lang="ru-RU" sz="1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11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Исследовательская работа</a:t>
            </a:r>
          </a:p>
          <a:p>
            <a:pPr algn="ctr"/>
            <a:r>
              <a:rPr lang="ru-RU" sz="12800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 Размножение Драцены черенкованием»</a:t>
            </a:r>
            <a:br>
              <a:rPr lang="ru-RU" sz="12800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72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выполнил</a:t>
            </a:r>
            <a:br>
              <a:rPr lang="ru-RU" sz="72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ученик 8 класса</a:t>
            </a:r>
            <a:br>
              <a:rPr lang="ru-RU" sz="72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Егоров Семен</a:t>
            </a:r>
            <a:br>
              <a:rPr lang="ru-RU" sz="72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72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72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Воронцовка  2021</a:t>
            </a:r>
            <a:br>
              <a:rPr lang="ru-RU" sz="72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72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C:\Users\User\Desktop\драцена\IMG-20211024-WA000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933056"/>
            <a:ext cx="2621915" cy="2794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863766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39552" y="764704"/>
            <a:ext cx="820891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 2.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образовавшихся почек на пеньке черенка драцены зависит от освещения. Для этого опыта были взяты черенки Драцены без листьев (пеньки). После укоренения были посажены в стаканчики с грунтом. Два растения были поставлены на подоконник с умеренным освещением, два на стол в комнате, где было малое количество света, так как окна в комнате летом были затенены (для опыта были взяты черенки пенечки, которые были укоренены в первом опыте).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6623577"/>
              </p:ext>
            </p:extLst>
          </p:nvPr>
        </p:nvGraphicFramePr>
        <p:xfrm>
          <a:off x="827584" y="3073028"/>
          <a:ext cx="7105754" cy="28184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99469"/>
                <a:gridCol w="3406285"/>
              </a:tblGrid>
              <a:tr h="380032">
                <a:tc>
                  <a:txBody>
                    <a:bodyPr/>
                    <a:lstStyle/>
                    <a:p>
                      <a:pPr algn="just" fontAlgn="base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подоконнике </a:t>
                      </a:r>
                      <a:endParaRPr lang="ru-RU" sz="20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base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комнате на столе</a:t>
                      </a:r>
                      <a:endParaRPr lang="ru-RU" sz="200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40036">
                <a:tc>
                  <a:txBody>
                    <a:bodyPr/>
                    <a:lstStyle/>
                    <a:p>
                      <a:pPr algn="just" fontAlgn="base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двух растения образовалось две почки и развитие хорошее</a:t>
                      </a:r>
                      <a:endParaRPr lang="ru-RU" sz="20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base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Образовалась на одном растении образовалась две почки, но осталась только одна</a:t>
                      </a:r>
                      <a:endParaRPr lang="ru-RU" sz="20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40098">
                <a:tc>
                  <a:txBody>
                    <a:bodyPr/>
                    <a:lstStyle/>
                    <a:p>
                      <a:pPr algn="just" fontAlgn="base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одном образовалась две почки но развивается только одна, но вторая более сильная, чем две почки.</a:t>
                      </a:r>
                      <a:endParaRPr lang="ru-RU" sz="20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base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втором развилась только одна почка</a:t>
                      </a:r>
                      <a:endParaRPr lang="ru-RU" sz="20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18976" y="3308105"/>
            <a:ext cx="9887222" cy="587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26516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7838257" cy="28803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      </a:t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Выводы:</a:t>
            </a:r>
            <a: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692696"/>
            <a:ext cx="78488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just" fontAlgn="base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Таким образом, я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убедился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что черенки, срезанные с сильных растений, укореняются и дают почки на верхнем срезе лучше, чем черенки с молодых растений.    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340" algn="just" fontAlgn="base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Количество образовавшихся почек на пеньке черенка драцены зависит от освещения. Но у растений, стоявших в тени образуется более сильная почка, чем у растений на свету, где образуются две слабые почки. 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6779" y="2447022"/>
            <a:ext cx="57954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2816354"/>
            <a:ext cx="79581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fontAlgn="base"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Первая гипотеза подтвердилась полностью,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для черенкования лучше брать черенки с растений, которые росли более трех лет. 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340" fontAlgn="base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Вторая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гипотеза подтвердилась частично,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для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получения более пышных растений с двумя почками я буду ставить укоренившиеся черенки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подоконник, а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также для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получения сильного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побега можно поставить 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в притененное место.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51" name="Picture 3" descr="G:\драцена\IMG_20210906_2019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221088"/>
            <a:ext cx="5143500" cy="2457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373031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43608" y="692696"/>
            <a:ext cx="73448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fontAlgn="base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В результате у меня получилось 9 укоренившихся растений драцены, часть из них я посажу дома, чтоб они украшали интерьер и для дальнейшего размножения, а часть подарю друзьям.</a:t>
            </a:r>
            <a:endParaRPr lang="ru-RU" dirty="0">
              <a:effectLst/>
              <a:latin typeface="Times New Roman"/>
              <a:ea typeface="Times New Roman"/>
            </a:endParaRPr>
          </a:p>
        </p:txBody>
      </p:sp>
      <p:pic>
        <p:nvPicPr>
          <p:cNvPr id="4" name="Рисунок 3" descr="C:\Users\User\Downloads\IMG_20211024_19202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916832"/>
            <a:ext cx="5568076" cy="38884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159138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2420888"/>
            <a:ext cx="7024744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9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  <a:r>
              <a:rPr lang="ru-RU" sz="49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внимание</a:t>
            </a:r>
            <a:endParaRPr lang="ru-RU" sz="49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4299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836712"/>
            <a:ext cx="7024626" cy="43204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7030A0"/>
                </a:solidFill>
              </a:rPr>
              <a:t>Актуальность заключается в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208912" cy="5400600"/>
          </a:xfrm>
        </p:spPr>
        <p:txBody>
          <a:bodyPr>
            <a:normAutofit/>
          </a:bodyPr>
          <a:lstStyle/>
          <a:p>
            <a:pPr algn="just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том, что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часто перед цветоводом встает вопрос размножения растений без лишних затрат. Драцена — неприхотлива в уходе и подходит для оформления интерьера в домах и офисных зданиях. Самостоятельно размножить это растение из черенков, руководствуясь инструкцией, сможет даже человек, не имеющий опыта в этой области. При этом вся процедура не займёт много времени и не навредит основному растению, с которого взяты отростки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38345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548680"/>
            <a:ext cx="7168642" cy="1008112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 и задачи данного исследования:</a:t>
            </a:r>
            <a:br>
              <a:rPr lang="ru-RU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052736"/>
            <a:ext cx="7848872" cy="4779893"/>
          </a:xfrm>
        </p:spPr>
        <p:txBody>
          <a:bodyPr>
            <a:normAutofit lnSpcReduction="1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выявить зависит ли укоренение черенков от того с какого материнского растения был срезан черенок с сильного или слабого.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выяснит зависит ли количество образовавшихся почек на пеньке черенка от освещения.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</a:t>
            </a: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Задачи:</a:t>
            </a:r>
            <a:endParaRPr lang="ru-RU" sz="2000" dirty="0">
              <a:solidFill>
                <a:srgbClr val="7030A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справочную литературу по данному вопросу.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Ознакомиться с инструкцией, в какие сроки, и как размножать Драцену черенками.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методику размножения драцены.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опытническую работу на с Драценой у себя дома.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2718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260648"/>
            <a:ext cx="806489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</a:rPr>
              <a:t> </a:t>
            </a:r>
            <a:r>
              <a:rPr lang="ru-RU" sz="2800" b="1" dirty="0">
                <a:solidFill>
                  <a:srgbClr val="7030A0"/>
                </a:solidFill>
                <a:latin typeface="Times New Roman"/>
                <a:ea typeface="Times New Roman"/>
              </a:rPr>
              <a:t>Методы работы:</a:t>
            </a:r>
            <a:endParaRPr lang="ru-RU" sz="2800" dirty="0">
              <a:solidFill>
                <a:srgbClr val="7030A0"/>
              </a:solidFill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2400" dirty="0" smtClean="0">
                <a:latin typeface="Times New Roman"/>
                <a:ea typeface="Times New Roman"/>
              </a:rPr>
              <a:t>Анализ собранного материала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2400" dirty="0" smtClean="0">
                <a:latin typeface="Times New Roman"/>
                <a:ea typeface="Times New Roman"/>
              </a:rPr>
              <a:t>Сравнение результатов полученных во время опытнической работы 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2400" dirty="0" smtClean="0">
                <a:latin typeface="Times New Roman"/>
                <a:ea typeface="Times New Roman"/>
              </a:rPr>
              <a:t>Обобщение и выводы.</a:t>
            </a:r>
          </a:p>
          <a:p>
            <a:pPr algn="just">
              <a:spcAft>
                <a:spcPts val="0"/>
              </a:spcAft>
            </a:pPr>
            <a:r>
              <a:rPr lang="ru-RU" sz="2400" b="1" dirty="0" smtClean="0">
                <a:latin typeface="Times New Roman"/>
                <a:ea typeface="Times New Roman"/>
              </a:rPr>
              <a:t>    </a:t>
            </a:r>
            <a:r>
              <a:rPr lang="ru-RU" sz="2400" b="1" dirty="0">
                <a:solidFill>
                  <a:srgbClr val="7030A0"/>
                </a:solidFill>
                <a:latin typeface="Times New Roman"/>
                <a:ea typeface="Times New Roman"/>
              </a:rPr>
              <a:t>Объект исследования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</a:rPr>
              <a:t> </a:t>
            </a:r>
            <a:r>
              <a:rPr lang="ru-RU" sz="2400" dirty="0">
                <a:latin typeface="Times New Roman"/>
                <a:ea typeface="Times New Roman"/>
              </a:rPr>
              <a:t>– </a:t>
            </a:r>
            <a:r>
              <a:rPr lang="ru-RU" sz="24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Драцена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окаймленная</a:t>
            </a:r>
            <a:r>
              <a:rPr lang="ru-RU" sz="2400" dirty="0" smtClean="0">
                <a:latin typeface="Times New Roman"/>
                <a:ea typeface="Times New Roman"/>
              </a:rPr>
              <a:t>.</a:t>
            </a:r>
            <a:endParaRPr lang="ru-RU" sz="2400" dirty="0"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2400" b="1" dirty="0">
                <a:latin typeface="Times New Roman"/>
                <a:ea typeface="Times New Roman"/>
              </a:rPr>
              <a:t>    </a:t>
            </a:r>
            <a:r>
              <a:rPr lang="ru-RU" sz="2400" b="1" dirty="0">
                <a:solidFill>
                  <a:srgbClr val="7030A0"/>
                </a:solidFill>
                <a:latin typeface="Times New Roman"/>
                <a:ea typeface="Times New Roman"/>
              </a:rPr>
              <a:t>Предмет исследования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</a:rPr>
              <a:t> </a:t>
            </a:r>
            <a:r>
              <a:rPr lang="ru-RU" sz="2400" dirty="0">
                <a:latin typeface="Times New Roman"/>
                <a:ea typeface="Times New Roman"/>
              </a:rPr>
              <a:t>–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черенки драцены, сроки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черенкования</a:t>
            </a:r>
            <a:r>
              <a:rPr lang="ru-RU" sz="2400" b="1" dirty="0" smtClean="0">
                <a:latin typeface="Times New Roman"/>
                <a:ea typeface="Times New Roman"/>
              </a:rPr>
              <a:t>    </a:t>
            </a:r>
          </a:p>
          <a:p>
            <a:pPr algn="just">
              <a:spcAft>
                <a:spcPts val="0"/>
              </a:spcAft>
            </a:pPr>
            <a:r>
              <a:rPr lang="ru-RU" sz="2400" b="1" dirty="0" smtClean="0">
                <a:solidFill>
                  <a:srgbClr val="7030A0"/>
                </a:solidFill>
                <a:latin typeface="Times New Roman"/>
                <a:ea typeface="Times New Roman"/>
              </a:rPr>
              <a:t>     Сроки </a:t>
            </a:r>
            <a:r>
              <a:rPr lang="ru-RU" sz="2400" b="1" dirty="0">
                <a:solidFill>
                  <a:srgbClr val="7030A0"/>
                </a:solidFill>
                <a:latin typeface="Times New Roman"/>
                <a:ea typeface="Times New Roman"/>
              </a:rPr>
              <a:t>проведения</a:t>
            </a:r>
            <a:r>
              <a:rPr lang="ru-RU" sz="2400" dirty="0">
                <a:latin typeface="Times New Roman"/>
                <a:ea typeface="Times New Roman"/>
              </a:rPr>
              <a:t>: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весна 2021г., октябрь 2021г.</a:t>
            </a:r>
          </a:p>
        </p:txBody>
      </p:sp>
      <p:pic>
        <p:nvPicPr>
          <p:cNvPr id="4" name="Рисунок 3" descr="C:\Users\User\Desktop\драцена\IMG_20210906_20214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719118"/>
            <a:ext cx="3254112" cy="2736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G:\драцена\IMG_20211025_0832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738523"/>
            <a:ext cx="3435846" cy="2736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04960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692696"/>
            <a:ext cx="7240650" cy="432048"/>
          </a:xfrm>
        </p:spPr>
        <p:txBody>
          <a:bodyPr>
            <a:normAutofit fontScale="90000"/>
          </a:bodyPr>
          <a:lstStyle/>
          <a:p>
            <a:r>
              <a:rPr lang="ru-RU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Подметоды</a:t>
            </a:r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размножения Драцены.</a:t>
            </a:r>
            <a:endParaRPr lang="ru-RU" sz="2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Стеблевое черенкование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40768"/>
            <a:ext cx="5400600" cy="208823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User\Desktop\драцена\IMG-20211023-WA000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429000"/>
            <a:ext cx="4392488" cy="30962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937581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560840" cy="792088"/>
          </a:xfrm>
        </p:spPr>
        <p:txBody>
          <a:bodyPr>
            <a:noAutofit/>
          </a:bodyPr>
          <a:lstStyle/>
          <a:p>
            <a:r>
              <a:rPr lang="ru-RU" sz="240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 первый</a:t>
            </a:r>
            <a:r>
              <a:rPr lang="ru-RU" sz="200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Черенки с сильных материнских растений с листочками</a:t>
            </a:r>
            <a:endParaRPr lang="ru-RU" sz="20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C:\Users\User\Desktop\драцена\IMG-20211023-WA001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2592288" cy="3384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User\Desktop\драцена\IMG_20210717_12373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0372" y="2564904"/>
            <a:ext cx="2376264" cy="3384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User\Desktop\драцена\IMG_20210404_09331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196752"/>
            <a:ext cx="2808312" cy="33843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200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75656" y="908720"/>
            <a:ext cx="6552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Черенки с сильных материнских растений пенечки (без листьев)</a:t>
            </a:r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C:\Users\User\Desktop\драцена\IMG_20210404_09324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28800"/>
            <a:ext cx="3240360" cy="403244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User\Desktop\драцена\IMG_20210717_12380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3954" y="1628800"/>
            <a:ext cx="3456384" cy="3960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44890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620688"/>
            <a:ext cx="79928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Слабое материнское растение</a:t>
            </a:r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(посажено осенью 2020г. Плошка больная, корни не разрослись по всему объёму плошки, но образовалось две почки)</a:t>
            </a:r>
          </a:p>
        </p:txBody>
      </p:sp>
      <p:pic>
        <p:nvPicPr>
          <p:cNvPr id="5" name="Рисунок 4" descr="C:\Users\User\Desktop\драцена\IMG-20211024-WA000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83693"/>
            <a:ext cx="3122925" cy="403244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User\Desktop\драцена\IMG-20211023-WA000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004" y="1583693"/>
            <a:ext cx="3420380" cy="4032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460149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764704"/>
            <a:ext cx="7024626" cy="64807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Наблюдения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147742791"/>
              </p:ext>
            </p:extLst>
          </p:nvPr>
        </p:nvGraphicFramePr>
        <p:xfrm>
          <a:off x="899591" y="1412777"/>
          <a:ext cx="6984776" cy="477661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36105"/>
                <a:gridCol w="2057206"/>
                <a:gridCol w="1996068"/>
                <a:gridCol w="1995397"/>
              </a:tblGrid>
              <a:tr h="592410">
                <a:tc>
                  <a:txBody>
                    <a:bodyPr/>
                    <a:lstStyle/>
                    <a:p>
                      <a:pPr marL="291465" algn="just" fontAlgn="base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 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654" marR="37654" marT="0" marB="0"/>
                </a:tc>
                <a:tc>
                  <a:txBody>
                    <a:bodyPr/>
                    <a:lstStyle/>
                    <a:p>
                      <a:pPr algn="just" fontAlgn="base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Черенки с сильных материнских растений с листочками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654" marR="37654" marT="0" marB="0"/>
                </a:tc>
                <a:tc>
                  <a:txBody>
                    <a:bodyPr/>
                    <a:lstStyle/>
                    <a:p>
                      <a:pPr algn="just" fontAlgn="base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Черенки с сильных материнских растений пенечки (без листьев)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654" marR="37654" marT="0" marB="0"/>
                </a:tc>
                <a:tc>
                  <a:txBody>
                    <a:bodyPr/>
                    <a:lstStyle/>
                    <a:p>
                      <a:pPr algn="just" fontAlgn="base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Черенки со слабых материнских растений с листочками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654" marR="37654" marT="0" marB="0"/>
                </a:tc>
              </a:tr>
              <a:tr h="592410">
                <a:tc>
                  <a:txBody>
                    <a:bodyPr/>
                    <a:lstStyle/>
                    <a:p>
                      <a:pPr algn="l" fontAlgn="base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01.04.2021г. 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654" marR="37654" marT="0" marB="0"/>
                </a:tc>
                <a:tc>
                  <a:txBody>
                    <a:bodyPr/>
                    <a:lstStyle/>
                    <a:p>
                      <a:pPr algn="just" fontAlgn="base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Черенки срезали и поставили в воду для укоренения</a:t>
                      </a:r>
                      <a:endParaRPr lang="ru-RU" sz="12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654" marR="376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Черенки срезали и поставили в воду для укоренения</a:t>
                      </a:r>
                      <a:endParaRPr lang="ru-RU" sz="120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654" marR="376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Черенки срезали и поставили в воду для укоренения</a:t>
                      </a:r>
                      <a:endParaRPr lang="ru-RU" sz="120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654" marR="37654" marT="0" marB="0"/>
                </a:tc>
              </a:tr>
              <a:tr h="209800">
                <a:tc>
                  <a:txBody>
                    <a:bodyPr/>
                    <a:lstStyle/>
                    <a:p>
                      <a:pPr algn="l" fontAlgn="base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08.04.2021г.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654" marR="37654" marT="0" marB="0"/>
                </a:tc>
                <a:tc>
                  <a:txBody>
                    <a:bodyPr/>
                    <a:lstStyle/>
                    <a:p>
                      <a:pPr algn="just" fontAlgn="base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Изменений нет</a:t>
                      </a:r>
                      <a:endParaRPr lang="ru-RU" sz="12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654" marR="376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Изменений нет</a:t>
                      </a:r>
                      <a:endParaRPr lang="ru-RU" sz="120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654" marR="376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Изменений нет</a:t>
                      </a:r>
                      <a:endParaRPr lang="ru-RU" sz="120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654" marR="37654" marT="0" marB="0"/>
                </a:tc>
              </a:tr>
              <a:tr h="789879">
                <a:tc>
                  <a:txBody>
                    <a:bodyPr/>
                    <a:lstStyle/>
                    <a:p>
                      <a:pPr algn="l" fontAlgn="base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 04. 2021г. 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654" marR="37654" marT="0" marB="0"/>
                </a:tc>
                <a:tc>
                  <a:txBody>
                    <a:bodyPr/>
                    <a:lstStyle/>
                    <a:p>
                      <a:pPr algn="just" fontAlgn="base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нижнем конце среза появились беленькие бугорочки (это будущие корешки)</a:t>
                      </a:r>
                      <a:endParaRPr lang="ru-RU" sz="12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654" marR="37654" marT="0" marB="0"/>
                </a:tc>
                <a:tc>
                  <a:txBody>
                    <a:bodyPr/>
                    <a:lstStyle/>
                    <a:p>
                      <a:pPr algn="just" fontAlgn="base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654" marR="376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Изменений нет</a:t>
                      </a:r>
                      <a:endParaRPr lang="ru-RU" sz="120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654" marR="37654" marT="0" marB="0"/>
                </a:tc>
              </a:tr>
              <a:tr h="789879">
                <a:tc>
                  <a:txBody>
                    <a:bodyPr/>
                    <a:lstStyle/>
                    <a:p>
                      <a:pPr algn="l" fontAlgn="base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12.04.2021г.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654" marR="37654" marT="0" marB="0"/>
                </a:tc>
                <a:tc>
                  <a:txBody>
                    <a:bodyPr/>
                    <a:lstStyle/>
                    <a:p>
                      <a:pPr algn="just" fontAlgn="base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654" marR="37654" marT="0" marB="0"/>
                </a:tc>
                <a:tc>
                  <a:txBody>
                    <a:bodyPr/>
                    <a:lstStyle/>
                    <a:p>
                      <a:pPr algn="just" fontAlgn="base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нижнем конце среза появились беленькие бугорочки (это будущие корешки)</a:t>
                      </a:r>
                      <a:endParaRPr lang="ru-RU" sz="12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654" marR="376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Изменений нет</a:t>
                      </a:r>
                      <a:endParaRPr lang="ru-RU" sz="12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654" marR="37654" marT="0" marB="0"/>
                </a:tc>
              </a:tr>
              <a:tr h="394941">
                <a:tc>
                  <a:txBody>
                    <a:bodyPr/>
                    <a:lstStyle/>
                    <a:p>
                      <a:pPr algn="l" fontAlgn="base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17.04.2021г.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654" marR="37654" marT="0" marB="0"/>
                </a:tc>
                <a:tc>
                  <a:txBody>
                    <a:bodyPr/>
                    <a:lstStyle/>
                    <a:p>
                      <a:pPr algn="just" fontAlgn="base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654" marR="37654" marT="0" marB="0"/>
                </a:tc>
                <a:tc>
                  <a:txBody>
                    <a:bodyPr/>
                    <a:lstStyle/>
                    <a:p>
                      <a:pPr algn="just" fontAlgn="base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верхнем срезе появились две почки</a:t>
                      </a:r>
                      <a:endParaRPr lang="ru-RU" sz="12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654" marR="37654" marT="0" marB="0"/>
                </a:tc>
                <a:tc>
                  <a:txBody>
                    <a:bodyPr/>
                    <a:lstStyle/>
                    <a:p>
                      <a:pPr algn="just" fontAlgn="base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Изменений нет</a:t>
                      </a:r>
                      <a:endParaRPr lang="ru-RU" sz="12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654" marR="37654" marT="0" marB="0"/>
                </a:tc>
              </a:tr>
              <a:tr h="419601">
                <a:tc>
                  <a:txBody>
                    <a:bodyPr/>
                    <a:lstStyle/>
                    <a:p>
                      <a:pPr algn="l" fontAlgn="base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20.04.2021г.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654" marR="376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Изменений нет</a:t>
                      </a:r>
                      <a:endParaRPr lang="ru-RU" sz="120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654" marR="376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Изменений нет</a:t>
                      </a:r>
                      <a:endParaRPr lang="ru-RU" sz="120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654" marR="37654" marT="0" marB="0"/>
                </a:tc>
                <a:tc>
                  <a:txBody>
                    <a:bodyPr/>
                    <a:lstStyle/>
                    <a:p>
                      <a:pPr algn="just" fontAlgn="base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Низ черенка стал мягкий и слизистый (черенок сгнил)</a:t>
                      </a:r>
                      <a:endParaRPr lang="ru-RU" sz="12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654" marR="37654" marT="0" marB="0"/>
                </a:tc>
              </a:tr>
              <a:tr h="209800">
                <a:tc>
                  <a:txBody>
                    <a:bodyPr/>
                    <a:lstStyle/>
                    <a:p>
                      <a:pPr algn="l" fontAlgn="base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21.04.2021г.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654" marR="37654" marT="0" marB="0"/>
                </a:tc>
                <a:tc>
                  <a:txBody>
                    <a:bodyPr/>
                    <a:lstStyle/>
                    <a:p>
                      <a:pPr algn="just" fontAlgn="base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Корешки более 3 см</a:t>
                      </a:r>
                      <a:endParaRPr lang="ru-RU" sz="120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654" marR="37654" marT="0" marB="0"/>
                </a:tc>
                <a:tc>
                  <a:txBody>
                    <a:bodyPr/>
                    <a:lstStyle/>
                    <a:p>
                      <a:pPr algn="just" fontAlgn="base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Корешки более 3 см</a:t>
                      </a:r>
                      <a:endParaRPr lang="ru-RU" sz="120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654" marR="37654" marT="0" marB="0"/>
                </a:tc>
                <a:tc>
                  <a:txBody>
                    <a:bodyPr/>
                    <a:lstStyle/>
                    <a:p>
                      <a:pPr algn="just" fontAlgn="base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654" marR="37654" marT="0" marB="0"/>
                </a:tc>
              </a:tr>
              <a:tr h="394941">
                <a:tc>
                  <a:txBody>
                    <a:bodyPr/>
                    <a:lstStyle/>
                    <a:p>
                      <a:pPr algn="l" fontAlgn="base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05.05.2021г.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654" marR="37654" marT="0" marB="0"/>
                </a:tc>
                <a:tc>
                  <a:txBody>
                    <a:bodyPr/>
                    <a:lstStyle/>
                    <a:p>
                      <a:pPr algn="just" fontAlgn="base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Высадка черенков грунт для укоренения</a:t>
                      </a:r>
                      <a:endParaRPr lang="ru-RU" sz="120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654" marR="37654" marT="0" marB="0"/>
                </a:tc>
                <a:tc>
                  <a:txBody>
                    <a:bodyPr/>
                    <a:lstStyle/>
                    <a:p>
                      <a:pPr algn="just" fontAlgn="base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Высадка черенков грунт для укоренения</a:t>
                      </a:r>
                      <a:endParaRPr lang="ru-RU" sz="120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654" marR="37654" marT="0" marB="0"/>
                </a:tc>
                <a:tc>
                  <a:txBody>
                    <a:bodyPr/>
                    <a:lstStyle/>
                    <a:p>
                      <a:pPr algn="just" fontAlgn="base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654" marR="37654" marT="0" marB="0"/>
                </a:tc>
              </a:tr>
            </a:tbl>
          </a:graphicData>
        </a:graphic>
      </p:graphicFrame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5152" y="1484784"/>
            <a:ext cx="3671264" cy="4321655"/>
          </a:xfrm>
        </p:spPr>
        <p:txBody>
          <a:bodyPr>
            <a:normAutofit/>
          </a:bodyPr>
          <a:lstStyle/>
          <a:p>
            <a:endParaRPr lang="ru-RU" sz="1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0" y="0"/>
            <a:ext cx="1758518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497921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73</TotalTime>
  <Words>630</Words>
  <Application>Microsoft Office PowerPoint</Application>
  <PresentationFormat>Экран (4:3)</PresentationFormat>
  <Paragraphs>78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Остин</vt:lpstr>
      <vt:lpstr>МБОУ Воронцовская СОШ</vt:lpstr>
      <vt:lpstr>Актуальность заключается в</vt:lpstr>
      <vt:lpstr>Цель и задачи данного исследования: </vt:lpstr>
      <vt:lpstr>Презентация PowerPoint</vt:lpstr>
      <vt:lpstr>Подметоды размножения Драцены.</vt:lpstr>
      <vt:lpstr>           Опыт первый Черенки с сильных материнских растений с листочками</vt:lpstr>
      <vt:lpstr>Презентация PowerPoint</vt:lpstr>
      <vt:lpstr>Презентация PowerPoint</vt:lpstr>
      <vt:lpstr>Наблюдения</vt:lpstr>
      <vt:lpstr>Презентация PowerPoint</vt:lpstr>
      <vt:lpstr>          Выводы: </vt:lpstr>
      <vt:lpstr>Презентация PowerPoint</vt:lpstr>
      <vt:lpstr>  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МБОУ Воронцовская СОШ</dc:title>
  <dc:creator>Кадровик</dc:creator>
  <cp:lastModifiedBy>Кадровик</cp:lastModifiedBy>
  <cp:revision>12</cp:revision>
  <dcterms:created xsi:type="dcterms:W3CDTF">2020-10-23T09:07:56Z</dcterms:created>
  <dcterms:modified xsi:type="dcterms:W3CDTF">2021-10-25T07:27:44Z</dcterms:modified>
</cp:coreProperties>
</file>