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11"/>
  </p:notesMasterIdLst>
  <p:sldIdLst>
    <p:sldId id="256" r:id="rId2"/>
    <p:sldId id="257" r:id="rId3"/>
    <p:sldId id="263" r:id="rId4"/>
    <p:sldId id="264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C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378335-460E-44B0-9FD8-A2D0F93794AD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F0948-09A0-4D86-A1B2-790A2CDE6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317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F0948-09A0-4D86-A1B2-790A2CDE61F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932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49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025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9100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40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8864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476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891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697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911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573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640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023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780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299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648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905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49DAC-57B3-402E-974F-D73B4008BD93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EEFCF15-E0A8-4C53-8F84-71A6146A8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635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82" y="2131644"/>
            <a:ext cx="7239000" cy="47263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09846"/>
            <a:ext cx="7772400" cy="1894089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Загадки Кольского полуострова</a:t>
            </a:r>
          </a:p>
        </p:txBody>
      </p:sp>
    </p:spTree>
    <p:extLst>
      <p:ext uri="{BB962C8B-B14F-4D97-AF65-F5344CB8AC3E}">
        <p14:creationId xmlns:p14="http://schemas.microsoft.com/office/powerpoint/2010/main" val="62923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6993647"/>
              </p:ext>
            </p:extLst>
          </p:nvPr>
        </p:nvGraphicFramePr>
        <p:xfrm>
          <a:off x="1759528" y="5915891"/>
          <a:ext cx="4973780" cy="6333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4756">
                  <a:extLst>
                    <a:ext uri="{9D8B030D-6E8A-4147-A177-3AD203B41FA5}">
                      <a16:colId xmlns:a16="http://schemas.microsoft.com/office/drawing/2014/main" val="2940758061"/>
                    </a:ext>
                  </a:extLst>
                </a:gridCol>
                <a:gridCol w="994756">
                  <a:extLst>
                    <a:ext uri="{9D8B030D-6E8A-4147-A177-3AD203B41FA5}">
                      <a16:colId xmlns:a16="http://schemas.microsoft.com/office/drawing/2014/main" val="273737666"/>
                    </a:ext>
                  </a:extLst>
                </a:gridCol>
                <a:gridCol w="994756">
                  <a:extLst>
                    <a:ext uri="{9D8B030D-6E8A-4147-A177-3AD203B41FA5}">
                      <a16:colId xmlns:a16="http://schemas.microsoft.com/office/drawing/2014/main" val="1484327309"/>
                    </a:ext>
                  </a:extLst>
                </a:gridCol>
                <a:gridCol w="994756">
                  <a:extLst>
                    <a:ext uri="{9D8B030D-6E8A-4147-A177-3AD203B41FA5}">
                      <a16:colId xmlns:a16="http://schemas.microsoft.com/office/drawing/2014/main" val="2717658770"/>
                    </a:ext>
                  </a:extLst>
                </a:gridCol>
                <a:gridCol w="994756">
                  <a:extLst>
                    <a:ext uri="{9D8B030D-6E8A-4147-A177-3AD203B41FA5}">
                      <a16:colId xmlns:a16="http://schemas.microsoft.com/office/drawing/2014/main" val="3666281251"/>
                    </a:ext>
                  </a:extLst>
                </a:gridCol>
              </a:tblGrid>
              <a:tr h="6333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785976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707" y="3006058"/>
            <a:ext cx="1997709" cy="26057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296" y="2996355"/>
            <a:ext cx="3530703" cy="23538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82"/>
          <a:stretch/>
        </p:blipFill>
        <p:spPr>
          <a:xfrm>
            <a:off x="4475018" y="156787"/>
            <a:ext cx="3726873" cy="25907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9"/>
          <a:stretch/>
        </p:blipFill>
        <p:spPr>
          <a:xfrm>
            <a:off x="273281" y="3042423"/>
            <a:ext cx="2918114" cy="22652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63" y="369140"/>
            <a:ext cx="3567545" cy="237836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74618" y="5374145"/>
            <a:ext cx="291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23212" y="2293525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95925" y="5350156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91392" y="5290926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263551" y="2347699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85715" y="5873376"/>
            <a:ext cx="4972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984486" y="5863125"/>
            <a:ext cx="554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83365" y="5851592"/>
            <a:ext cx="526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40566" y="5863125"/>
            <a:ext cx="4972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926372" y="5851592"/>
            <a:ext cx="554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63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636098"/>
              </p:ext>
            </p:extLst>
          </p:nvPr>
        </p:nvGraphicFramePr>
        <p:xfrm>
          <a:off x="748142" y="983670"/>
          <a:ext cx="6664040" cy="52239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6010">
                  <a:extLst>
                    <a:ext uri="{9D8B030D-6E8A-4147-A177-3AD203B41FA5}">
                      <a16:colId xmlns:a16="http://schemas.microsoft.com/office/drawing/2014/main" val="3300430469"/>
                    </a:ext>
                  </a:extLst>
                </a:gridCol>
                <a:gridCol w="1666010">
                  <a:extLst>
                    <a:ext uri="{9D8B030D-6E8A-4147-A177-3AD203B41FA5}">
                      <a16:colId xmlns:a16="http://schemas.microsoft.com/office/drawing/2014/main" val="2598971135"/>
                    </a:ext>
                  </a:extLst>
                </a:gridCol>
                <a:gridCol w="1666010">
                  <a:extLst>
                    <a:ext uri="{9D8B030D-6E8A-4147-A177-3AD203B41FA5}">
                      <a16:colId xmlns:a16="http://schemas.microsoft.com/office/drawing/2014/main" val="1670317259"/>
                    </a:ext>
                  </a:extLst>
                </a:gridCol>
                <a:gridCol w="1666010">
                  <a:extLst>
                    <a:ext uri="{9D8B030D-6E8A-4147-A177-3AD203B41FA5}">
                      <a16:colId xmlns:a16="http://schemas.microsoft.com/office/drawing/2014/main" val="2567449939"/>
                    </a:ext>
                  </a:extLst>
                </a:gridCol>
              </a:tblGrid>
              <a:tr h="13059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91311"/>
                  </a:ext>
                </a:extLst>
              </a:tr>
              <a:tr h="13059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610003"/>
                  </a:ext>
                </a:extLst>
              </a:tr>
              <a:tr h="13059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6368256"/>
                  </a:ext>
                </a:extLst>
              </a:tr>
              <a:tr h="13059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804342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969816" y="1316182"/>
            <a:ext cx="1212274" cy="67194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4350327" y="1170709"/>
            <a:ext cx="1108363" cy="81741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860963" y="1253835"/>
            <a:ext cx="810491" cy="7342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Трапеция 24"/>
          <p:cNvSpPr/>
          <p:nvPr/>
        </p:nvSpPr>
        <p:spPr>
          <a:xfrm>
            <a:off x="6137563" y="1253835"/>
            <a:ext cx="1011382" cy="775855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 rot="18501062">
            <a:off x="2851313" y="2597491"/>
            <a:ext cx="829788" cy="657220"/>
          </a:xfrm>
          <a:prstGeom prst="parallelogram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ый треугольник 26"/>
          <p:cNvSpPr/>
          <p:nvPr/>
        </p:nvSpPr>
        <p:spPr>
          <a:xfrm>
            <a:off x="1122218" y="2535382"/>
            <a:ext cx="1059872" cy="789709"/>
          </a:xfrm>
          <a:prstGeom prst="rt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345381" y="2396835"/>
            <a:ext cx="595746" cy="10585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Трапеция 28"/>
          <p:cNvSpPr/>
          <p:nvPr/>
        </p:nvSpPr>
        <p:spPr>
          <a:xfrm>
            <a:off x="4350324" y="2531246"/>
            <a:ext cx="1129145" cy="789709"/>
          </a:xfrm>
          <a:prstGeom prst="trapezoi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969816" y="3872346"/>
            <a:ext cx="1212274" cy="7412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639287" y="3872346"/>
            <a:ext cx="1142057" cy="7273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6276108" y="4059382"/>
            <a:ext cx="568982" cy="443346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авильный пятиугольник 32"/>
          <p:cNvSpPr/>
          <p:nvPr/>
        </p:nvSpPr>
        <p:spPr>
          <a:xfrm>
            <a:off x="4418651" y="3838212"/>
            <a:ext cx="907473" cy="761498"/>
          </a:xfrm>
          <a:prstGeom prst="pentag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Шестиугольник 33"/>
          <p:cNvSpPr/>
          <p:nvPr/>
        </p:nvSpPr>
        <p:spPr>
          <a:xfrm>
            <a:off x="1122218" y="5160819"/>
            <a:ext cx="1059872" cy="83127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омб 34"/>
          <p:cNvSpPr/>
          <p:nvPr/>
        </p:nvSpPr>
        <p:spPr>
          <a:xfrm>
            <a:off x="4496747" y="5041127"/>
            <a:ext cx="961943" cy="950965"/>
          </a:xfrm>
          <a:prstGeom prst="diamond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3041072" y="5278582"/>
            <a:ext cx="630382" cy="6120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ый треугольник 36"/>
          <p:cNvSpPr/>
          <p:nvPr/>
        </p:nvSpPr>
        <p:spPr>
          <a:xfrm>
            <a:off x="6137563" y="5059408"/>
            <a:ext cx="1122218" cy="83127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188944" y="1226263"/>
            <a:ext cx="5453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143920" y="2624370"/>
            <a:ext cx="5453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143920" y="3830782"/>
            <a:ext cx="5453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143920" y="5160819"/>
            <a:ext cx="5453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1122218" y="365056"/>
            <a:ext cx="61558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Найди лишние геометрические фигуры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7228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22"/>
          <a:stretch/>
        </p:blipFill>
        <p:spPr>
          <a:xfrm>
            <a:off x="1681595" y="401781"/>
            <a:ext cx="5143500" cy="6026727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1246909" y="3422073"/>
            <a:ext cx="5985164" cy="2770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253345" y="152400"/>
            <a:ext cx="0" cy="65116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617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785599"/>
              </p:ext>
            </p:extLst>
          </p:nvPr>
        </p:nvGraphicFramePr>
        <p:xfrm>
          <a:off x="1162050" y="1396999"/>
          <a:ext cx="6096000" cy="61190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383263104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5170108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88147104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721684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32913779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402552383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19521227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280932935"/>
                    </a:ext>
                  </a:extLst>
                </a:gridCol>
              </a:tblGrid>
              <a:tr h="6119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521158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162010"/>
              </p:ext>
            </p:extLst>
          </p:nvPr>
        </p:nvGraphicFramePr>
        <p:xfrm>
          <a:off x="3462628" y="2005098"/>
          <a:ext cx="4613562" cy="61190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8927">
                  <a:extLst>
                    <a:ext uri="{9D8B030D-6E8A-4147-A177-3AD203B41FA5}">
                      <a16:colId xmlns:a16="http://schemas.microsoft.com/office/drawing/2014/main" val="2230385326"/>
                    </a:ext>
                  </a:extLst>
                </a:gridCol>
                <a:gridCol w="768927">
                  <a:extLst>
                    <a:ext uri="{9D8B030D-6E8A-4147-A177-3AD203B41FA5}">
                      <a16:colId xmlns:a16="http://schemas.microsoft.com/office/drawing/2014/main" val="2485786891"/>
                    </a:ext>
                  </a:extLst>
                </a:gridCol>
                <a:gridCol w="768927">
                  <a:extLst>
                    <a:ext uri="{9D8B030D-6E8A-4147-A177-3AD203B41FA5}">
                      <a16:colId xmlns:a16="http://schemas.microsoft.com/office/drawing/2014/main" val="1862470751"/>
                    </a:ext>
                  </a:extLst>
                </a:gridCol>
                <a:gridCol w="768927">
                  <a:extLst>
                    <a:ext uri="{9D8B030D-6E8A-4147-A177-3AD203B41FA5}">
                      <a16:colId xmlns:a16="http://schemas.microsoft.com/office/drawing/2014/main" val="1124510073"/>
                    </a:ext>
                  </a:extLst>
                </a:gridCol>
                <a:gridCol w="768927">
                  <a:extLst>
                    <a:ext uri="{9D8B030D-6E8A-4147-A177-3AD203B41FA5}">
                      <a16:colId xmlns:a16="http://schemas.microsoft.com/office/drawing/2014/main" val="2068510598"/>
                    </a:ext>
                  </a:extLst>
                </a:gridCol>
                <a:gridCol w="768927">
                  <a:extLst>
                    <a:ext uri="{9D8B030D-6E8A-4147-A177-3AD203B41FA5}">
                      <a16:colId xmlns:a16="http://schemas.microsoft.com/office/drawing/2014/main" val="1010222636"/>
                    </a:ext>
                  </a:extLst>
                </a:gridCol>
              </a:tblGrid>
              <a:tr h="6119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476678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634724"/>
              </p:ext>
            </p:extLst>
          </p:nvPr>
        </p:nvGraphicFramePr>
        <p:xfrm>
          <a:off x="2699908" y="2620816"/>
          <a:ext cx="5320147" cy="61190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0021">
                  <a:extLst>
                    <a:ext uri="{9D8B030D-6E8A-4147-A177-3AD203B41FA5}">
                      <a16:colId xmlns:a16="http://schemas.microsoft.com/office/drawing/2014/main" val="3248615972"/>
                    </a:ext>
                  </a:extLst>
                </a:gridCol>
                <a:gridCol w="760021">
                  <a:extLst>
                    <a:ext uri="{9D8B030D-6E8A-4147-A177-3AD203B41FA5}">
                      <a16:colId xmlns:a16="http://schemas.microsoft.com/office/drawing/2014/main" val="1084106898"/>
                    </a:ext>
                  </a:extLst>
                </a:gridCol>
                <a:gridCol w="760021">
                  <a:extLst>
                    <a:ext uri="{9D8B030D-6E8A-4147-A177-3AD203B41FA5}">
                      <a16:colId xmlns:a16="http://schemas.microsoft.com/office/drawing/2014/main" val="1083314257"/>
                    </a:ext>
                  </a:extLst>
                </a:gridCol>
                <a:gridCol w="760021">
                  <a:extLst>
                    <a:ext uri="{9D8B030D-6E8A-4147-A177-3AD203B41FA5}">
                      <a16:colId xmlns:a16="http://schemas.microsoft.com/office/drawing/2014/main" val="1000069382"/>
                    </a:ext>
                  </a:extLst>
                </a:gridCol>
                <a:gridCol w="760021">
                  <a:extLst>
                    <a:ext uri="{9D8B030D-6E8A-4147-A177-3AD203B41FA5}">
                      <a16:colId xmlns:a16="http://schemas.microsoft.com/office/drawing/2014/main" val="891592782"/>
                    </a:ext>
                  </a:extLst>
                </a:gridCol>
                <a:gridCol w="760021">
                  <a:extLst>
                    <a:ext uri="{9D8B030D-6E8A-4147-A177-3AD203B41FA5}">
                      <a16:colId xmlns:a16="http://schemas.microsoft.com/office/drawing/2014/main" val="3647797132"/>
                    </a:ext>
                  </a:extLst>
                </a:gridCol>
                <a:gridCol w="760021">
                  <a:extLst>
                    <a:ext uri="{9D8B030D-6E8A-4147-A177-3AD203B41FA5}">
                      <a16:colId xmlns:a16="http://schemas.microsoft.com/office/drawing/2014/main" val="3355558800"/>
                    </a:ext>
                  </a:extLst>
                </a:gridCol>
              </a:tblGrid>
              <a:tr h="6119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8658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361006"/>
              </p:ext>
            </p:extLst>
          </p:nvPr>
        </p:nvGraphicFramePr>
        <p:xfrm>
          <a:off x="400045" y="3231501"/>
          <a:ext cx="7620010" cy="61190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2001">
                  <a:extLst>
                    <a:ext uri="{9D8B030D-6E8A-4147-A177-3AD203B41FA5}">
                      <a16:colId xmlns:a16="http://schemas.microsoft.com/office/drawing/2014/main" val="3527024907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1424407331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2715359141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3722283429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3832235910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586743586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1442529664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3611803796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568622890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2263932794"/>
                    </a:ext>
                  </a:extLst>
                </a:gridCol>
              </a:tblGrid>
              <a:tr h="6119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758224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005877"/>
              </p:ext>
            </p:extLst>
          </p:nvPr>
        </p:nvGraphicFramePr>
        <p:xfrm>
          <a:off x="1162050" y="3848442"/>
          <a:ext cx="7620010" cy="61190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2001">
                  <a:extLst>
                    <a:ext uri="{9D8B030D-6E8A-4147-A177-3AD203B41FA5}">
                      <a16:colId xmlns:a16="http://schemas.microsoft.com/office/drawing/2014/main" val="3527024907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1424407331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2715359141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3722283429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3832235910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586743586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1442529664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3611803796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568622890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2263932794"/>
                    </a:ext>
                  </a:extLst>
                </a:gridCol>
              </a:tblGrid>
              <a:tr h="6119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758224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929918"/>
              </p:ext>
            </p:extLst>
          </p:nvPr>
        </p:nvGraphicFramePr>
        <p:xfrm>
          <a:off x="3462628" y="1397000"/>
          <a:ext cx="765976" cy="3063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5976">
                  <a:extLst>
                    <a:ext uri="{9D8B030D-6E8A-4147-A177-3AD203B41FA5}">
                      <a16:colId xmlns:a16="http://schemas.microsoft.com/office/drawing/2014/main" val="2724660753"/>
                    </a:ext>
                  </a:extLst>
                </a:gridCol>
              </a:tblGrid>
              <a:tr h="6126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9349752"/>
                  </a:ext>
                </a:extLst>
              </a:tr>
              <a:tr h="61267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6387067"/>
                  </a:ext>
                </a:extLst>
              </a:tr>
              <a:tr h="61267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5176584"/>
                  </a:ext>
                </a:extLst>
              </a:tr>
              <a:tr h="6126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8069632"/>
                  </a:ext>
                </a:extLst>
              </a:tr>
              <a:tr h="6126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559904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80160" y="1349010"/>
            <a:ext cx="545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97616" y="1349010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744549" y="1325016"/>
            <a:ext cx="554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28984" y="1322148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332821" y="1322148"/>
            <a:ext cx="5052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73981" y="1322148"/>
            <a:ext cx="526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889344" y="1322148"/>
            <a:ext cx="526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03713" y="1317951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55853" y="1938615"/>
            <a:ext cx="5453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293547" y="1953034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82899" y="1938615"/>
            <a:ext cx="5533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853175" y="1934056"/>
            <a:ext cx="554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632567" y="1944838"/>
            <a:ext cx="526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354614" y="1937766"/>
            <a:ext cx="5533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785027" y="2548832"/>
            <a:ext cx="5453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570821" y="2555019"/>
            <a:ext cx="526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357831" y="2568752"/>
            <a:ext cx="526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104802" y="2554707"/>
            <a:ext cx="554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829669" y="2568752"/>
            <a:ext cx="5533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595814" y="2560556"/>
            <a:ext cx="4972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375790" y="2545864"/>
            <a:ext cx="554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19388" y="3170045"/>
            <a:ext cx="5533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275351" y="3170045"/>
            <a:ext cx="554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044575" y="3170045"/>
            <a:ext cx="526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785315" y="3183512"/>
            <a:ext cx="526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563927" y="3191718"/>
            <a:ext cx="554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305569" y="3162833"/>
            <a:ext cx="5597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Ц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101054" y="3192300"/>
            <a:ext cx="526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828066" y="3191718"/>
            <a:ext cx="554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523242" y="3183512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240196" y="3204920"/>
            <a:ext cx="526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1355131" y="3781757"/>
            <a:ext cx="4748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986867" y="3800453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770483" y="3811501"/>
            <a:ext cx="5453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3587764" y="3800453"/>
            <a:ext cx="5533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Ь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277353" y="3803719"/>
            <a:ext cx="6222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073981" y="3817724"/>
            <a:ext cx="554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877043" y="3811501"/>
            <a:ext cx="4972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593141" y="3809005"/>
            <a:ext cx="526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295169" y="3809005"/>
            <a:ext cx="5533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8023940" y="3800453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20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5" grpId="0"/>
      <p:bldP spid="36" grpId="0"/>
      <p:bldP spid="37" grpId="0"/>
      <p:bldP spid="38" grpId="0"/>
      <p:bldP spid="40" grpId="0"/>
      <p:bldP spid="41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264834"/>
              </p:ext>
            </p:extLst>
          </p:nvPr>
        </p:nvGraphicFramePr>
        <p:xfrm>
          <a:off x="1332762" y="316343"/>
          <a:ext cx="5694216" cy="76537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949036">
                  <a:extLst>
                    <a:ext uri="{9D8B030D-6E8A-4147-A177-3AD203B41FA5}">
                      <a16:colId xmlns:a16="http://schemas.microsoft.com/office/drawing/2014/main" val="2545870710"/>
                    </a:ext>
                  </a:extLst>
                </a:gridCol>
                <a:gridCol w="949036">
                  <a:extLst>
                    <a:ext uri="{9D8B030D-6E8A-4147-A177-3AD203B41FA5}">
                      <a16:colId xmlns:a16="http://schemas.microsoft.com/office/drawing/2014/main" val="1464677160"/>
                    </a:ext>
                  </a:extLst>
                </a:gridCol>
                <a:gridCol w="949036">
                  <a:extLst>
                    <a:ext uri="{9D8B030D-6E8A-4147-A177-3AD203B41FA5}">
                      <a16:colId xmlns:a16="http://schemas.microsoft.com/office/drawing/2014/main" val="3261614110"/>
                    </a:ext>
                  </a:extLst>
                </a:gridCol>
                <a:gridCol w="949036">
                  <a:extLst>
                    <a:ext uri="{9D8B030D-6E8A-4147-A177-3AD203B41FA5}">
                      <a16:colId xmlns:a16="http://schemas.microsoft.com/office/drawing/2014/main" val="3980049761"/>
                    </a:ext>
                  </a:extLst>
                </a:gridCol>
                <a:gridCol w="949036">
                  <a:extLst>
                    <a:ext uri="{9D8B030D-6E8A-4147-A177-3AD203B41FA5}">
                      <a16:colId xmlns:a16="http://schemas.microsoft.com/office/drawing/2014/main" val="624869005"/>
                    </a:ext>
                  </a:extLst>
                </a:gridCol>
                <a:gridCol w="949036">
                  <a:extLst>
                    <a:ext uri="{9D8B030D-6E8A-4147-A177-3AD203B41FA5}">
                      <a16:colId xmlns:a16="http://schemas.microsoft.com/office/drawing/2014/main" val="3586134695"/>
                    </a:ext>
                  </a:extLst>
                </a:gridCol>
              </a:tblGrid>
              <a:tr h="7653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2717501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500861"/>
              </p:ext>
            </p:extLst>
          </p:nvPr>
        </p:nvGraphicFramePr>
        <p:xfrm>
          <a:off x="1332762" y="1108362"/>
          <a:ext cx="5694216" cy="79201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949036">
                  <a:extLst>
                    <a:ext uri="{9D8B030D-6E8A-4147-A177-3AD203B41FA5}">
                      <a16:colId xmlns:a16="http://schemas.microsoft.com/office/drawing/2014/main" val="2545870710"/>
                    </a:ext>
                  </a:extLst>
                </a:gridCol>
                <a:gridCol w="949036">
                  <a:extLst>
                    <a:ext uri="{9D8B030D-6E8A-4147-A177-3AD203B41FA5}">
                      <a16:colId xmlns:a16="http://schemas.microsoft.com/office/drawing/2014/main" val="1464677160"/>
                    </a:ext>
                  </a:extLst>
                </a:gridCol>
                <a:gridCol w="949036">
                  <a:extLst>
                    <a:ext uri="{9D8B030D-6E8A-4147-A177-3AD203B41FA5}">
                      <a16:colId xmlns:a16="http://schemas.microsoft.com/office/drawing/2014/main" val="3261614110"/>
                    </a:ext>
                  </a:extLst>
                </a:gridCol>
                <a:gridCol w="949036">
                  <a:extLst>
                    <a:ext uri="{9D8B030D-6E8A-4147-A177-3AD203B41FA5}">
                      <a16:colId xmlns:a16="http://schemas.microsoft.com/office/drawing/2014/main" val="3980049761"/>
                    </a:ext>
                  </a:extLst>
                </a:gridCol>
                <a:gridCol w="949036">
                  <a:extLst>
                    <a:ext uri="{9D8B030D-6E8A-4147-A177-3AD203B41FA5}">
                      <a16:colId xmlns:a16="http://schemas.microsoft.com/office/drawing/2014/main" val="624869005"/>
                    </a:ext>
                  </a:extLst>
                </a:gridCol>
                <a:gridCol w="949036">
                  <a:extLst>
                    <a:ext uri="{9D8B030D-6E8A-4147-A177-3AD203B41FA5}">
                      <a16:colId xmlns:a16="http://schemas.microsoft.com/office/drawing/2014/main" val="3586134695"/>
                    </a:ext>
                  </a:extLst>
                </a:gridCol>
              </a:tblGrid>
              <a:tr h="7920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2717501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153386"/>
              </p:ext>
            </p:extLst>
          </p:nvPr>
        </p:nvGraphicFramePr>
        <p:xfrm>
          <a:off x="1399310" y="2285999"/>
          <a:ext cx="1765010" cy="4294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5010">
                  <a:extLst>
                    <a:ext uri="{9D8B030D-6E8A-4147-A177-3AD203B41FA5}">
                      <a16:colId xmlns:a16="http://schemas.microsoft.com/office/drawing/2014/main" val="4018353221"/>
                    </a:ext>
                  </a:extLst>
                </a:gridCol>
              </a:tblGrid>
              <a:tr h="7158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9950821"/>
                  </a:ext>
                </a:extLst>
              </a:tr>
              <a:tr h="7158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6012720"/>
                  </a:ext>
                </a:extLst>
              </a:tr>
              <a:tr h="7158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9412359"/>
                  </a:ext>
                </a:extLst>
              </a:tr>
              <a:tr h="7158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999872"/>
                  </a:ext>
                </a:extLst>
              </a:tr>
              <a:tr h="7158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3894457"/>
                  </a:ext>
                </a:extLst>
              </a:tr>
              <a:tr h="7158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902682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689600"/>
              </p:ext>
            </p:extLst>
          </p:nvPr>
        </p:nvGraphicFramePr>
        <p:xfrm>
          <a:off x="3168487" y="2285999"/>
          <a:ext cx="1011383" cy="4294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1383">
                  <a:extLst>
                    <a:ext uri="{9D8B030D-6E8A-4147-A177-3AD203B41FA5}">
                      <a16:colId xmlns:a16="http://schemas.microsoft.com/office/drawing/2014/main" val="4018353221"/>
                    </a:ext>
                  </a:extLst>
                </a:gridCol>
              </a:tblGrid>
              <a:tr h="71581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9950821"/>
                  </a:ext>
                </a:extLst>
              </a:tr>
              <a:tr h="7158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6012720"/>
                  </a:ext>
                </a:extLst>
              </a:tr>
              <a:tr h="7158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9412359"/>
                  </a:ext>
                </a:extLst>
              </a:tr>
              <a:tr h="7158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999872"/>
                  </a:ext>
                </a:extLst>
              </a:tr>
              <a:tr h="7158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3894457"/>
                  </a:ext>
                </a:extLst>
              </a:tr>
              <a:tr h="7158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902682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065139"/>
              </p:ext>
            </p:extLst>
          </p:nvPr>
        </p:nvGraphicFramePr>
        <p:xfrm>
          <a:off x="4171204" y="2285999"/>
          <a:ext cx="1011383" cy="4294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1383">
                  <a:extLst>
                    <a:ext uri="{9D8B030D-6E8A-4147-A177-3AD203B41FA5}">
                      <a16:colId xmlns:a16="http://schemas.microsoft.com/office/drawing/2014/main" val="4018353221"/>
                    </a:ext>
                  </a:extLst>
                </a:gridCol>
              </a:tblGrid>
              <a:tr h="7158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9950821"/>
                  </a:ext>
                </a:extLst>
              </a:tr>
              <a:tr h="7158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6012720"/>
                  </a:ext>
                </a:extLst>
              </a:tr>
              <a:tr h="71581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9412359"/>
                  </a:ext>
                </a:extLst>
              </a:tr>
              <a:tr h="7158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999872"/>
                  </a:ext>
                </a:extLst>
              </a:tr>
              <a:tr h="7158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3894457"/>
                  </a:ext>
                </a:extLst>
              </a:tr>
              <a:tr h="7158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90268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26726" y="358410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20343" y="358409"/>
            <a:ext cx="5533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00948" y="358409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320133" y="358409"/>
            <a:ext cx="4972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45898" y="364989"/>
            <a:ext cx="554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43997" y="389960"/>
            <a:ext cx="554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42731" y="2272143"/>
            <a:ext cx="13548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5+2=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13629" y="2980029"/>
            <a:ext cx="12266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8-3=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09461" y="3725567"/>
            <a:ext cx="13548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3+3=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855193" y="4447309"/>
            <a:ext cx="12266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4-2=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870971" y="5219491"/>
            <a:ext cx="12266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7-3=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791073" y="5879949"/>
            <a:ext cx="13548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4+4=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526726" y="1195959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417733" y="1194227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437301" y="1179336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347385" y="1179336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388378" y="1179336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286477" y="1194227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406409" y="2285999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406409" y="3017681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439178" y="3752214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452288" y="4483896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435630" y="5155195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468493" y="5850290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387930" y="2309795"/>
            <a:ext cx="247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357025" y="2993885"/>
            <a:ext cx="5838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 flipH="1">
            <a:off x="4386679" y="3763701"/>
            <a:ext cx="5541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407448" y="4483896"/>
            <a:ext cx="5126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385878" y="5155195"/>
            <a:ext cx="554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</a:p>
        </p:txBody>
      </p:sp>
      <p:sp>
        <p:nvSpPr>
          <p:cNvPr id="41" name="Прямоугольник 40"/>
          <p:cNvSpPr/>
          <p:nvPr/>
        </p:nvSpPr>
        <p:spPr>
          <a:xfrm flipH="1">
            <a:off x="4406729" y="5863081"/>
            <a:ext cx="5403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30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7" grpId="0"/>
      <p:bldP spid="38" grpId="0"/>
      <p:bldP spid="39" grpId="0"/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038257"/>
              </p:ext>
            </p:extLst>
          </p:nvPr>
        </p:nvGraphicFramePr>
        <p:xfrm>
          <a:off x="720438" y="4819071"/>
          <a:ext cx="7315200" cy="112452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344699493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90061433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63975601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8595202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8235438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85950166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07137884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410352392"/>
                    </a:ext>
                  </a:extLst>
                </a:gridCol>
              </a:tblGrid>
              <a:tr h="11245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265349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38" y="1534215"/>
            <a:ext cx="2992581" cy="31601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97567" y="387927"/>
            <a:ext cx="52610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ru-RU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1548" y="4965836"/>
            <a:ext cx="62709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78056" y="4965835"/>
            <a:ext cx="6286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83465" y="4965835"/>
            <a:ext cx="55976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04965" y="4965834"/>
            <a:ext cx="5341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73908" y="4965833"/>
            <a:ext cx="6639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70472" y="4965832"/>
            <a:ext cx="62709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94707" y="4965831"/>
            <a:ext cx="5677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78472" y="4965830"/>
            <a:ext cx="62709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341" y="645052"/>
            <a:ext cx="4279768" cy="386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0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556908"/>
              </p:ext>
            </p:extLst>
          </p:nvPr>
        </p:nvGraphicFramePr>
        <p:xfrm>
          <a:off x="1080655" y="4662515"/>
          <a:ext cx="6096000" cy="98598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39240996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23016534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94601698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27515485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74957777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731626709"/>
                    </a:ext>
                  </a:extLst>
                </a:gridCol>
              </a:tblGrid>
              <a:tr h="9859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724709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472537"/>
              </p:ext>
            </p:extLst>
          </p:nvPr>
        </p:nvGraphicFramePr>
        <p:xfrm>
          <a:off x="1080655" y="5648497"/>
          <a:ext cx="6096000" cy="98598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39240996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23016534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94601698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27515485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74957777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731626709"/>
                    </a:ext>
                  </a:extLst>
                </a:gridCol>
              </a:tblGrid>
              <a:tr h="9859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724709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327565" y="4871488"/>
            <a:ext cx="595746" cy="5680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246908" y="4816069"/>
            <a:ext cx="678873" cy="678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186547" y="4774506"/>
            <a:ext cx="761998" cy="6650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94912" y="4982323"/>
            <a:ext cx="665018" cy="346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рапеция 10"/>
          <p:cNvSpPr/>
          <p:nvPr/>
        </p:nvSpPr>
        <p:spPr>
          <a:xfrm>
            <a:off x="5278585" y="4813182"/>
            <a:ext cx="775852" cy="58766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авильный пятиугольник 11"/>
          <p:cNvSpPr/>
          <p:nvPr/>
        </p:nvSpPr>
        <p:spPr>
          <a:xfrm>
            <a:off x="6317676" y="4767001"/>
            <a:ext cx="706581" cy="67252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322489" y="5703914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327565" y="5703914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19325" y="5725989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64185" y="5703913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57995" y="5703912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351805" y="5687174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925781" y="1842655"/>
            <a:ext cx="1427019" cy="142701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120981" y="2147454"/>
            <a:ext cx="729461" cy="7839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001119" y="988681"/>
            <a:ext cx="1849323" cy="184932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969524" y="577276"/>
            <a:ext cx="2159131" cy="215913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372961" y="1165197"/>
            <a:ext cx="1213043" cy="121304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548000" y="2071387"/>
            <a:ext cx="2156528" cy="21565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520977" y="3036819"/>
            <a:ext cx="1183551" cy="11835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989572" y="3509434"/>
            <a:ext cx="719769" cy="71976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861465" y="2372924"/>
            <a:ext cx="1136510" cy="11365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167247" y="1402331"/>
            <a:ext cx="1184558" cy="11845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ый треугольник 33"/>
          <p:cNvSpPr/>
          <p:nvPr/>
        </p:nvSpPr>
        <p:spPr>
          <a:xfrm rot="2633097">
            <a:off x="6102805" y="1278579"/>
            <a:ext cx="1108365" cy="899193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1850198" y="2586889"/>
            <a:ext cx="1198891" cy="1041705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Трапеция 35"/>
          <p:cNvSpPr/>
          <p:nvPr/>
        </p:nvSpPr>
        <p:spPr>
          <a:xfrm>
            <a:off x="5778620" y="2005952"/>
            <a:ext cx="1484914" cy="1042209"/>
          </a:xfrm>
          <a:prstGeom prst="trapezoi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авильный пятиугольник 36"/>
          <p:cNvSpPr/>
          <p:nvPr/>
        </p:nvSpPr>
        <p:spPr>
          <a:xfrm>
            <a:off x="1952867" y="3275108"/>
            <a:ext cx="1005076" cy="967145"/>
          </a:xfrm>
          <a:prstGeom prst="pent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авильный пятиугольник 37"/>
          <p:cNvSpPr/>
          <p:nvPr/>
        </p:nvSpPr>
        <p:spPr>
          <a:xfrm>
            <a:off x="4216484" y="664380"/>
            <a:ext cx="1350819" cy="1262712"/>
          </a:xfrm>
          <a:prstGeom prst="pent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219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6017" y="797635"/>
            <a:ext cx="2978729" cy="817417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СПАСИБО </a:t>
            </a:r>
            <a:endParaRPr lang="ru-RU" sz="4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1473" y="1407737"/>
            <a:ext cx="8851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90C2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endParaRPr lang="ru-RU" sz="4000" b="1" i="1" dirty="0">
              <a:solidFill>
                <a:srgbClr val="90C2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13468" y="1407737"/>
            <a:ext cx="33441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90C2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ВНИМАНИЕ!</a:t>
            </a:r>
            <a:endParaRPr lang="ru-RU" sz="4000" b="1" i="1" dirty="0">
              <a:solidFill>
                <a:srgbClr val="90C2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354" y="2115623"/>
            <a:ext cx="4876800" cy="455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14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167</TotalTime>
  <Words>119</Words>
  <Application>Microsoft Office PowerPoint</Application>
  <PresentationFormat>Экран (4:3)</PresentationFormat>
  <Paragraphs>107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Аспект</vt:lpstr>
      <vt:lpstr>Загадки Кольского полуострова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Кольского полуострова</dc:title>
  <dc:creator>Татьяна Лаврентьева</dc:creator>
  <cp:lastModifiedBy>Татьяна Лаврентьева</cp:lastModifiedBy>
  <cp:revision>29</cp:revision>
  <dcterms:created xsi:type="dcterms:W3CDTF">2020-02-02T13:58:09Z</dcterms:created>
  <dcterms:modified xsi:type="dcterms:W3CDTF">2020-02-15T12:04:37Z</dcterms:modified>
</cp:coreProperties>
</file>