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59" r:id="rId6"/>
    <p:sldId id="260" r:id="rId7"/>
    <p:sldId id="261" r:id="rId8"/>
    <p:sldId id="262" r:id="rId9"/>
    <p:sldId id="274" r:id="rId10"/>
    <p:sldId id="263" r:id="rId11"/>
    <p:sldId id="264" r:id="rId12"/>
    <p:sldId id="267" r:id="rId13"/>
    <p:sldId id="265" r:id="rId14"/>
    <p:sldId id="282" r:id="rId15"/>
    <p:sldId id="277" r:id="rId16"/>
    <p:sldId id="278" r:id="rId17"/>
    <p:sldId id="280" r:id="rId18"/>
    <p:sldId id="281" r:id="rId19"/>
    <p:sldId id="285" r:id="rId20"/>
    <p:sldId id="271" r:id="rId21"/>
    <p:sldId id="284" r:id="rId22"/>
    <p:sldId id="279" r:id="rId23"/>
    <p:sldId id="268" r:id="rId24"/>
    <p:sldId id="269" r:id="rId25"/>
    <p:sldId id="270" r:id="rId26"/>
    <p:sldId id="272" r:id="rId27"/>
    <p:sldId id="266" r:id="rId28"/>
    <p:sldId id="276" r:id="rId29"/>
    <p:sldId id="273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3F6A8-D4EE-4CE8-9D17-640EE8B3F28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5B738-148B-4139-97FD-3DFF2D297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molbattle.ru/attachments/345-jpg.46368/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molbattle.ru/attachments/or_ab_10l_peq-jpg.46369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molbattle.ru/attachments/%D0%91%D0%BE%D0%BC%D0%B1%D0%B0-%D0%B4%D0%BB%D1%8F-%D0%98%D0%BB%D1%8C%D0%B8-%D0%9C%D1%83%D1%80%D0%BE%D0%BC%D1%86%D0%B0-jpg.188508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smolbattle.ru/attachments/or_ab_25l_peq-jpg.46371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molbattle.ru/attachments/or_fab_10l_peq-jpg.46370/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smolbattle.ru/attachments/ora_2_puds-jpg.46373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rosimperija.info/wp-content/uploads/2012/11/ri_pmw-06.5-00-680x318.jpg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rosimperija.info/wp-content/uploads/2012/11/terezhenko.jpg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rosimperija.info/wp-content/uploads/2012/11/c-16.jpg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robotosha.ru/wp-content/uploads/2014/07/%D0%9F%D0%BE%D0%B4%D0%B2%D0%BE%D0%B4%D0%BD%D1%8B%D0%B9-%D0%B0%D0%BA%D1%83%D1%81%D1%82%D0%B8%D1%87%D0%B5%D1%81%D0%BA%D0%B8%D0%B9-%D1%8D%D0%BA%D1%81%D0%BF%D0%B5%D1%80%D0%B8%D0%BC%D0%B5%D0%BD%D1%82.jpg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robotosha.ru/wp-content/uploads/2014/07/RCA%E2%80%99s-Radiola-AR-812-radio.jpg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robotosha.ru/wp-content/uploads/2014/07/air-to-ground-voice-communication.jpg" TargetMode="Externa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fresher.ru/manager_content/images2/voennaya-texnika-vo-vremena-pervoj-mirovoj-vojny/big/4.jpg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smolbattle.ru/attachments/akustika-jpg.47096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fresher.ru/manager_content/images2/voennaya-texnika-vo-vremena-pervoj-mirovoj-vojny/big/14.jpg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8201028" cy="239871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ruthCYR Bold" pitchFamily="50" charset="-52"/>
                <a:cs typeface="Gisha" pitchFamily="34" charset="-79"/>
              </a:rPr>
              <a:t>ЗНАЧЕНИЕ ФИЗИКИ В ПЕРВОЙ </a:t>
            </a:r>
            <a:br>
              <a:rPr lang="ru-RU" dirty="0" smtClean="0">
                <a:solidFill>
                  <a:srgbClr val="C00000"/>
                </a:solidFill>
                <a:latin typeface="TruthCYR Bold" pitchFamily="50" charset="-52"/>
                <a:cs typeface="Gisha" pitchFamily="34" charset="-79"/>
              </a:rPr>
            </a:br>
            <a:r>
              <a:rPr lang="ru-RU" dirty="0" smtClean="0">
                <a:solidFill>
                  <a:srgbClr val="C00000"/>
                </a:solidFill>
                <a:latin typeface="TruthCYR Bold" pitchFamily="50" charset="-52"/>
                <a:cs typeface="Gisha" pitchFamily="34" charset="-79"/>
              </a:rPr>
              <a:t>МИРОВОЙ ВОЙНЕ</a:t>
            </a:r>
            <a:endParaRPr lang="ru-RU" dirty="0">
              <a:solidFill>
                <a:srgbClr val="C00000"/>
              </a:solidFill>
              <a:latin typeface="TruthCYR Bold" pitchFamily="50" charset="-52"/>
              <a:cs typeface="Gisha" pitchFamily="34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</a:rPr>
              <a:t>Работу выполнила: учитель </a:t>
            </a:r>
          </a:p>
          <a:p>
            <a:pPr algn="r"/>
            <a:r>
              <a:rPr lang="ru-RU" dirty="0">
                <a:solidFill>
                  <a:srgbClr val="002060"/>
                </a:solidFill>
              </a:rPr>
              <a:t>в</a:t>
            </a:r>
            <a:r>
              <a:rPr lang="ru-RU" dirty="0" smtClean="0">
                <a:solidFill>
                  <a:srgbClr val="002060"/>
                </a:solidFill>
              </a:rPr>
              <a:t>ысшей категории 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МКОУ «СОШ №17»</a:t>
            </a:r>
          </a:p>
          <a:p>
            <a:pPr algn="r"/>
            <a:r>
              <a:rPr lang="ru-RU" dirty="0" err="1" smtClean="0">
                <a:solidFill>
                  <a:srgbClr val="002060"/>
                </a:solidFill>
              </a:rPr>
              <a:t>Старцева</a:t>
            </a:r>
            <a:r>
              <a:rPr lang="ru-RU" dirty="0" smtClean="0">
                <a:solidFill>
                  <a:srgbClr val="002060"/>
                </a:solidFill>
              </a:rPr>
              <a:t> Т.А.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Применение авиабомб в первую Мировую войну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6" name="Picture 2" descr="34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357298"/>
            <a:ext cx="435771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1214422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Первые боевые полеты самолета "Илья Муромец" в глубокий тыл противника сопровождались сбрасыванием бомб на военные объекты. Эти самолеты в то время брали 15- 20 бомб, в основном пудовых и 25-фунтовых. Возможности бомбометания ограничивало отсутствие авиабомб достаточной мощности и прицелов. Россия располагала разработанными капитаном Толмачевым </a:t>
            </a:r>
            <a:r>
              <a:rPr lang="ru-RU" dirty="0" err="1" smtClean="0"/>
              <a:t>каплевидными</a:t>
            </a:r>
            <a:r>
              <a:rPr lang="ru-RU" dirty="0" smtClean="0"/>
              <a:t> бомбами для сбрасывания с дирижаблей. Но практика бомбометания показала, что для тяжелых самолетов типа "Илья Муромец" нужны авиабомбы крупного калибра. Военное ведомство поставило перед учеными и специалистами задачу создания фугасных, осколочных и зажигательных бомб. К разрешению этой задачи был привлечен и профессор Н. Е. Жуковский.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61436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Крупнокалиберные бомбы для "Ильи Муромца"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0"/>
            <a:ext cx="4929190" cy="6215063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Под давлением фронта ГВТУ приступило к срочной разработке специального типа авиационных бомб фугасного и осколочного действия. К середине 1915 г. капитану </a:t>
            </a:r>
            <a:r>
              <a:rPr lang="ru-RU" sz="2000" dirty="0" err="1" smtClean="0"/>
              <a:t>Орановскому</a:t>
            </a:r>
            <a:r>
              <a:rPr lang="ru-RU" sz="2000" dirty="0" smtClean="0"/>
              <a:t> удалось сконструировать вполне удовлетворительный тип авиационной бомбы, которая была принята на вооружение. Фугасные бомбы </a:t>
            </a:r>
            <a:r>
              <a:rPr lang="ru-RU" sz="2000" dirty="0" err="1" smtClean="0"/>
              <a:t>Орановского</a:t>
            </a:r>
            <a:r>
              <a:rPr lang="ru-RU" sz="2000" dirty="0" smtClean="0"/>
              <a:t> имели металлический корпус </a:t>
            </a:r>
            <a:r>
              <a:rPr lang="ru-RU" sz="2000" dirty="0" err="1" smtClean="0"/>
              <a:t>каплевидной</a:t>
            </a:r>
            <a:r>
              <a:rPr lang="ru-RU" sz="2000" dirty="0" smtClean="0"/>
              <a:t> формы и начинялись тротилом. Детонатором являлся небольшой заряд тетрила. Бомба снабжалась стабилизатором. Взрыватель донного типа с замедлением 0,13 с. имел ветрянку, которая предохраняла бомбу от</a:t>
            </a:r>
            <a:r>
              <a:rPr lang="ru-RU" sz="2000" b="1" dirty="0" smtClean="0"/>
              <a:t> </a:t>
            </a:r>
            <a:r>
              <a:rPr lang="ru-RU" sz="2000" dirty="0" smtClean="0"/>
              <a:t>преждевременного взрыва. После сброса бомбы ветрянка силою воздушного потока вывертывалась и освобождала ударник. Бомбы с таким взрывателем действовали безотказно.</a:t>
            </a:r>
            <a:br>
              <a:rPr lang="ru-RU" sz="2000" dirty="0" smtClean="0"/>
            </a:br>
            <a:endParaRPr lang="ru-RU" sz="2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1" name="Picture 3" descr="Or_AB_10L_peq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14291"/>
            <a:ext cx="342902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Бомба для Ильи Муромца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42"/>
            <a:ext cx="414340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572000" y="428604"/>
            <a:ext cx="457200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Фото Первой Мировой, на обороте от руки написано: -Бомба сбрасываемая с самолетов "Илья Муромец" = 5 пудов.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Or_AB_25L_peq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85728"/>
            <a:ext cx="250033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500826" y="5072074"/>
            <a:ext cx="22109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414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Бомба АБ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414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Орановского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141414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414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25 фунтов 1914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2532" name="Picture 4" descr="Ora_2_puds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85728"/>
            <a:ext cx="264320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357554" y="5072074"/>
            <a:ext cx="2411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Бомба ФАБ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Орановского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 пуда 1914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 descr="Or_fab_10L_peq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214290"/>
            <a:ext cx="257176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428596" y="5143512"/>
            <a:ext cx="24112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1414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414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омба ФАБ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414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Орановского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414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4141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фунтов 1914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Авиация первой Мировой войны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Фото немецкого истребителя Первой мировой Албатро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378621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&quot;Альбатрос&quot; Д-3 из состава ВВС Австро-Венгрии и французский Ньюпор-2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64333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SPAD S.XIII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143380"/>
            <a:ext cx="37147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opwith Camel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357694"/>
            <a:ext cx="3643338" cy="22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0"/>
            <a:ext cx="4500562" cy="6126163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Первая мировая сделала авиацию полноценным родом войск. Появились первые самолеты-разведчики, истребители и бомбардировщики. Настоящей легендой «германской» войны стал «Илья Муромец» — российский тяжелый самолет. Немцы не могли его сбить в течение полутора лет. Такая живучесть породила легенду 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супер-броне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покрывающей «Муромца». В роли разрушителей мифов выступили сами немцы. В конце 1916 группа немецких истребителей атаковала одинокого «Илюшу». Бой длился более часа. Сбить его немцы так и не смогли, но 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конце-концов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русский самолет совершил вынужденную посадку. Кончились боеприпасы не только в пулеметных лентах, но даже патроны в штатных маузерах. Вышли из строя 3 из 4 двигателей. Осмотрев самолет немцы поняли, что причина «стойкости» самолета — удачная конструкция, а не чудо-броня. В корпусе «Муромца» они насчитали более 300 пробоин.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gwar.elar.ru/invention.files/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14290"/>
            <a:ext cx="4214842" cy="450056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00694" y="5072074"/>
            <a:ext cx="2848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«Илья Муромец»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86834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Истребитель Ольховского "Торпедо"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1214422"/>
            <a:ext cx="4643438" cy="5643578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 smtClean="0">
                <a:latin typeface="Times New Roman" pitchFamily="18" charset="0"/>
                <a:ea typeface="SimSun-ExtB" pitchFamily="49" charset="-122"/>
                <a:cs typeface="Times New Roman" pitchFamily="18" charset="0"/>
              </a:rPr>
              <a:t>Создателем одного из первых отечественных истребителей был профессиональный авиатор, военный летчик, штабс-капитан русской армии </a:t>
            </a:r>
            <a:r>
              <a:rPr lang="ru-RU" sz="4200" b="1" dirty="0" smtClean="0">
                <a:latin typeface="Times New Roman" pitchFamily="18" charset="0"/>
                <a:ea typeface="SimSun-ExtB" pitchFamily="49" charset="-122"/>
                <a:cs typeface="Times New Roman" pitchFamily="18" charset="0"/>
              </a:rPr>
              <a:t>Владимир Михайлович Ольховский</a:t>
            </a:r>
            <a:r>
              <a:rPr lang="ru-RU" sz="4200" dirty="0" smtClean="0">
                <a:latin typeface="Times New Roman" pitchFamily="18" charset="0"/>
                <a:ea typeface="SimSun-ExtB" pitchFamily="49" charset="-122"/>
                <a:cs typeface="Times New Roman" pitchFamily="18" charset="0"/>
              </a:rPr>
              <a:t> (1889-1929). В период 1916-1917 гг. он, будучи командиром 5-го авиационного парка под Брянском, проводил многоплановые работы в мастерских (СВАРМ) этого воинского подразделения.</a:t>
            </a:r>
          </a:p>
          <a:p>
            <a:r>
              <a:rPr lang="ru-RU" sz="4200" dirty="0" smtClean="0">
                <a:latin typeface="Times New Roman" pitchFamily="18" charset="0"/>
                <a:ea typeface="SimSun-ExtB" pitchFamily="49" charset="-122"/>
                <a:cs typeface="Times New Roman" pitchFamily="18" charset="0"/>
              </a:rPr>
              <a:t>Основной задачей СВАРМ являлся ремонт авиационной техники, вышедшей из строя в бою или из-за отказов в работе. Получив разрешение командования, В. М. Ольховский, помимо ремонтных работ, по личной инициативе развернул деятельность по доработке и усовершенствованию конструкций самолетов, поступающих в мастерские обычным порядком.</a:t>
            </a:r>
          </a:p>
          <a:p>
            <a:endParaRPr lang="ru-RU" dirty="0"/>
          </a:p>
        </p:txBody>
      </p:sp>
      <p:pic>
        <p:nvPicPr>
          <p:cNvPr id="7" name="Рисунок 6" descr="http://www.rosimperija.info/wp-content/uploads/2012/11/ri_pmw-06.5-00-680x318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435771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Истребитель «Терещенко»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5720" y="1600200"/>
            <a:ext cx="4210080" cy="482919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истории авиации бывали эпизоды просто парадоксальные. Так, среди конструкторов можно встретить имя известного украинского </a:t>
            </a:r>
            <a:r>
              <a:rPr lang="ru-RU" dirty="0" err="1" smtClean="0"/>
              <a:t>сахорозаводчика</a:t>
            </a:r>
            <a:r>
              <a:rPr lang="ru-RU" dirty="0" smtClean="0"/>
              <a:t> конца XIX — начала XX века, проживавшего недалеко от Киева в селе Червоное, </a:t>
            </a:r>
            <a:r>
              <a:rPr lang="ru-RU" b="1" dirty="0" smtClean="0"/>
              <a:t>Федора Федоровича Терещенко</a:t>
            </a:r>
            <a:r>
              <a:rPr lang="ru-RU" dirty="0" smtClean="0"/>
              <a:t>. На его взносы существовало Киевское общество воздухоплавателей. Кроме того, Терещенко просто наобум, по чертежам, построил самолет типа Блерио. В селе Червоном были мастерские, в которых ремонтировались и строились самолеты по заказу… Всероссийского военного ведомства.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7" name="Рисунок 6" descr="http://www.rosimperija.info/wp-content/uploads/2012/11/terezhenko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416627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Истребитель С-16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495800" cy="49831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Пожалуй, самым известным истребителем времен первой мировой войны стал самолет </a:t>
            </a:r>
            <a:r>
              <a:rPr lang="ru-RU" b="1" dirty="0" smtClean="0"/>
              <a:t>«С-16»</a:t>
            </a:r>
            <a:r>
              <a:rPr lang="ru-RU" dirty="0" smtClean="0"/>
              <a:t>, созданный </a:t>
            </a:r>
            <a:r>
              <a:rPr lang="ru-RU" b="1" dirty="0" smtClean="0"/>
              <a:t>И.И. Сикорским </a:t>
            </a:r>
            <a:r>
              <a:rPr lang="ru-RU" dirty="0" smtClean="0"/>
              <a:t>в 1915 г. Первоначально он предназначался для сопровождения воздушных кораблей «Илья Муромец» и охраны аэродромов от самолетов противника. Первые три машины прошли успешные испытания в эскадре воздушных кораблей, и 24 сентября 1915 г. Русско-Балтийский вагонный завод получил заказ на изготовление 18 самолетов «С-16».</a:t>
            </a:r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pic>
        <p:nvPicPr>
          <p:cNvPr id="7" name="Рисунок 6" descr="http://www.rosimperija.info/wp-content/uploads/2012/11/c-16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14422"/>
            <a:ext cx="428628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14290"/>
            <a:ext cx="4040188" cy="1285884"/>
          </a:xfrm>
          <a:solidFill>
            <a:schemeClr val="bg2"/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Самолет «Лебедь-12»  - двухместный биплан, разведчик, бомбардировщик  /Россия/ 1915 г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6314" y="214290"/>
            <a:ext cx="4041775" cy="1285884"/>
          </a:xfrm>
          <a:solidFill>
            <a:schemeClr val="bg2"/>
          </a:solidFill>
          <a:ln w="28575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Самолёт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Моска-Быстрицкий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Моска-МБ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/Россия/ 1916г.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istrator\Рабочий стол\Рисунок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85992"/>
            <a:ext cx="4143404" cy="350046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  <p:pic>
        <p:nvPicPr>
          <p:cNvPr id="1027" name="Picture 3" descr="C:\Documents and Settings\Administrator\Рабочий стол\Рисунок2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214554"/>
            <a:ext cx="4071966" cy="35719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 урока:</a:t>
            </a:r>
            <a:r>
              <a:rPr lang="ru-RU" dirty="0"/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знакомство с учеными – </a:t>
            </a:r>
            <a:r>
              <a:rPr lang="ru-RU" dirty="0" smtClean="0"/>
              <a:t>физиками, изобретателями </a:t>
            </a:r>
            <a:r>
              <a:rPr lang="ru-RU" dirty="0"/>
              <a:t>и техникой времен </a:t>
            </a:r>
            <a:r>
              <a:rPr lang="ru-RU" dirty="0" smtClean="0"/>
              <a:t>первой </a:t>
            </a:r>
            <a:r>
              <a:rPr lang="ru-RU" dirty="0"/>
              <a:t>Мировой войны.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Подводные лодки первой Мировой войны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428750"/>
            <a:ext cx="4495800" cy="51435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Одним из основоположников мирового подводного флота по праву считается профессор судостроительной механики из Петербурга Иван Григорьевич Бубнов. Известный инженер-судостроитель проектировал не только надводные, но и подводные корабли, составившие ядро Балтийского флота к Первой мировой войне.</a:t>
            </a:r>
          </a:p>
          <a:p>
            <a:endParaRPr lang="ru-RU" dirty="0"/>
          </a:p>
        </p:txBody>
      </p:sp>
      <p:pic>
        <p:nvPicPr>
          <p:cNvPr id="5122" name="Picture 2" descr="http://i51.tinypic.com/2jbjmm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142984"/>
            <a:ext cx="4098826" cy="542926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57158" y="357166"/>
            <a:ext cx="4040188" cy="639762"/>
          </a:xfrm>
          <a:solidFill>
            <a:schemeClr val="bg2"/>
          </a:solidFill>
          <a:ln w="28575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Российская подводная лодка - Пантера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4857752" y="357166"/>
            <a:ext cx="4041775" cy="639762"/>
          </a:xfrm>
          <a:solidFill>
            <a:schemeClr val="bg2"/>
          </a:solidFill>
          <a:ln w="28575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Русский крейсер и подводная лодка в Балтийском море. 1916 г.</a:t>
            </a:r>
          </a:p>
        </p:txBody>
      </p:sp>
      <p:pic>
        <p:nvPicPr>
          <p:cNvPr id="2050" name="Picture 2" descr="C:\Documents and Settings\Administrator\Рабочий стол\Рисунок3.pn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071966" cy="414340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  <p:pic>
        <p:nvPicPr>
          <p:cNvPr id="2051" name="Picture 3" descr="C:\Documents and Settings\Administrator\Рабочий стол\Рисунок4.pn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643050"/>
            <a:ext cx="3929090" cy="421484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214290"/>
            <a:ext cx="4357686" cy="64294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Не дремали и конструкторы других стран. Так, например, уже 22 сентября 1914 года немецкие подлодки атаковали английские броненосцы «</a:t>
            </a:r>
            <a:r>
              <a:rPr lang="ru-RU" dirty="0" err="1" smtClean="0"/>
              <a:t>Ибукир</a:t>
            </a:r>
            <a:r>
              <a:rPr lang="ru-RU" dirty="0" smtClean="0"/>
              <a:t>», «</a:t>
            </a:r>
            <a:r>
              <a:rPr lang="ru-RU" dirty="0" err="1" smtClean="0"/>
              <a:t>Хог</a:t>
            </a:r>
            <a:r>
              <a:rPr lang="ru-RU" dirty="0" smtClean="0"/>
              <a:t>» и «</a:t>
            </a:r>
            <a:r>
              <a:rPr lang="ru-RU" dirty="0" err="1" smtClean="0"/>
              <a:t>Кресси</a:t>
            </a:r>
            <a:r>
              <a:rPr lang="ru-RU" dirty="0" smtClean="0"/>
              <a:t>», потопив их. В 1916 году впервые вышла в море грузовая подлодка «</a:t>
            </a:r>
            <a:r>
              <a:rPr lang="ru-RU" dirty="0" err="1" smtClean="0"/>
              <a:t>Дойчланд</a:t>
            </a:r>
            <a:r>
              <a:rPr lang="ru-RU" dirty="0" smtClean="0"/>
              <a:t>», дважды преодолевавшая Атлантику. С помощью таких судов немецкие специалисты надеялись контрабандой доставлять в Германию особо дефицитные грузы.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 descr="Немецкая подлодка времен Первой Мировой в деталя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928670"/>
            <a:ext cx="4429124" cy="489585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Ультразвуковой гидролокатор (сонар)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4972056" cy="5572164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Реджинальд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Фессенден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канадский ученый проводил подводные акустические эксперименты в поисках способа защиты кораблей от подводных препятствий. Это привело его к изобретению электромеханического осциллятора, устройства, передающего звук сквозь воду при заданной частоте, а затем принимающего отраженный звук от любого вида объектов.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 октябре 1914 года британский флот приобрел комплекты подводных осцилляторов в качестве сигнальных устройств, а в ноябре 1915 года оборудовал ими все свои подводные лодки.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Французский физик Поль Ланжевен разработал электронную версию устройства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Фассендена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что позволило улучшить обнаружение движущихся объектов. Она включала в себя кварцевый передатчик и приемник, который значительно улучшил диапазон и четкость сигнала. В феврале 1918 года он достиг дальности передачи 8км и четкого эха от подводной лодки.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ru-RU"/>
          </a:p>
        </p:txBody>
      </p:sp>
      <p:pic>
        <p:nvPicPr>
          <p:cNvPr id="3" name="Рисунок 2" descr="Подводный акустический эксперимент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142984"/>
            <a:ext cx="342902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Супергетеродинный приемник: лучшая настройка радио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3714744" y="1285860"/>
            <a:ext cx="5429256" cy="542926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Технология радио существовала еще до войны, но два военных изобретателя смогли значительно ее улучшить. В 1917 и 1918 годах, соответственно, французский офицер Люсьен Леви и американский офицер Эдвин </a:t>
            </a:r>
            <a:r>
              <a:rPr lang="ru-RU" dirty="0" err="1" smtClean="0"/>
              <a:t>Армстронг</a:t>
            </a:r>
            <a:r>
              <a:rPr lang="ru-RU" dirty="0" smtClean="0"/>
              <a:t>, независимо друг от друга, придумали устройство, известное как супергетеродинный приемник — способ настройки радиостанции для получения отдаленных сигналов. Приемник накладывал одну радиоволну на другую, значительно усиливал и фильтровал полученные промежуточные частоты, которые затем </a:t>
            </a:r>
            <a:r>
              <a:rPr lang="ru-RU" dirty="0" err="1" smtClean="0"/>
              <a:t>демодулировал</a:t>
            </a:r>
            <a:r>
              <a:rPr lang="ru-RU" dirty="0" smtClean="0"/>
              <a:t> для генерации звукового сигнала, который, в свою очередь, выводил на громкоговоритель или наушники.</a:t>
            </a:r>
          </a:p>
          <a:p>
            <a:endParaRPr lang="ru-RU" dirty="0"/>
          </a:p>
        </p:txBody>
      </p:sp>
      <p:pic>
        <p:nvPicPr>
          <p:cNvPr id="7" name="Содержимое 6" descr="RCA’s Radiola AR-812 radio">
            <a:hlinkClick r:id="rId2"/>
          </p:cNvPr>
          <p:cNvPicPr>
            <a:picLocks noGrp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3276600" cy="49291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Связь воздух-земля: радиотелефония взмывает в небо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1916 году французы успешно испытали голосовую связь воздух-земля во время битвы при Вердене. На борту немецких самолетов передатчики стали привычным средством в 1916 году, а к концу года появились и приемники.</a:t>
            </a:r>
          </a:p>
          <a:p>
            <a:endParaRPr lang="ru-RU" dirty="0"/>
          </a:p>
        </p:txBody>
      </p:sp>
      <p:pic>
        <p:nvPicPr>
          <p:cNvPr id="3" name="Рисунок 2" descr="air-to-ground voice communication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371477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енная техника во времена Первой мировой войны">
            <a:hlinkClick r:id="rId2" tgtFrame="&quot;_blank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821537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Немецкие связисты крутят педали тандема, чтобы сгенерировать энергию для работы радиостанции, сентябрь 1917 года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85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Противодействие авиации.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714876" y="1071563"/>
            <a:ext cx="4429124" cy="550068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концу войны начались эксперименты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звуколокацией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обнаружением самолетов по шуму моторов.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Наибольшее развитие в Первую Мировую получила противовоздушная оборона Антанты, вынужденная бороться с германскими налетами на свои стратегические тылы. К 1918 году, в ПВО центральных районов Франции и Великобритании находились десятки зенитных орудий и истребителей, сложная сеть связанных телефонными проводами постов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звуколокации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передового обнаружения.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Akustik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00438"/>
            <a:ext cx="435771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Средства звукового наблюдения времен Первой мировой войны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Забавные средства ПВО Первой мировой войны. Фото  - фото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928670"/>
            <a:ext cx="4500594" cy="238603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Забавные средства ПВО Первой мировой войны. Фото  - фото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4105275" cy="4857784"/>
          </a:xfrm>
          <a:prstGeom prst="rect">
            <a:avLst/>
          </a:prstGeom>
          <a:noFill/>
        </p:spPr>
      </p:pic>
      <p:pic>
        <p:nvPicPr>
          <p:cNvPr id="1028" name="Picture 4" descr="Забавные средства ПВО Первой мировой войны. Фото  - фото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14488"/>
            <a:ext cx="4024316" cy="4786346"/>
          </a:xfrm>
          <a:prstGeom prst="rect">
            <a:avLst/>
          </a:prstGeom>
          <a:noFill/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Авиационный звукоуловитель </a:t>
            </a:r>
            <a:r>
              <a:rPr lang="ru-RU" sz="3200" dirty="0" smtClean="0"/>
              <a:t>– прообраз </a:t>
            </a:r>
            <a:br>
              <a:rPr lang="ru-RU" sz="3200" dirty="0" smtClean="0"/>
            </a:br>
            <a:r>
              <a:rPr lang="ru-RU" sz="3200" dirty="0" smtClean="0"/>
              <a:t>современных радиолокационных станций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Немецкая машина для рытья окопов, 8 января 1918 года. Тысячи километров окопов были вырыты вручную, и лишь небольшая часть при помощи техники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Военная техника во времена Первой мировой войны">
            <a:hlinkClick r:id="rId2" tgtFrame="&quot;_blank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828680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Задачи: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b="1" dirty="0" smtClean="0"/>
              <a:t>Образовательные: </a:t>
            </a:r>
            <a:r>
              <a:rPr lang="ru-RU" dirty="0" smtClean="0"/>
              <a:t>знакомство с именами ученых – физиков и характеристиками техники  времен первой Мировой войны.</a:t>
            </a:r>
          </a:p>
          <a:p>
            <a:pPr fontAlgn="base"/>
            <a:r>
              <a:rPr lang="ru-RU" b="1" dirty="0" smtClean="0"/>
              <a:t>Воспитательные:</a:t>
            </a:r>
            <a:r>
              <a:rPr lang="ru-RU" dirty="0" smtClean="0"/>
              <a:t>   формирование ответственности и самостоятельности, воспитание эстетических чувств в процессе оформлении и подачи материала.         </a:t>
            </a:r>
          </a:p>
          <a:p>
            <a:pPr fontAlgn="base"/>
            <a:r>
              <a:rPr lang="ru-RU" b="1" dirty="0" smtClean="0"/>
              <a:t>Развивающие:    </a:t>
            </a:r>
            <a:r>
              <a:rPr lang="ru-RU" dirty="0" smtClean="0"/>
              <a:t>развитие информационно - коммуникативных способностей, совершенствование умений самообразования, развитие умения использовать ИКТ в учебном процессе для поиска информации и представление ее в заданной форме.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СПАСИБО ЗА ВНИМАНИЕ!</a:t>
            </a:r>
            <a:endParaRPr lang="ru-RU" sz="6600" b="1" dirty="0">
              <a:solidFill>
                <a:srgbClr val="FF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38100"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200" dirty="0" smtClean="0"/>
              <a:t>Непобедимая и легендарная. Первая мировая война.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«Брусиловский прорыв»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2500306"/>
            <a:ext cx="3971924" cy="3840170"/>
          </a:xfrm>
          <a:solidFill>
            <a:schemeClr val="bg1"/>
          </a:solidFill>
          <a:ln w="28575"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1900" dirty="0" smtClean="0"/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 первой мировой войне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Трудно нам пришлось вдвойне –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Вторглись к нам компанией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Австрия с Германией.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Их прогнали б только так,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Да боеприпас иссяк: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Ни патронов, ни снарядов, 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 с врагом сражаться надо.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И сражались – кто штыком,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Кто и вовсе кулаком.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Наш солдат – он всем дерется,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Не бежит и не сдается –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Даже голоден и бос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Воевать готов всерьез! 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Но когда на фронт все сразу</a:t>
            </a:r>
          </a:p>
          <a:p>
            <a:pPr algn="ctr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Привезли боеприпасы,</a:t>
            </a:r>
          </a:p>
          <a:p>
            <a:pPr algn="ctr">
              <a:buNone/>
            </a:pP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 </a:t>
            </a:r>
            <a:endParaRPr lang="ru-RU" sz="29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ln w="285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Автор Олеся Емельянова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86314" y="2500306"/>
            <a:ext cx="3857652" cy="3840170"/>
          </a:xfrm>
          <a:solidFill>
            <a:schemeClr val="bg1"/>
          </a:solidFill>
          <a:ln w="28575"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Тут-то поняли враги: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Если хочешь жить – беги!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Храбрый генерал Брусилов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 в атаку бросил силы,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Чтобы враг не угадал,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Где решающий удар –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Рано утром первым делом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Их прищучил артобстрелом,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 потом отправил он 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наступленье целый фронт.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Испугавшись той атаки,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Побежали австрияки –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Часть убита, часть в плену,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Будут помнить ту войну!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Актуализация знаний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/>
              <a:t>1.  </a:t>
            </a:r>
            <a:r>
              <a:rPr lang="ru-RU" dirty="0" smtClean="0"/>
              <a:t>Продолжительность Первой мировой войны.    </a:t>
            </a:r>
            <a:r>
              <a:rPr lang="ru-RU" dirty="0" smtClean="0"/>
              <a:t>(1554 дня)</a:t>
            </a:r>
            <a:endParaRPr lang="ru-RU" dirty="0" smtClean="0"/>
          </a:p>
          <a:p>
            <a:pPr fontAlgn="base"/>
            <a:r>
              <a:rPr lang="ru-RU" dirty="0" smtClean="0"/>
              <a:t>2</a:t>
            </a:r>
            <a:r>
              <a:rPr lang="ru-RU" dirty="0"/>
              <a:t>.  </a:t>
            </a:r>
            <a:r>
              <a:rPr lang="ru-RU" dirty="0" smtClean="0"/>
              <a:t> Число стран- участниц. </a:t>
            </a:r>
            <a:r>
              <a:rPr lang="ru-RU" dirty="0" smtClean="0"/>
              <a:t>(38 государств)</a:t>
            </a:r>
            <a:endParaRPr lang="ru-RU" dirty="0"/>
          </a:p>
          <a:p>
            <a:pPr fontAlgn="base"/>
            <a:r>
              <a:rPr lang="ru-RU" dirty="0"/>
              <a:t>3.  </a:t>
            </a:r>
            <a:r>
              <a:rPr lang="ru-RU" dirty="0" smtClean="0"/>
              <a:t>Противоборствующие коалиции.  Четверной союз и Антанта (34 государства)</a:t>
            </a:r>
            <a:endParaRPr lang="ru-RU" dirty="0"/>
          </a:p>
          <a:p>
            <a:pPr fontAlgn="base"/>
            <a:r>
              <a:rPr lang="ru-RU" dirty="0"/>
              <a:t>4.  </a:t>
            </a:r>
            <a:r>
              <a:rPr lang="ru-RU" dirty="0" smtClean="0"/>
              <a:t>Число нейтральных государств. </a:t>
            </a:r>
            <a:r>
              <a:rPr lang="ru-RU" dirty="0" smtClean="0"/>
              <a:t>(17)</a:t>
            </a:r>
            <a:endParaRPr lang="ru-RU" dirty="0" smtClean="0"/>
          </a:p>
          <a:p>
            <a:pPr fontAlgn="base"/>
            <a:r>
              <a:rPr lang="ru-RU" dirty="0" smtClean="0"/>
              <a:t>5. Число государств, на территории которых проходили военные действия.  </a:t>
            </a:r>
            <a:r>
              <a:rPr lang="ru-RU" dirty="0" smtClean="0"/>
              <a:t>(14)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дборка нтересных фактов о первой мировой войне"/>
          <p:cNvPicPr>
            <a:picLocks noGrp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428596" y="642918"/>
            <a:ext cx="4257675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4643438" y="357166"/>
            <a:ext cx="4257675" cy="51435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Война всегда была движителем науки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техники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Побеждали в ней страны с наиболее развитой наукой, а следовательно, и техникой. Однако любая война нарушает мировое научное развитие и международной связи ученых. Многие важные теоретические исследования приостанавливаются. Важная роль в техническом развитии принадлежат физике. На основе ее разработок и исследований происходит развитие всего технического прогресса. Именно в годы войны физики вовлекались в разработку вопросов, имеющих военное применение и другой отрасли науки, которые казались перспективными в этом отношении.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Появление </a:t>
            </a:r>
            <a:r>
              <a:rPr lang="ru-RU" sz="6000" b="1" dirty="0">
                <a:solidFill>
                  <a:srgbClr val="C00000"/>
                </a:solidFill>
              </a:rPr>
              <a:t>танков </a:t>
            </a:r>
          </a:p>
        </p:txBody>
      </p:sp>
      <p:pic>
        <p:nvPicPr>
          <p:cNvPr id="3" name="Рисунок 2" descr="Пенни мертвеца и другие малоизвестные факты о Первой мирово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357298"/>
            <a:ext cx="37147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1357298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u="sng" dirty="0"/>
              <a:t>"Малыш </a:t>
            </a:r>
            <a:r>
              <a:rPr lang="ru-RU" sz="2800" b="1" u="sng" dirty="0" err="1"/>
              <a:t>Вилли</a:t>
            </a:r>
            <a:r>
              <a:rPr lang="ru-RU" sz="2800" b="1" u="sng" dirty="0"/>
              <a:t>"</a:t>
            </a:r>
            <a:r>
              <a:rPr lang="ru-RU" sz="2800" u="sng" dirty="0"/>
              <a:t>.</a:t>
            </a:r>
            <a:r>
              <a:rPr lang="ru-RU" sz="2800" dirty="0"/>
              <a:t> Именно так назывался первый в мире прототип танка, созданный в Британии. Он мог ездить со скоростью 4,8 километра в час и был оснащен пушкой.  Первая модель, испытанная в полевых условиях, появилась на поле боя в 1916 году, в битве при </a:t>
            </a:r>
            <a:r>
              <a:rPr lang="ru-RU" sz="2800" dirty="0" err="1" smtClean="0"/>
              <a:t>Флер-Курселет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Самый большой в мире танк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lebedenk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385765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14810" y="1357298"/>
            <a:ext cx="4572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построен в России в 1915, под руководством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Лебеденко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Это было огромное неповоротливое трехколесное чудовище в форме орудийного лафета (диаметр передних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2хколес - почти 10м!). Вес примерно 40т. Двигатели - 240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л.с. Несколько огневых точек в боковых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спонсонах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верхней (большей) и нижней (меньшей) башнях. Танк застрял на испытаниях, и в серию, к счастью, не пошел. «Царь-танк» остался в лесу возле станции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Орудьево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поскольку вытащить его так и не смогли. В 1923 году машину разобрали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металлолом.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.slidesharecdn.com/random-140116152740-phpapp01/95/the-evolution-of-military-equipment-tanks-of-world-war-i-18-638.jpg?cb=138990774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85729"/>
            <a:ext cx="36433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mage.slidesharecdn.com/random-140116152740-phpapp01/95/the-evolution-of-military-equipment-tanks-of-world-war-i-8-638.jpg?cb=138990774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85728"/>
            <a:ext cx="415447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age.slidesharecdn.com/random-140116152740-phpapp01/95/the-evolution-of-military-equipment-tanks-of-world-war-i-5-638.jpg?cb=138990774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3214686"/>
            <a:ext cx="3714776" cy="3104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age.slidesharecdn.com/random-140116152740-phpapp01/95/the-evolution-of-military-equipment-tanks-of-world-war-i-20-638.jpg?cb=138990774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214686"/>
            <a:ext cx="42148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1315</Words>
  <Application>Microsoft Office PowerPoint</Application>
  <PresentationFormat>Экран (4:3)</PresentationFormat>
  <Paragraphs>108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ЗНАЧЕНИЕ ФИЗИКИ В ПЕРВОЙ  МИРОВОЙ ВОЙНЕ</vt:lpstr>
      <vt:lpstr>Цель урока: </vt:lpstr>
      <vt:lpstr>Задачи: </vt:lpstr>
      <vt:lpstr>Непобедимая и легендарная. Первая мировая война.</vt:lpstr>
      <vt:lpstr>Актуализация знаний</vt:lpstr>
      <vt:lpstr>Слайд 6</vt:lpstr>
      <vt:lpstr>Появление танков </vt:lpstr>
      <vt:lpstr>Самый большой в мире танк</vt:lpstr>
      <vt:lpstr>Слайд 9</vt:lpstr>
      <vt:lpstr>Применение авиабомб в первую Мировую войну </vt:lpstr>
      <vt:lpstr>Слайд 11</vt:lpstr>
      <vt:lpstr>Слайд 12</vt:lpstr>
      <vt:lpstr>Слайд 13</vt:lpstr>
      <vt:lpstr>Авиация первой Мировой войны</vt:lpstr>
      <vt:lpstr>Слайд 15</vt:lpstr>
      <vt:lpstr>Истребитель Ольховского "Торпедо" </vt:lpstr>
      <vt:lpstr>Истребитель «Терещенко»</vt:lpstr>
      <vt:lpstr>Истребитель С-16</vt:lpstr>
      <vt:lpstr>Слайд 19</vt:lpstr>
      <vt:lpstr>Подводные лодки первой Мировой войны </vt:lpstr>
      <vt:lpstr>Слайд 21</vt:lpstr>
      <vt:lpstr>Слайд 22</vt:lpstr>
      <vt:lpstr>Ультразвуковой гидролокатор (сонар) </vt:lpstr>
      <vt:lpstr>Супергетеродинный приемник: лучшая настройка радио </vt:lpstr>
      <vt:lpstr>Связь воздух-земля: радиотелефония взмывает в небо </vt:lpstr>
      <vt:lpstr>Немецкие связисты крутят педали тандема, чтобы сгенерировать энергию для работы радиостанции, сентябрь 1917 года. </vt:lpstr>
      <vt:lpstr> Противодействие авиации.</vt:lpstr>
      <vt:lpstr>Авиационный звукоуловитель – прообраз  современных радиолокационных станций</vt:lpstr>
      <vt:lpstr>Немецкая машина для рытья окопов, 8 января 1918 года. Тысячи километров окопов были вырыты вручную, и лишь небольшая часть при помощи техники. </vt:lpstr>
      <vt:lpstr>СПАСИБО ЗА ВНИМАНИЕ!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ФИЗИКИ В ПЕРВОЙ  МИРОВОЙ ВОЙНЕ</dc:title>
  <dc:creator>Admin</dc:creator>
  <cp:lastModifiedBy>Admin</cp:lastModifiedBy>
  <cp:revision>51</cp:revision>
  <dcterms:created xsi:type="dcterms:W3CDTF">2014-12-03T16:36:29Z</dcterms:created>
  <dcterms:modified xsi:type="dcterms:W3CDTF">2014-12-16T14:06:00Z</dcterms:modified>
</cp:coreProperties>
</file>