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351" r:id="rId3"/>
    <p:sldId id="258" r:id="rId4"/>
    <p:sldId id="259" r:id="rId5"/>
    <p:sldId id="260" r:id="rId6"/>
    <p:sldId id="267" r:id="rId7"/>
    <p:sldId id="270" r:id="rId8"/>
    <p:sldId id="269" r:id="rId9"/>
    <p:sldId id="268" r:id="rId10"/>
    <p:sldId id="271" r:id="rId11"/>
    <p:sldId id="273" r:id="rId12"/>
    <p:sldId id="272" r:id="rId13"/>
    <p:sldId id="274" r:id="rId14"/>
    <p:sldId id="275" r:id="rId15"/>
    <p:sldId id="312" r:id="rId16"/>
    <p:sldId id="313" r:id="rId17"/>
    <p:sldId id="316" r:id="rId18"/>
    <p:sldId id="315" r:id="rId19"/>
    <p:sldId id="333" r:id="rId20"/>
    <p:sldId id="334" r:id="rId21"/>
    <p:sldId id="335" r:id="rId22"/>
    <p:sldId id="336" r:id="rId23"/>
    <p:sldId id="337" r:id="rId24"/>
    <p:sldId id="338" r:id="rId25"/>
    <p:sldId id="339" r:id="rId26"/>
    <p:sldId id="340" r:id="rId27"/>
    <p:sldId id="341" r:id="rId28"/>
    <p:sldId id="342" r:id="rId29"/>
    <p:sldId id="343" r:id="rId30"/>
    <p:sldId id="344" r:id="rId31"/>
    <p:sldId id="345" r:id="rId32"/>
    <p:sldId id="346" r:id="rId33"/>
    <p:sldId id="347" r:id="rId34"/>
    <p:sldId id="348" r:id="rId35"/>
    <p:sldId id="349" r:id="rId3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9281A-E2FB-4696-9D05-6A6AA39B60FD}" type="datetimeFigureOut">
              <a:rPr lang="ru-RU" smtClean="0"/>
              <a:t>23.01.2013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7B382-311A-4442-A1F4-8DED9A5950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0592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9281A-E2FB-4696-9D05-6A6AA39B60FD}" type="datetimeFigureOut">
              <a:rPr lang="ru-RU" smtClean="0"/>
              <a:t>23.01.2013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7B382-311A-4442-A1F4-8DED9A5950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76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9281A-E2FB-4696-9D05-6A6AA39B60FD}" type="datetimeFigureOut">
              <a:rPr lang="ru-RU" smtClean="0"/>
              <a:t>23.01.2013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7B382-311A-4442-A1F4-8DED9A5950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06279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9281A-E2FB-4696-9D05-6A6AA39B60FD}" type="datetimeFigureOut">
              <a:rPr lang="ru-RU" smtClean="0"/>
              <a:t>23.01.2013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7B382-311A-4442-A1F4-8DED9A5950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48771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9281A-E2FB-4696-9D05-6A6AA39B60FD}" type="datetimeFigureOut">
              <a:rPr lang="ru-RU" smtClean="0"/>
              <a:t>23.01.2013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7B382-311A-4442-A1F4-8DED9A5950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1685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9281A-E2FB-4696-9D05-6A6AA39B60FD}" type="datetimeFigureOut">
              <a:rPr lang="ru-RU" smtClean="0"/>
              <a:t>23.01.2013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7B382-311A-4442-A1F4-8DED9A5950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36518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9281A-E2FB-4696-9D05-6A6AA39B60FD}" type="datetimeFigureOut">
              <a:rPr lang="ru-RU" smtClean="0"/>
              <a:t>23.01.2013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7B382-311A-4442-A1F4-8DED9A5950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43447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9281A-E2FB-4696-9D05-6A6AA39B60FD}" type="datetimeFigureOut">
              <a:rPr lang="ru-RU" smtClean="0"/>
              <a:t>23.01.2013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7B382-311A-4442-A1F4-8DED9A5950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70871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9281A-E2FB-4696-9D05-6A6AA39B60FD}" type="datetimeFigureOut">
              <a:rPr lang="ru-RU" smtClean="0"/>
              <a:t>23.01.2013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7B382-311A-4442-A1F4-8DED9A5950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50140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9281A-E2FB-4696-9D05-6A6AA39B60FD}" type="datetimeFigureOut">
              <a:rPr lang="ru-RU" smtClean="0"/>
              <a:t>23.01.2013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7B382-311A-4442-A1F4-8DED9A5950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09122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9281A-E2FB-4696-9D05-6A6AA39B60FD}" type="datetimeFigureOut">
              <a:rPr lang="ru-RU" smtClean="0"/>
              <a:t>23.01.2013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7B382-311A-4442-A1F4-8DED9A5950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81579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C9281A-E2FB-4696-9D05-6A6AA39B60FD}" type="datetimeFigureOut">
              <a:rPr lang="ru-RU" smtClean="0"/>
              <a:t>23.01.2013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E7B382-311A-4442-A1F4-8DED9A5950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3076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7.mp3"/><Relationship Id="rId1" Type="http://schemas.microsoft.com/office/2007/relationships/media" Target="../media/media7.mp3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8.mp3"/><Relationship Id="rId1" Type="http://schemas.microsoft.com/office/2007/relationships/media" Target="../media/media8.mp3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9.mp3"/><Relationship Id="rId1" Type="http://schemas.microsoft.com/office/2007/relationships/media" Target="../media/media9.mp3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0.mp3"/><Relationship Id="rId1" Type="http://schemas.microsoft.com/office/2007/relationships/media" Target="../media/media10.mp3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1.mp3"/><Relationship Id="rId1" Type="http://schemas.microsoft.com/office/2007/relationships/media" Target="../media/media11.mp3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2.mp3"/><Relationship Id="rId1" Type="http://schemas.microsoft.com/office/2007/relationships/media" Target="../media/media12.mp3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3.mp3"/><Relationship Id="rId1" Type="http://schemas.microsoft.com/office/2007/relationships/media" Target="../media/media13.mp3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4.mp3"/><Relationship Id="rId1" Type="http://schemas.microsoft.com/office/2007/relationships/media" Target="../media/media14.mp3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5.mp3"/><Relationship Id="rId1" Type="http://schemas.microsoft.com/office/2007/relationships/media" Target="../media/media15.mp3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13" Type="http://schemas.openxmlformats.org/officeDocument/2006/relationships/slide" Target="slide14.xml"/><Relationship Id="rId3" Type="http://schemas.openxmlformats.org/officeDocument/2006/relationships/slide" Target="slide13.xml"/><Relationship Id="rId7" Type="http://schemas.openxmlformats.org/officeDocument/2006/relationships/slide" Target="slide8.xml"/><Relationship Id="rId12" Type="http://schemas.openxmlformats.org/officeDocument/2006/relationships/slide" Target="slide12.xml"/><Relationship Id="rId17" Type="http://schemas.openxmlformats.org/officeDocument/2006/relationships/slide" Target="slide18.xml"/><Relationship Id="rId2" Type="http://schemas.openxmlformats.org/officeDocument/2006/relationships/image" Target="../media/image2.jpeg"/><Relationship Id="rId16" Type="http://schemas.openxmlformats.org/officeDocument/2006/relationships/slide" Target="slide17.xml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11" Type="http://schemas.openxmlformats.org/officeDocument/2006/relationships/slide" Target="slide9.xml"/><Relationship Id="rId5" Type="http://schemas.openxmlformats.org/officeDocument/2006/relationships/slide" Target="slide5.xml"/><Relationship Id="rId15" Type="http://schemas.openxmlformats.org/officeDocument/2006/relationships/slide" Target="slide16.xml"/><Relationship Id="rId10" Type="http://schemas.openxmlformats.org/officeDocument/2006/relationships/slide" Target="slide11.xml"/><Relationship Id="rId4" Type="http://schemas.openxmlformats.org/officeDocument/2006/relationships/slide" Target="slide4.xml"/><Relationship Id="rId9" Type="http://schemas.openxmlformats.org/officeDocument/2006/relationships/slide" Target="slide10.xml"/><Relationship Id="rId14" Type="http://schemas.openxmlformats.org/officeDocument/2006/relationships/slide" Target="slide1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3.mp3"/><Relationship Id="rId1" Type="http://schemas.microsoft.com/office/2007/relationships/media" Target="../media/media3.mp3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4.mp3"/><Relationship Id="rId1" Type="http://schemas.microsoft.com/office/2007/relationships/media" Target="../media/media4.mp3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5.mp3"/><Relationship Id="rId1" Type="http://schemas.microsoft.com/office/2007/relationships/media" Target="../media/media5.mp3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6.mp3"/><Relationship Id="rId1" Type="http://schemas.microsoft.com/office/2007/relationships/media" Target="../media/media6.mp3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xvideos.org.ua/00000001/411378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2207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blogs.thenews.com.pk/blogs/wp-content/uploads/2012/03/music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Ой ти чебер нылъес 00_00_00-00_00_21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  <p:sp>
        <p:nvSpPr>
          <p:cNvPr id="4" name="Управляющая кнопка: назад 3">
            <a:hlinkClick r:id="rId6" action="ppaction://hlinksldjump" highlightClick="1"/>
          </p:cNvPr>
          <p:cNvSpPr/>
          <p:nvPr/>
        </p:nvSpPr>
        <p:spPr>
          <a:xfrm>
            <a:off x="7596336" y="5522823"/>
            <a:ext cx="1152128" cy="93610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8496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508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blogs.thenews.com.pk/blogs/wp-content/uploads/2012/03/music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Новогодние игрушки 00_01_12-00_01_35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  <p:sp>
        <p:nvSpPr>
          <p:cNvPr id="4" name="Управляющая кнопка: назад 3">
            <a:hlinkClick r:id="rId6" action="ppaction://hlinksldjump" highlightClick="1"/>
          </p:cNvPr>
          <p:cNvSpPr/>
          <p:nvPr/>
        </p:nvSpPr>
        <p:spPr>
          <a:xfrm>
            <a:off x="7596336" y="5589240"/>
            <a:ext cx="1152128" cy="93610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8496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525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blogs.thenews.com.pk/blogs/wp-content/uploads/2012/03/music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Минус_на_песню_-_Здравствуй_школа_-_(mp3poisk.net) 00_00_00-00_00_17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  <p:sp>
        <p:nvSpPr>
          <p:cNvPr id="4" name="Управляющая кнопка: назад 3">
            <a:hlinkClick r:id="rId6" action="ppaction://hlinksldjump" highlightClick="1"/>
          </p:cNvPr>
          <p:cNvSpPr/>
          <p:nvPr/>
        </p:nvSpPr>
        <p:spPr>
          <a:xfrm>
            <a:off x="7596336" y="5589240"/>
            <a:ext cx="1152128" cy="93610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8496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50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blogs.thenews.com.pk/blogs/wp-content/uploads/2012/03/music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Маленькая страна 00_00_53-00_01_16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  <p:sp>
        <p:nvSpPr>
          <p:cNvPr id="4" name="Управляющая кнопка: назад 3">
            <a:hlinkClick r:id="rId6" action="ppaction://hlinksldjump" highlightClick="1"/>
          </p:cNvPr>
          <p:cNvSpPr/>
          <p:nvPr/>
        </p:nvSpPr>
        <p:spPr>
          <a:xfrm>
            <a:off x="7596336" y="5589240"/>
            <a:ext cx="1152128" cy="93610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8496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518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blogs.thenews.com.pk/blogs/wp-content/uploads/2012/03/music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Катюша . 00_00_13-00_00_32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  <p:sp>
        <p:nvSpPr>
          <p:cNvPr id="4" name="Управляющая кнопка: назад 3">
            <a:hlinkClick r:id="rId6" action="ppaction://hlinksldjump" highlightClick="1"/>
          </p:cNvPr>
          <p:cNvSpPr/>
          <p:nvPr/>
        </p:nvSpPr>
        <p:spPr>
          <a:xfrm>
            <a:off x="7596336" y="5589240"/>
            <a:ext cx="1152128" cy="93610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8496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51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blogs.thenews.com.pk/blogs/wp-content/uploads/2012/03/music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Кабы не было зимы 00_00_00-00_00_16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  <p:sp>
        <p:nvSpPr>
          <p:cNvPr id="4" name="Управляющая кнопка: назад 3">
            <a:hlinkClick r:id="rId6" action="ppaction://hlinksldjump" highlightClick="1"/>
          </p:cNvPr>
          <p:cNvSpPr/>
          <p:nvPr/>
        </p:nvSpPr>
        <p:spPr>
          <a:xfrm>
            <a:off x="7596336" y="5589240"/>
            <a:ext cx="1152128" cy="93610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8496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52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blogs.thenews.com.pk/blogs/wp-content/uploads/2012/03/music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Золотая свадьба 00_00_28-00_00_47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  <p:sp>
        <p:nvSpPr>
          <p:cNvPr id="4" name="Управляющая кнопка: назад 3">
            <a:hlinkClick r:id="rId6" action="ppaction://hlinksldjump" highlightClick="1"/>
          </p:cNvPr>
          <p:cNvSpPr/>
          <p:nvPr/>
        </p:nvSpPr>
        <p:spPr>
          <a:xfrm>
            <a:off x="7596336" y="5589240"/>
            <a:ext cx="1152128" cy="93610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8496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528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blogs.thenews.com.pk/blogs/wp-content/uploads/2012/03/music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Если б я был султан 00_00_30-00_00_46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  <p:sp>
        <p:nvSpPr>
          <p:cNvPr id="4" name="Управляющая кнопка: назад 3">
            <a:hlinkClick r:id="rId6" action="ppaction://hlinksldjump" highlightClick="1"/>
          </p:cNvPr>
          <p:cNvSpPr/>
          <p:nvPr/>
        </p:nvSpPr>
        <p:spPr>
          <a:xfrm>
            <a:off x="7596336" y="5589240"/>
            <a:ext cx="1152128" cy="93610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8496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51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blogs.thenews.com.pk/blogs/wp-content/uploads/2012/03/music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Дорога добра 00_00_05-00_00_25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  <p:sp>
        <p:nvSpPr>
          <p:cNvPr id="4" name="Управляющая кнопка: назад 3">
            <a:hlinkClick r:id="rId6" action="ppaction://hlinksldjump" highlightClick="1"/>
          </p:cNvPr>
          <p:cNvSpPr/>
          <p:nvPr/>
        </p:nvSpPr>
        <p:spPr>
          <a:xfrm>
            <a:off x="7596336" y="5589240"/>
            <a:ext cx="1152128" cy="93610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8496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51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blogs.thenews.com.pk/blogs/wp-content/uploads/2012/03/musi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8496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blogs.thenews.com.pk/blogs/wp-content/uploads/2012/03/musi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67744" y="2060848"/>
            <a:ext cx="4454845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000" dirty="0" smtClean="0">
                <a:solidFill>
                  <a:srgbClr val="00B0F0"/>
                </a:solidFill>
              </a:rPr>
              <a:t>I </a:t>
            </a:r>
            <a:r>
              <a:rPr lang="ru-RU" sz="15000" dirty="0" smtClean="0">
                <a:solidFill>
                  <a:srgbClr val="00B0F0"/>
                </a:solidFill>
              </a:rPr>
              <a:t>тур</a:t>
            </a:r>
            <a:endParaRPr lang="ru-RU" sz="150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536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blogs.thenews.com.pk/blogs/wp-content/uploads/2012/03/musi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8496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blogs.thenews.com.pk/blogs/wp-content/uploads/2012/03/musi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8496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blogs.thenews.com.pk/blogs/wp-content/uploads/2012/03/musi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8496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blogs.thenews.com.pk/blogs/wp-content/uploads/2012/03/musi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8496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blogs.thenews.com.pk/blogs/wp-content/uploads/2012/03/musi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8496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blogs.thenews.com.pk/blogs/wp-content/uploads/2012/03/musi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8496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blogs.thenews.com.pk/blogs/wp-content/uploads/2012/03/musi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8496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blogs.thenews.com.pk/blogs/wp-content/uploads/2012/03/musi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8496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blogs.thenews.com.pk/blogs/wp-content/uploads/2012/03/musi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8496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blogs.thenews.com.pk/blogs/wp-content/uploads/2012/03/musi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8496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blogs.thenews.com.pk/blogs/wp-content/uploads/2012/03/musi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9392"/>
            <a:ext cx="932452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Управляющая кнопка: настраиваемая 2">
            <a:hlinkClick r:id="rId3" action="ppaction://hlinksldjump" highlightClick="1"/>
          </p:cNvPr>
          <p:cNvSpPr/>
          <p:nvPr/>
        </p:nvSpPr>
        <p:spPr>
          <a:xfrm>
            <a:off x="7406501" y="2769906"/>
            <a:ext cx="1071736" cy="999344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10</a:t>
            </a:r>
          </a:p>
        </p:txBody>
      </p:sp>
      <p:sp>
        <p:nvSpPr>
          <p:cNvPr id="19" name="Управляющая кнопка: настраиваемая 18">
            <a:hlinkClick r:id="rId4" action="ppaction://hlinksldjump" highlightClick="1"/>
          </p:cNvPr>
          <p:cNvSpPr/>
          <p:nvPr/>
        </p:nvSpPr>
        <p:spPr>
          <a:xfrm>
            <a:off x="640880" y="629330"/>
            <a:ext cx="1042416" cy="104241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/>
              <a:t>1</a:t>
            </a:r>
            <a:r>
              <a:rPr lang="ru-RU" dirty="0"/>
              <a:t> </a:t>
            </a:r>
          </a:p>
        </p:txBody>
      </p:sp>
      <p:sp>
        <p:nvSpPr>
          <p:cNvPr id="20" name="Управляющая кнопка: настраиваемая 19">
            <a:hlinkClick r:id="rId5" action="ppaction://hlinksldjump" highlightClick="1"/>
          </p:cNvPr>
          <p:cNvSpPr/>
          <p:nvPr/>
        </p:nvSpPr>
        <p:spPr>
          <a:xfrm>
            <a:off x="2411760" y="616433"/>
            <a:ext cx="1042416" cy="104241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2</a:t>
            </a:r>
          </a:p>
        </p:txBody>
      </p:sp>
      <p:sp>
        <p:nvSpPr>
          <p:cNvPr id="21" name="Управляющая кнопка: настраиваемая 20">
            <a:hlinkClick r:id="rId6" action="ppaction://hlinksldjump" highlightClick="1"/>
          </p:cNvPr>
          <p:cNvSpPr/>
          <p:nvPr/>
        </p:nvSpPr>
        <p:spPr>
          <a:xfrm>
            <a:off x="4141056" y="603536"/>
            <a:ext cx="1042416" cy="104241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3</a:t>
            </a:r>
          </a:p>
        </p:txBody>
      </p:sp>
      <p:sp>
        <p:nvSpPr>
          <p:cNvPr id="22" name="Управляющая кнопка: настраиваемая 21">
            <a:hlinkClick r:id="rId7" action="ppaction://hlinksldjump" highlightClick="1"/>
          </p:cNvPr>
          <p:cNvSpPr/>
          <p:nvPr/>
        </p:nvSpPr>
        <p:spPr>
          <a:xfrm>
            <a:off x="7451279" y="627762"/>
            <a:ext cx="1042416" cy="104241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/>
              <a:t> </a:t>
            </a:r>
            <a:r>
              <a:rPr lang="ru-RU" sz="5400" b="1" dirty="0"/>
              <a:t>5</a:t>
            </a:r>
          </a:p>
        </p:txBody>
      </p:sp>
      <p:sp>
        <p:nvSpPr>
          <p:cNvPr id="23" name="Управляющая кнопка: настраиваемая 22">
            <a:hlinkClick r:id="rId8" action="ppaction://hlinksldjump" highlightClick="1"/>
          </p:cNvPr>
          <p:cNvSpPr/>
          <p:nvPr/>
        </p:nvSpPr>
        <p:spPr>
          <a:xfrm>
            <a:off x="5796136" y="627762"/>
            <a:ext cx="1042416" cy="104241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4</a:t>
            </a:r>
          </a:p>
        </p:txBody>
      </p:sp>
      <p:sp>
        <p:nvSpPr>
          <p:cNvPr id="24" name="Управляющая кнопка: настраиваемая 23">
            <a:hlinkClick r:id="rId9" action="ppaction://hlinksldjump" highlightClick="1"/>
          </p:cNvPr>
          <p:cNvSpPr/>
          <p:nvPr/>
        </p:nvSpPr>
        <p:spPr>
          <a:xfrm>
            <a:off x="2421035" y="2748370"/>
            <a:ext cx="1042416" cy="104241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7</a:t>
            </a:r>
          </a:p>
        </p:txBody>
      </p:sp>
      <p:sp>
        <p:nvSpPr>
          <p:cNvPr id="25" name="Управляющая кнопка: настраиваемая 24">
            <a:hlinkClick r:id="rId10" action="ppaction://hlinksldjump" highlightClick="1"/>
          </p:cNvPr>
          <p:cNvSpPr/>
          <p:nvPr/>
        </p:nvSpPr>
        <p:spPr>
          <a:xfrm>
            <a:off x="4149440" y="2711588"/>
            <a:ext cx="1080120" cy="1057661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8</a:t>
            </a:r>
          </a:p>
        </p:txBody>
      </p:sp>
      <p:sp>
        <p:nvSpPr>
          <p:cNvPr id="26" name="Управляющая кнопка: настраиваемая 25">
            <a:hlinkClick r:id="rId11" action="ppaction://hlinksldjump" highlightClick="1"/>
          </p:cNvPr>
          <p:cNvSpPr/>
          <p:nvPr/>
        </p:nvSpPr>
        <p:spPr>
          <a:xfrm>
            <a:off x="704912" y="2725341"/>
            <a:ext cx="999728" cy="1028664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6</a:t>
            </a:r>
          </a:p>
        </p:txBody>
      </p:sp>
      <p:sp>
        <p:nvSpPr>
          <p:cNvPr id="27" name="Управляющая кнопка: настраиваемая 26">
            <a:hlinkClick r:id="rId12" action="ppaction://hlinksldjump" highlightClick="1"/>
          </p:cNvPr>
          <p:cNvSpPr/>
          <p:nvPr/>
        </p:nvSpPr>
        <p:spPr>
          <a:xfrm>
            <a:off x="5796136" y="2711589"/>
            <a:ext cx="1042416" cy="104241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/>
              <a:t>9</a:t>
            </a:r>
          </a:p>
        </p:txBody>
      </p:sp>
      <p:sp>
        <p:nvSpPr>
          <p:cNvPr id="28" name="Управляющая кнопка: настраиваемая 27">
            <a:hlinkClick r:id="rId13" action="ppaction://hlinksldjump" highlightClick="1"/>
          </p:cNvPr>
          <p:cNvSpPr/>
          <p:nvPr/>
        </p:nvSpPr>
        <p:spPr>
          <a:xfrm>
            <a:off x="683568" y="4941168"/>
            <a:ext cx="1042416" cy="104241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11</a:t>
            </a:r>
          </a:p>
        </p:txBody>
      </p:sp>
      <p:sp>
        <p:nvSpPr>
          <p:cNvPr id="29" name="Управляющая кнопка: настраиваемая 28">
            <a:hlinkClick r:id="rId14" action="ppaction://hlinksldjump" highlightClick="1"/>
          </p:cNvPr>
          <p:cNvSpPr/>
          <p:nvPr/>
        </p:nvSpPr>
        <p:spPr>
          <a:xfrm>
            <a:off x="2454948" y="5011034"/>
            <a:ext cx="1042416" cy="104241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12</a:t>
            </a:r>
          </a:p>
        </p:txBody>
      </p:sp>
      <p:sp>
        <p:nvSpPr>
          <p:cNvPr id="30" name="Управляющая кнопка: настраиваемая 29">
            <a:hlinkClick r:id="rId15" action="ppaction://hlinksldjump" highlightClick="1"/>
          </p:cNvPr>
          <p:cNvSpPr/>
          <p:nvPr/>
        </p:nvSpPr>
        <p:spPr>
          <a:xfrm>
            <a:off x="4217232" y="4967891"/>
            <a:ext cx="1042416" cy="104241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/>
              <a:t> </a:t>
            </a:r>
            <a:r>
              <a:rPr lang="ru-RU" sz="5400" b="1" dirty="0"/>
              <a:t>13 </a:t>
            </a:r>
          </a:p>
        </p:txBody>
      </p:sp>
      <p:sp>
        <p:nvSpPr>
          <p:cNvPr id="31" name="Управляющая кнопка: настраиваемая 30">
            <a:hlinkClick r:id="rId16" action="ppaction://hlinksldjump" highlightClick="1"/>
          </p:cNvPr>
          <p:cNvSpPr/>
          <p:nvPr/>
        </p:nvSpPr>
        <p:spPr>
          <a:xfrm>
            <a:off x="5940152" y="4941168"/>
            <a:ext cx="1042416" cy="104241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14</a:t>
            </a:r>
          </a:p>
        </p:txBody>
      </p:sp>
      <p:sp>
        <p:nvSpPr>
          <p:cNvPr id="2048" name="Управляющая кнопка: настраиваемая 2047">
            <a:hlinkClick r:id="rId17" action="ppaction://hlinksldjump" highlightClick="1"/>
          </p:cNvPr>
          <p:cNvSpPr/>
          <p:nvPr/>
        </p:nvSpPr>
        <p:spPr>
          <a:xfrm>
            <a:off x="7524328" y="4941021"/>
            <a:ext cx="1042416" cy="104241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1859653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blogs.thenews.com.pk/blogs/wp-content/uploads/2012/03/musi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8496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blogs.thenews.com.pk/blogs/wp-content/uploads/2012/03/musi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8496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blogs.thenews.com.pk/blogs/wp-content/uploads/2012/03/musi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8496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blogs.thenews.com.pk/blogs/wp-content/uploads/2012/03/musi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8496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blogs.thenews.com.pk/blogs/wp-content/uploads/2012/03/musi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8496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blogs.thenews.com.pk/blogs/wp-content/uploads/2012/03/musi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8496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blogs.thenews.com.pk/blogs/wp-content/uploads/2012/03/music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Шелковая кисточка 00_00_22-00_00_40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  <p:sp>
        <p:nvSpPr>
          <p:cNvPr id="4" name="Управляющая кнопка: назад 3">
            <a:hlinkClick r:id="rId6" action="ppaction://hlinksldjump" highlightClick="1"/>
          </p:cNvPr>
          <p:cNvSpPr/>
          <p:nvPr/>
        </p:nvSpPr>
        <p:spPr>
          <a:xfrm>
            <a:off x="7596337" y="5661249"/>
            <a:ext cx="1152126" cy="86409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4397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52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blogs.thenews.com.pk/blogs/wp-content/uploads/2012/03/music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Черные глаза 00_00_15-00_00_34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  <p:sp>
        <p:nvSpPr>
          <p:cNvPr id="4" name="Управляющая кнопка: назад 3">
            <a:hlinkClick r:id="rId6" action="ppaction://hlinksldjump" highlightClick="1"/>
          </p:cNvPr>
          <p:cNvSpPr/>
          <p:nvPr/>
        </p:nvSpPr>
        <p:spPr>
          <a:xfrm>
            <a:off x="7596336" y="5589240"/>
            <a:ext cx="1152128" cy="93610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7998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51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blogs.thenews.com.pk/blogs/wp-content/uploads/2012/03/music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Самая счастливая 00_00_13-00_00_31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  <p:sp>
        <p:nvSpPr>
          <p:cNvPr id="4" name="Управляющая кнопка: назад 3">
            <a:hlinkClick r:id="rId6" action="ppaction://hlinksldjump" highlightClick="1"/>
          </p:cNvPr>
          <p:cNvSpPr/>
          <p:nvPr/>
        </p:nvSpPr>
        <p:spPr>
          <a:xfrm>
            <a:off x="7596336" y="5589240"/>
            <a:ext cx="1152128" cy="93610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8496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535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blogs.thenews.com.pk/blogs/wp-content/uploads/2012/03/music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Приходи сказка 00_00_35-00_00_49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  <p:sp>
        <p:nvSpPr>
          <p:cNvPr id="4" name="Управляющая кнопка: назад 3">
            <a:hlinkClick r:id="rId6" action="ppaction://hlinksldjump" highlightClick="1"/>
          </p:cNvPr>
          <p:cNvSpPr/>
          <p:nvPr/>
        </p:nvSpPr>
        <p:spPr>
          <a:xfrm>
            <a:off x="7596336" y="5589240"/>
            <a:ext cx="1152128" cy="93610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8496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51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blogs.thenews.com.pk/blogs/wp-content/uploads/2012/03/music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Потолок ледяной 00_00_20-00_00_45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  <p:sp>
        <p:nvSpPr>
          <p:cNvPr id="4" name="Управляющая кнопка: назад 3">
            <a:hlinkClick r:id="rId6" action="ppaction://hlinksldjump" highlightClick="1"/>
          </p:cNvPr>
          <p:cNvSpPr/>
          <p:nvPr/>
        </p:nvSpPr>
        <p:spPr>
          <a:xfrm>
            <a:off x="7596336" y="5589240"/>
            <a:ext cx="1152128" cy="93610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8496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53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blogs.thenews.com.pk/blogs/wp-content/uploads/2012/03/music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По секрету всему свету 00_00_03-00_00_16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  <p:sp>
        <p:nvSpPr>
          <p:cNvPr id="4" name="Управляющая кнопка: назад 3">
            <a:hlinkClick r:id="rId6" action="ppaction://hlinksldjump" highlightClick="1"/>
          </p:cNvPr>
          <p:cNvSpPr/>
          <p:nvPr/>
        </p:nvSpPr>
        <p:spPr>
          <a:xfrm>
            <a:off x="7596336" y="5589240"/>
            <a:ext cx="1152128" cy="93610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8496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51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19</Words>
  <Application>Microsoft Office PowerPoint</Application>
  <PresentationFormat>Экран (4:3)</PresentationFormat>
  <Paragraphs>16</Paragraphs>
  <Slides>35</Slides>
  <Notes>0</Notes>
  <HiddenSlides>0</HiddenSlides>
  <MMClips>15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Raybook</dc:creator>
  <cp:lastModifiedBy>Raybook</cp:lastModifiedBy>
  <cp:revision>11</cp:revision>
  <dcterms:created xsi:type="dcterms:W3CDTF">2013-01-22T18:34:12Z</dcterms:created>
  <dcterms:modified xsi:type="dcterms:W3CDTF">2013-01-23T06:56:36Z</dcterms:modified>
</cp:coreProperties>
</file>