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8" r:id="rId44"/>
    <p:sldId id="299" r:id="rId45"/>
    <p:sldId id="300" r:id="rId46"/>
    <p:sldId id="301" r:id="rId47"/>
    <p:sldId id="303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7030A0"/>
                </a:solidFill>
              </a:rPr>
              <a:t>УРОК ТУРИЗМА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/>
                </a:solidFill>
              </a:rPr>
              <a:t>ПОДГОТОВИЛА УЧИТЕЛЬ БИОЛОГИИ МБОУ </a:t>
            </a:r>
            <a:r>
              <a:rPr lang="ru-RU" dirty="0" err="1">
                <a:solidFill>
                  <a:schemeClr val="tx1"/>
                </a:solidFill>
              </a:rPr>
              <a:t>г.Астрахани</a:t>
            </a:r>
            <a:r>
              <a:rPr lang="ru-RU" dirty="0">
                <a:solidFill>
                  <a:schemeClr val="tx1"/>
                </a:solidFill>
              </a:rPr>
              <a:t>  «СОШ №56»</a:t>
            </a:r>
          </a:p>
          <a:p>
            <a:r>
              <a:rPr lang="ru-RU" dirty="0">
                <a:solidFill>
                  <a:schemeClr val="tx1"/>
                </a:solidFill>
              </a:rPr>
              <a:t>КАЛМЫКОВА ЛАРИСА ПАВЛОВНА</a:t>
            </a:r>
          </a:p>
        </p:txBody>
      </p:sp>
    </p:spTree>
    <p:extLst>
      <p:ext uri="{BB962C8B-B14F-4D97-AF65-F5344CB8AC3E}">
        <p14:creationId xmlns:p14="http://schemas.microsoft.com/office/powerpoint/2010/main" val="2704466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ПАМЯТНИК ЧИСТИЛЬЩИКУ ОБУВИ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Лариса\Downloads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1296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822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ПОЮЩИЙ ФОНТАН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7" name="Picture 3" descr="C:\Users\Лариса\Downloads\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56895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744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 ПИОНЕРОВ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Лариса\Downloads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81" y="1190255"/>
            <a:ext cx="9083201" cy="596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395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КРЕМЛЬ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Лариса\Downloads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424936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638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Лариса\Downloads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477125" cy="561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152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АНТРОПОЛОГИЧЕСКИЙ ОТДЕЛ КРАЕВЕДЧЕСКОГО МУЗЕЯ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Лариса\Downloads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359775" cy="456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018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Лариса\Downloads\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325" y="1905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314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Лариса\Downloads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72501" cy="57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25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ДОМ-МУЗЕЙ УЛЬЯНОВА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Лариса\Downloads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572501" cy="499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679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Лариса\Downloads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040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ариса\Downloads\1423303505_astrakhan-gorod-solnt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628"/>
            <a:ext cx="9144000" cy="638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7795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 КУПЦА ТЕТЮШИНОВА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Лариса\Downloads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572500" cy="492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173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ДОМ-МУЗЕЙ КУСТОДИЕВА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Лариса\Downloads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572500" cy="470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396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МУЗЕЙ ВЕЛИМИРА ХЛЕБНИКОВА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C:\Users\Лариса\Downloads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268760"/>
            <a:ext cx="9753600" cy="587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943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ТЕАТР ОПЕРЫ И БАЛЕТА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Лариса\Downloads\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56895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6118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Лариса\Downloads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001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ДРАМАТИЧЕСКИЙ ТЕАТР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C:\Users\Лариса\Downloads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06489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2793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КУКОЛЬНЫЙ ТЕАТР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C:\Users\Лариса\Downloads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2204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645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C:\Users\Лариса\Downloads\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" y="0"/>
            <a:ext cx="2008188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Лариса\Downloads\26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5325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МОЛОДЕЖНЫЙ ФЕСТИВАЛЬ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C:\Users\Лариса\Downloads\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2774" y="1124744"/>
            <a:ext cx="9525000" cy="5470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6780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ЗЕЛЕНЫЙ КОНЦЕРТ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C:\Users\Лариса\Downloads\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11" y="1124744"/>
            <a:ext cx="8572500" cy="550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218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Лотосные</a:t>
            </a:r>
            <a:r>
              <a:rPr lang="ru-RU" dirty="0"/>
              <a:t> поля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Лариса\Downloads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2060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«Борис Годунов» в Кремле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C:\Users\Лариса\Downloads\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8856984" cy="518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1188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НАЦИОНАЛЬНЫЕ ПРАЗДНИКИ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C:\Users\Лариса\Downloads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72446"/>
            <a:ext cx="525658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Лариса\Downloads\30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84784"/>
            <a:ext cx="2857500" cy="503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569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C:\Users\Лариса\Downloads\31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322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C:\Users\Лариса\Downloads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18457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Лариса\Downloads\32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12976"/>
            <a:ext cx="482453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2573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ДЕНЬ РЫБАКА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C:\Users\Лариса\Downloads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13690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1367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C:\Users\Лариса\Downloads\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4981"/>
            <a:ext cx="5536357" cy="366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Лариса\Downloads\34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932" y="3440651"/>
            <a:ext cx="4928068" cy="340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7574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C:\Users\Лариса\Downloads\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6156176" cy="388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Лариса\Downloads\35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13374"/>
            <a:ext cx="4176464" cy="252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3710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МАСЛЕНИЦА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C:\Users\Лариса\Downloads\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6839285" cy="455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Лариса\Downloads\36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441" y="3676188"/>
            <a:ext cx="4064559" cy="318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5727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ФЕСТИВАЛЬ «ЗЕЛЕНЫЕ СВЯТКИ»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C:\Users\Лариса\Downloads\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4" y="1239589"/>
            <a:ext cx="5715001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3" descr="C:\Users\Лариса\Downloads\37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362" y="2996952"/>
            <a:ext cx="5150638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1472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САБАНТУЙ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C:\Users\Лариса\Downloads\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5715000" cy="362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C:\Users\Лариса\Downloads\38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344" y="3782888"/>
            <a:ext cx="5904656" cy="307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638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Астраханский биосферный заповедник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Лариса\Downloads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412776"/>
            <a:ext cx="9753601" cy="529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0346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C:\Users\Лариса\Downloads\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48" y="326876"/>
            <a:ext cx="9753601" cy="651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9684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/>
              <a:t>НАУРЫЗ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C:\Users\Лариса\Downloads\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82821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C:\Users\Лариса\Downloads\40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797321"/>
            <a:ext cx="60960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5308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dirty="0"/>
              <a:t>ЛОГОТИПЫ АСТРАХАНСКОЙ ОБЛАСТИ</a:t>
            </a:r>
          </a:p>
        </p:txBody>
      </p:sp>
      <p:pic>
        <p:nvPicPr>
          <p:cNvPr id="44034" name="Picture 2" descr="C:\Users\Лариса\Downloads\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06" y="1700808"/>
            <a:ext cx="8057242" cy="261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3" descr="C:\Users\Лариса\Downloads\42а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414367"/>
            <a:ext cx="3230181" cy="217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27" y="4396548"/>
            <a:ext cx="3236533" cy="2178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08996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C:\Users\Лариса\Downloads\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285750"/>
            <a:ext cx="6572250" cy="657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9" name="Picture 3" descr="C:\Users\Лариса\Downloads\43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1614487"/>
            <a:ext cx="3914775" cy="39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4101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C:\Users\Лариса\Downloads\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47" y="620688"/>
            <a:ext cx="7670800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1149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ЭЛЕКТРОННАЯ КАРТА АСТРАХАНСКОЙ ОБЛАСТИ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Лариса\Downloads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089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2347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 descr="C:\Users\Лариса\Downloads\45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128001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165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/>
              <a:t>ДОБРО ПОЖАЛОВАТЬ В АСТРАХАНЬ</a:t>
            </a:r>
          </a:p>
        </p:txBody>
      </p:sp>
    </p:spTree>
    <p:extLst>
      <p:ext uri="{BB962C8B-B14F-4D97-AF65-F5344CB8AC3E}">
        <p14:creationId xmlns:p14="http://schemas.microsoft.com/office/powerpoint/2010/main" val="2518194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Весенние степи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Лариса\Downloads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70485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494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Золото сарматов</a:t>
            </a:r>
          </a:p>
        </p:txBody>
      </p:sp>
      <p:pic>
        <p:nvPicPr>
          <p:cNvPr id="6146" name="Picture 2" descr="C:\Users\Лариса\Downloads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56895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825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САРАЙ- БАТУ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Лариса\Downloads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5698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422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Лариса\Downloads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5278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Лариса\Downloads\7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260648"/>
            <a:ext cx="453218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63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НАБЕРЕЖНАЯ  ВОЛГИ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Лариса\Downloads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419877" cy="551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8708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93</Words>
  <Application>Microsoft Office PowerPoint</Application>
  <PresentationFormat>Экран (4:3)</PresentationFormat>
  <Paragraphs>33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Arial</vt:lpstr>
      <vt:lpstr>Calibri</vt:lpstr>
      <vt:lpstr>Тема Office</vt:lpstr>
      <vt:lpstr>УРОК ТУРИЗМА</vt:lpstr>
      <vt:lpstr>Презентация PowerPoint</vt:lpstr>
      <vt:lpstr>Лотосные поля</vt:lpstr>
      <vt:lpstr>Астраханский биосферный заповедник</vt:lpstr>
      <vt:lpstr>Весенние степи</vt:lpstr>
      <vt:lpstr>Презентация PowerPoint</vt:lpstr>
      <vt:lpstr>САРАЙ- БАТУ</vt:lpstr>
      <vt:lpstr>Презентация PowerPoint</vt:lpstr>
      <vt:lpstr>НАБЕРЕЖНАЯ  ВОЛГИ</vt:lpstr>
      <vt:lpstr>ПАМЯТНИК ЧИСТИЛЬЩИКУ ОБУВИ</vt:lpstr>
      <vt:lpstr>ПОЮЩИЙ ФОНТАН</vt:lpstr>
      <vt:lpstr>ДОМ ПИОНЕРОВ</vt:lpstr>
      <vt:lpstr>КРЕМЛЬ</vt:lpstr>
      <vt:lpstr>Презентация PowerPoint</vt:lpstr>
      <vt:lpstr>АНТРОПОЛОГИЧЕСКИЙ ОТДЕЛ КРАЕВЕДЧЕСКОГО МУЗЕЯ</vt:lpstr>
      <vt:lpstr>Презентация PowerPoint</vt:lpstr>
      <vt:lpstr>Презентация PowerPoint</vt:lpstr>
      <vt:lpstr>ДОМ-МУЗЕЙ УЛЬЯНОВА</vt:lpstr>
      <vt:lpstr>Презентация PowerPoint</vt:lpstr>
      <vt:lpstr>ДОМ КУПЦА ТЕТЮШИНОВА</vt:lpstr>
      <vt:lpstr>ДОМ-МУЗЕЙ КУСТОДИЕВА</vt:lpstr>
      <vt:lpstr>МУЗЕЙ ВЕЛИМИРА ХЛЕБНИКОВА</vt:lpstr>
      <vt:lpstr>ТЕАТР ОПЕРЫ И БАЛЕТА</vt:lpstr>
      <vt:lpstr>Презентация PowerPoint</vt:lpstr>
      <vt:lpstr>ДРАМАТИЧЕСКИЙ ТЕАТР</vt:lpstr>
      <vt:lpstr>КУКОЛЬНЫЙ ТЕАТР</vt:lpstr>
      <vt:lpstr>Презентация PowerPoint</vt:lpstr>
      <vt:lpstr>МОЛОДЕЖНЫЙ ФЕСТИВАЛЬ</vt:lpstr>
      <vt:lpstr>ЗЕЛЕНЫЙ КОНЦЕРТ</vt:lpstr>
      <vt:lpstr>«Борис Годунов» в Кремле</vt:lpstr>
      <vt:lpstr>НАЦИОНАЛЬНЫЕ ПРАЗДНИКИ</vt:lpstr>
      <vt:lpstr>Презентация PowerPoint</vt:lpstr>
      <vt:lpstr>Презентация PowerPoint</vt:lpstr>
      <vt:lpstr>ДЕНЬ РЫБАКА</vt:lpstr>
      <vt:lpstr>Презентация PowerPoint</vt:lpstr>
      <vt:lpstr>Презентация PowerPoint</vt:lpstr>
      <vt:lpstr>МАСЛЕНИЦА</vt:lpstr>
      <vt:lpstr>ФЕСТИВАЛЬ «ЗЕЛЕНЫЕ СВЯТКИ»</vt:lpstr>
      <vt:lpstr>САБАНТУЙ</vt:lpstr>
      <vt:lpstr>Презентация PowerPoint</vt:lpstr>
      <vt:lpstr>НАУРЫЗ</vt:lpstr>
      <vt:lpstr>ЛОГОТИПЫ АСТРАХАНСКОЙ ОБЛАСТИ</vt:lpstr>
      <vt:lpstr>Презентация PowerPoint</vt:lpstr>
      <vt:lpstr>Презентация PowerPoint</vt:lpstr>
      <vt:lpstr>ЭЛЕКТРОННАЯ КАРТА АСТРАХАНСКОЙ ОБЛАСТИ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 Чайка</cp:lastModifiedBy>
  <cp:revision>10</cp:revision>
  <dcterms:created xsi:type="dcterms:W3CDTF">2016-05-18T17:49:21Z</dcterms:created>
  <dcterms:modified xsi:type="dcterms:W3CDTF">2022-03-08T09:10:59Z</dcterms:modified>
</cp:coreProperties>
</file>