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5\Desktop\CD2\Ex.%201,%20p.%2070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i1.wp.com/www.cristinacabal.com/imagenes/mosaico1.jpg?crop=1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i.pinimg.com/originals/9f/a3/4b/9fa34b5d7fc579483d5a137f3c11e2e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 l="3515" t="10416" r="33203" b="25000"/>
          <a:stretch>
            <a:fillRect/>
          </a:stretch>
        </p:blipFill>
        <p:spPr bwMode="auto">
          <a:xfrm>
            <a:off x="0" y="285728"/>
            <a:ext cx="9144000" cy="524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57224" y="5657671"/>
            <a:ext cx="7803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latin typeface="Arial Black" pitchFamily="34" charset="0"/>
              </a:rPr>
              <a:t>Famous people</a:t>
            </a:r>
            <a:endParaRPr lang="ru-RU" sz="7200" dirty="0">
              <a:latin typeface="Arial Black" pitchFamily="34" charset="0"/>
            </a:endParaRPr>
          </a:p>
        </p:txBody>
      </p:sp>
      <p:pic>
        <p:nvPicPr>
          <p:cNvPr id="8" name="Ex. 1, p. 7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53490" y="5572140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173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s://ds05.infourok.ru/uploads/ex/0331/00055a60-460fbd95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l="26953" t="33069" r="37890" b="34375"/>
          <a:stretch>
            <a:fillRect/>
          </a:stretch>
        </p:blipFill>
        <p:spPr bwMode="auto">
          <a:xfrm>
            <a:off x="0" y="857232"/>
            <a:ext cx="9154236" cy="476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14414" y="117693"/>
            <a:ext cx="657229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Look at the poem. It is a translation of a poem.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 you recognize it? What is it? Who is the author?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The storm wind covers the sky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Whirling the fleecy snow drifts,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Now it howls like a wolf,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Now it is crying, like a lost child,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Now rustling the decayed thatch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On our tumbledown roof,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Now, like a delayed traveller,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Knocking on our window pane.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000372"/>
            <a:ext cx="58579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Буря небо мглою кроет</a:t>
            </a:r>
          </a:p>
          <a:p>
            <a:r>
              <a:rPr lang="ru-RU" sz="2800" b="1" dirty="0" smtClean="0">
                <a:latin typeface="Bookman Old Style" pitchFamily="18" charset="0"/>
              </a:rPr>
              <a:t>Вихри снежные крутя</a:t>
            </a:r>
          </a:p>
          <a:p>
            <a:r>
              <a:rPr lang="ru-RU" sz="2800" b="1" dirty="0" smtClean="0">
                <a:latin typeface="Bookman Old Style" pitchFamily="18" charset="0"/>
              </a:rPr>
              <a:t>То как зверь она завоет </a:t>
            </a:r>
          </a:p>
          <a:p>
            <a:r>
              <a:rPr lang="ru-RU" sz="2800" b="1" dirty="0" smtClean="0">
                <a:latin typeface="Bookman Old Style" pitchFamily="18" charset="0"/>
              </a:rPr>
              <a:t>То заплачет как дитя</a:t>
            </a:r>
          </a:p>
          <a:p>
            <a:r>
              <a:rPr lang="ru-RU" sz="2800" b="1" dirty="0" smtClean="0">
                <a:latin typeface="Bookman Old Style" pitchFamily="18" charset="0"/>
              </a:rPr>
              <a:t>То по кровле обветшалой</a:t>
            </a:r>
          </a:p>
          <a:p>
            <a:r>
              <a:rPr lang="ru-RU" sz="2800" b="1" dirty="0" smtClean="0">
                <a:latin typeface="Bookman Old Style" pitchFamily="18" charset="0"/>
              </a:rPr>
              <a:t>Вдруг соломой зашумит</a:t>
            </a:r>
          </a:p>
          <a:p>
            <a:r>
              <a:rPr lang="ru-RU" sz="2800" b="1" dirty="0" smtClean="0">
                <a:latin typeface="Bookman Old Style" pitchFamily="18" charset="0"/>
              </a:rPr>
              <a:t>То как путник запоздалый </a:t>
            </a:r>
          </a:p>
          <a:p>
            <a:r>
              <a:rPr lang="ru-RU" sz="2800" b="1" dirty="0" smtClean="0">
                <a:latin typeface="Bookman Old Style" pitchFamily="18" charset="0"/>
              </a:rPr>
              <a:t>К нам в окошко постучит.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 l="48633" t="21875" r="21484" b="7291"/>
          <a:stretch>
            <a:fillRect/>
          </a:stretch>
        </p:blipFill>
        <p:spPr bwMode="auto">
          <a:xfrm>
            <a:off x="5500662" y="0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857364"/>
            <a:ext cx="828912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Name ___________________________</a:t>
            </a:r>
          </a:p>
          <a:p>
            <a:r>
              <a:rPr lang="en-US" sz="3600" dirty="0" smtClean="0">
                <a:latin typeface="Arial Black" pitchFamily="34" charset="0"/>
              </a:rPr>
              <a:t>Profession ______________________</a:t>
            </a:r>
          </a:p>
          <a:p>
            <a:r>
              <a:rPr lang="en-US" sz="3600" dirty="0" smtClean="0">
                <a:latin typeface="Arial Black" pitchFamily="34" charset="0"/>
              </a:rPr>
              <a:t>Date of birth ____________________</a:t>
            </a:r>
          </a:p>
          <a:p>
            <a:r>
              <a:rPr lang="en-US" sz="3600" dirty="0" smtClean="0">
                <a:latin typeface="Arial Black" pitchFamily="34" charset="0"/>
              </a:rPr>
              <a:t>Place of birth____________________</a:t>
            </a:r>
          </a:p>
          <a:p>
            <a:r>
              <a:rPr lang="en-US" sz="3600" dirty="0" smtClean="0">
                <a:latin typeface="Arial Black" pitchFamily="34" charset="0"/>
              </a:rPr>
              <a:t>Country of birth _________________</a:t>
            </a:r>
          </a:p>
          <a:p>
            <a:r>
              <a:rPr lang="en-US" sz="3600" dirty="0" smtClean="0">
                <a:latin typeface="Arial Black" pitchFamily="34" charset="0"/>
              </a:rPr>
              <a:t>Parents’ names__________________</a:t>
            </a:r>
          </a:p>
          <a:p>
            <a:r>
              <a:rPr lang="en-US" sz="3600" dirty="0" smtClean="0">
                <a:latin typeface="Arial Black" pitchFamily="34" charset="0"/>
              </a:rPr>
              <a:t>Most famous ____________________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357166"/>
            <a:ext cx="33513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 smtClean="0">
                <a:latin typeface="Arial Black" pitchFamily="34" charset="0"/>
              </a:rPr>
              <a:t>FACT FILE</a:t>
            </a:r>
            <a:endParaRPr lang="ru-RU" sz="4400" u="sng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145</TotalTime>
  <Words>95</Words>
  <Application>Microsoft Office PowerPoint</Application>
  <PresentationFormat>Экран (4:3)</PresentationFormat>
  <Paragraphs>22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</dc:creator>
  <cp:lastModifiedBy>User</cp:lastModifiedBy>
  <cp:revision>6</cp:revision>
  <dcterms:created xsi:type="dcterms:W3CDTF">2021-02-15T04:57:46Z</dcterms:created>
  <dcterms:modified xsi:type="dcterms:W3CDTF">2021-12-03T09:17:08Z</dcterms:modified>
</cp:coreProperties>
</file>