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6" r:id="rId3"/>
    <p:sldId id="268" r:id="rId4"/>
    <p:sldId id="269" r:id="rId5"/>
    <p:sldId id="270" r:id="rId6"/>
    <p:sldId id="271" r:id="rId7"/>
    <p:sldId id="272" r:id="rId8"/>
    <p:sldId id="262" r:id="rId9"/>
    <p:sldId id="273" r:id="rId10"/>
    <p:sldId id="259" r:id="rId11"/>
  </p:sldIdLst>
  <p:sldSz cx="9144000" cy="6858000" type="screen4x3"/>
  <p:notesSz cx="6858000" cy="9144000"/>
  <p:embeddedFontLst>
    <p:embeddedFont>
      <p:font typeface="Rubius" panose="020B0604020202020204" charset="0"/>
      <p:regular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1E1B"/>
    <a:srgbClr val="009E9A"/>
    <a:srgbClr val="007A77"/>
    <a:srgbClr val="CCFFFF"/>
    <a:srgbClr val="004442"/>
    <a:srgbClr val="008986"/>
    <a:srgbClr val="FFFF93"/>
    <a:srgbClr val="FFFFCC"/>
    <a:srgbClr val="006666"/>
    <a:srgbClr val="A27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18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9320/36014149.235/0_8a4dc_a7641a32_orig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g1.liveinternet.ru/images/attach/c/3/75/371/75371937_large_green90.gi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5649" y="1844824"/>
            <a:ext cx="5752702" cy="263450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>
              <a:lnSpc>
                <a:spcPct val="90000"/>
              </a:lnSpc>
            </a:pPr>
            <a:r>
              <a:rPr lang="ru-RU" sz="7200" b="1" smtClean="0">
                <a:ln w="9525">
                  <a:solidFill>
                    <a:srgbClr val="004442"/>
                  </a:solidFill>
                </a:ln>
                <a:gradFill>
                  <a:gsLst>
                    <a:gs pos="91000">
                      <a:srgbClr val="009E9A"/>
                    </a:gs>
                    <a:gs pos="10000">
                      <a:srgbClr val="007A77"/>
                    </a:gs>
                    <a:gs pos="26000">
                      <a:srgbClr val="009E9A"/>
                    </a:gs>
                    <a:gs pos="50000">
                      <a:srgbClr val="CCFFFF"/>
                    </a:gs>
                    <a:gs pos="79000">
                      <a:srgbClr val="009E9A"/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Rubius" pitchFamily="2" charset="0"/>
              </a:rPr>
              <a:t>Презентация</a:t>
            </a:r>
            <a:endParaRPr lang="ru-RU" sz="7200" b="1" dirty="0">
              <a:ln w="9525">
                <a:solidFill>
                  <a:srgbClr val="004442"/>
                </a:solidFill>
              </a:ln>
              <a:gradFill>
                <a:gsLst>
                  <a:gs pos="91000">
                    <a:srgbClr val="009E9A"/>
                  </a:gs>
                  <a:gs pos="10000">
                    <a:srgbClr val="007A77"/>
                  </a:gs>
                  <a:gs pos="26000">
                    <a:srgbClr val="009E9A"/>
                  </a:gs>
                  <a:gs pos="50000">
                    <a:srgbClr val="CCFFFF"/>
                  </a:gs>
                  <a:gs pos="79000">
                    <a:srgbClr val="009E9A"/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Rubius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75682" y="4725144"/>
            <a:ext cx="4536504" cy="15121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err="1" smtClean="0">
                <a:ln w="1905"/>
                <a:solidFill>
                  <a:srgbClr val="8D1E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Мерик</a:t>
            </a:r>
            <a:r>
              <a:rPr lang="ru-RU" sz="2400" dirty="0" smtClean="0">
                <a:ln w="1905"/>
                <a:solidFill>
                  <a:srgbClr val="8D1E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 </a:t>
            </a:r>
            <a:r>
              <a:rPr lang="ru-RU" sz="2400" dirty="0">
                <a:ln w="1905"/>
                <a:solidFill>
                  <a:srgbClr val="8D1E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Т</a:t>
            </a:r>
            <a:r>
              <a:rPr lang="ru-RU" sz="2400" dirty="0" smtClean="0">
                <a:ln w="1905"/>
                <a:solidFill>
                  <a:srgbClr val="8D1E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атьяна Валерьевна</a:t>
            </a:r>
          </a:p>
          <a:p>
            <a:pPr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Rubius" pitchFamily="2" charset="0"/>
              </a:rPr>
              <a:t>учитель</a:t>
            </a:r>
          </a:p>
          <a:p>
            <a:pPr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Rubius" pitchFamily="2" charset="0"/>
              </a:rPr>
              <a:t>г. Чита</a:t>
            </a:r>
            <a:endParaRPr lang="ru-RU" sz="2200" dirty="0">
              <a:solidFill>
                <a:schemeClr val="tx1"/>
              </a:solidFill>
              <a:latin typeface="Rubiu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564" y="620688"/>
            <a:ext cx="7776864" cy="7200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905"/>
                <a:solidFill>
                  <a:srgbClr val="8D1E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Интернет - ресурсы</a:t>
            </a:r>
            <a:endParaRPr lang="ru-RU" sz="3600" dirty="0">
              <a:ln w="1905"/>
              <a:solidFill>
                <a:srgbClr val="8D1E1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5445224"/>
            <a:ext cx="7128792" cy="755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момент создания шаблона все ссылки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использованные ресурсы являются активными.</a:t>
            </a:r>
            <a:endParaRPr 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647564" y="1453713"/>
            <a:ext cx="7776864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 smtClean="0"/>
              <a:t>Уголок (цвет изменен </a:t>
            </a:r>
            <a:r>
              <a:rPr lang="ru-RU" sz="2000" b="1" dirty="0"/>
              <a:t>в </a:t>
            </a:r>
            <a:r>
              <a:rPr lang="ru-RU" sz="2000" b="1" dirty="0" smtClean="0"/>
              <a:t>программе </a:t>
            </a:r>
            <a:r>
              <a:rPr lang="en-US" sz="2000" b="1" dirty="0"/>
              <a:t>Adobe </a:t>
            </a:r>
            <a:r>
              <a:rPr lang="en-US" sz="2000" b="1" dirty="0" smtClean="0"/>
              <a:t>Photoshop</a:t>
            </a:r>
            <a:r>
              <a:rPr lang="ru-RU" sz="2000" b="1" dirty="0" smtClean="0"/>
              <a:t>):   </a:t>
            </a:r>
            <a:endParaRPr lang="ru-RU" sz="2000" b="1" dirty="0"/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en-US" sz="1600" dirty="0">
                <a:hlinkClick r:id="rId3"/>
              </a:rPr>
              <a:t>https://</a:t>
            </a:r>
            <a:r>
              <a:rPr lang="en-US" sz="1600" dirty="0" smtClean="0">
                <a:hlinkClick r:id="rId3"/>
              </a:rPr>
              <a:t>img-fotki.yandex.ru/get/9320/36014149.235/0_8a4dc_a7641a32_orig</a:t>
            </a:r>
            <a:endParaRPr lang="ru-RU" sz="1600" dirty="0" smtClean="0"/>
          </a:p>
          <a:p>
            <a:pPr marL="342900" indent="-34290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sz="2000" b="1" dirty="0" smtClean="0"/>
              <a:t>Картинка для создания фона:</a:t>
            </a:r>
          </a:p>
          <a:p>
            <a:pPr>
              <a:buClr>
                <a:schemeClr val="accent6">
                  <a:lumMod val="50000"/>
                </a:schemeClr>
              </a:buClr>
              <a:buSzPct val="70000"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img1.liveinternet.ru/images/attach/c/3/75/371/75371937_large_green90.gif</a:t>
            </a:r>
            <a:r>
              <a:rPr lang="ru-RU" dirty="0" smtClean="0"/>
              <a:t>  </a:t>
            </a:r>
          </a:p>
          <a:p>
            <a:endParaRPr lang="ru-RU" sz="300" dirty="0"/>
          </a:p>
          <a:p>
            <a:endParaRPr lang="ru-RU" sz="1600" b="1" dirty="0" smtClean="0"/>
          </a:p>
          <a:p>
            <a:r>
              <a:rPr lang="ru-RU" sz="2000" b="1" dirty="0" smtClean="0"/>
              <a:t>Рамочка сделана в программе </a:t>
            </a:r>
            <a:r>
              <a:rPr lang="en-US" sz="2000" b="1" dirty="0"/>
              <a:t>Adobe </a:t>
            </a:r>
            <a:r>
              <a:rPr lang="en-US" sz="2000" b="1" dirty="0" smtClean="0"/>
              <a:t>Photoshop</a:t>
            </a:r>
            <a:r>
              <a:rPr lang="ru-RU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344816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8D1E1B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Задание</a:t>
            </a:r>
            <a:endParaRPr lang="ru-RU" dirty="0">
              <a:solidFill>
                <a:srgbClr val="8D1E1B"/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71600" y="1340768"/>
            <a:ext cx="7200800" cy="4536504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/>
              <a:t> </a:t>
            </a:r>
            <a:r>
              <a:rPr lang="ru-RU" dirty="0" err="1"/>
              <a:t>Прочита́й</a:t>
            </a:r>
            <a:r>
              <a:rPr lang="ru-RU" dirty="0"/>
              <a:t> </a:t>
            </a:r>
            <a:r>
              <a:rPr lang="ru-RU" dirty="0" err="1"/>
              <a:t>предложе́ния</a:t>
            </a:r>
            <a:r>
              <a:rPr lang="ru-RU" dirty="0"/>
              <a:t>, </a:t>
            </a:r>
            <a:r>
              <a:rPr lang="ru-RU" dirty="0" err="1"/>
              <a:t>поду́май</a:t>
            </a:r>
            <a:r>
              <a:rPr lang="ru-RU" dirty="0"/>
              <a:t>, что </a:t>
            </a:r>
            <a:r>
              <a:rPr lang="ru-RU" dirty="0" err="1"/>
              <a:t>ну́жно</a:t>
            </a:r>
            <a:r>
              <a:rPr lang="ru-RU" dirty="0"/>
              <a:t> </a:t>
            </a:r>
            <a:r>
              <a:rPr lang="ru-RU" dirty="0" err="1"/>
              <a:t>сде́лать</a:t>
            </a:r>
            <a:r>
              <a:rPr lang="ru-RU" smtClean="0"/>
              <a:t>?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00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848872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8D1E1B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Библиотекарь</a:t>
            </a:r>
            <a:endParaRPr lang="ru-RU" dirty="0">
              <a:solidFill>
                <a:srgbClr val="8D1E1B"/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03648" y="1340768"/>
            <a:ext cx="7056784" cy="482453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dirty="0"/>
              <a:t>э</a:t>
            </a:r>
            <a:r>
              <a:rPr lang="ru-RU" dirty="0" smtClean="0"/>
              <a:t>то </a:t>
            </a:r>
            <a:r>
              <a:rPr lang="ru-RU" dirty="0" err="1"/>
              <a:t>специали́ст</a:t>
            </a:r>
            <a:r>
              <a:rPr lang="ru-RU" dirty="0"/>
              <a:t>, </a:t>
            </a:r>
            <a:r>
              <a:rPr lang="ru-RU" dirty="0" err="1"/>
              <a:t>кото́рый</a:t>
            </a:r>
            <a:r>
              <a:rPr lang="ru-RU" dirty="0"/>
              <a:t> </a:t>
            </a:r>
            <a:r>
              <a:rPr lang="ru-RU" dirty="0" err="1"/>
              <a:t>занима́ется</a:t>
            </a:r>
            <a:r>
              <a:rPr lang="ru-RU" dirty="0"/>
              <a:t> </a:t>
            </a:r>
            <a:r>
              <a:rPr lang="ru-RU" dirty="0" err="1"/>
              <a:t>вы́дачей</a:t>
            </a:r>
            <a:r>
              <a:rPr lang="ru-RU" dirty="0"/>
              <a:t> книг, </a:t>
            </a:r>
            <a:r>
              <a:rPr lang="ru-RU" dirty="0" err="1"/>
              <a:t>следи́т</a:t>
            </a:r>
            <a:r>
              <a:rPr lang="ru-RU" dirty="0"/>
              <a:t> за </a:t>
            </a:r>
            <a:r>
              <a:rPr lang="ru-RU" dirty="0" err="1"/>
              <a:t>сохра́нностью</a:t>
            </a:r>
            <a:r>
              <a:rPr lang="ru-RU" dirty="0"/>
              <a:t> </a:t>
            </a:r>
            <a:r>
              <a:rPr lang="ru-RU" dirty="0" err="1"/>
              <a:t>фо́ндов</a:t>
            </a:r>
            <a:r>
              <a:rPr lang="ru-RU" dirty="0"/>
              <a:t>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56992"/>
            <a:ext cx="3770601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3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848872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8D1E1B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Продавец</a:t>
            </a:r>
            <a:endParaRPr lang="ru-RU" dirty="0">
              <a:solidFill>
                <a:srgbClr val="8D1E1B"/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560" y="1340768"/>
            <a:ext cx="7848872" cy="4824536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4400" dirty="0" smtClean="0"/>
              <a:t>это </a:t>
            </a:r>
            <a:r>
              <a:rPr lang="ru-RU" sz="4400" dirty="0" err="1"/>
              <a:t>челове́к</a:t>
            </a:r>
            <a:r>
              <a:rPr lang="ru-RU" sz="4400" dirty="0"/>
              <a:t>, </a:t>
            </a:r>
            <a:r>
              <a:rPr lang="ru-RU" sz="4400" dirty="0" err="1"/>
              <a:t>кото́рый</a:t>
            </a:r>
            <a:r>
              <a:rPr lang="ru-RU" sz="4400" dirty="0"/>
              <a:t> продаёт </a:t>
            </a:r>
            <a:r>
              <a:rPr lang="ru-RU" sz="4400" dirty="0" err="1"/>
              <a:t>това́р</a:t>
            </a:r>
            <a:r>
              <a:rPr lang="ru-RU" sz="4400" dirty="0" smtClean="0"/>
              <a:t>.</a:t>
            </a:r>
          </a:p>
          <a:p>
            <a:pPr marL="0" indent="0" algn="ctr">
              <a:buNone/>
            </a:pP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016" y="3012933"/>
            <a:ext cx="4679960" cy="312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7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D1E1B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Повар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это </a:t>
            </a:r>
            <a:r>
              <a:rPr lang="ru-RU" dirty="0" err="1"/>
              <a:t>челове́к</a:t>
            </a:r>
            <a:r>
              <a:rPr lang="ru-RU" dirty="0"/>
              <a:t>, </a:t>
            </a:r>
            <a:r>
              <a:rPr lang="ru-RU" dirty="0" err="1"/>
              <a:t>специа́льностью</a:t>
            </a:r>
            <a:r>
              <a:rPr lang="ru-RU" dirty="0"/>
              <a:t> </a:t>
            </a:r>
            <a:r>
              <a:rPr lang="ru-RU" dirty="0" err="1"/>
              <a:t>кото́рого</a:t>
            </a:r>
            <a:r>
              <a:rPr lang="ru-RU" dirty="0"/>
              <a:t> </a:t>
            </a:r>
            <a:r>
              <a:rPr lang="ru-RU" dirty="0" err="1"/>
              <a:t>явля́ется</a:t>
            </a:r>
            <a:r>
              <a:rPr lang="ru-RU" dirty="0"/>
              <a:t> </a:t>
            </a:r>
            <a:r>
              <a:rPr lang="ru-RU" dirty="0" err="1" smtClean="0"/>
              <a:t>приготовле́ние</a:t>
            </a:r>
            <a:r>
              <a:rPr lang="ru-RU" dirty="0" smtClean="0"/>
              <a:t> </a:t>
            </a:r>
            <a:r>
              <a:rPr lang="ru-RU" dirty="0" err="1"/>
              <a:t>пи́щи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780928"/>
            <a:ext cx="3909814" cy="320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D1E1B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Воспитатель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en-US" dirty="0" smtClean="0"/>
              <a:t> </a:t>
            </a:r>
            <a:r>
              <a:rPr lang="ru-RU" dirty="0" smtClean="0"/>
              <a:t>это </a:t>
            </a:r>
            <a:r>
              <a:rPr lang="ru-RU" dirty="0" err="1"/>
              <a:t>челове́к</a:t>
            </a:r>
            <a:r>
              <a:rPr lang="ru-RU" dirty="0"/>
              <a:t>, </a:t>
            </a:r>
            <a:r>
              <a:rPr lang="ru-RU" dirty="0" err="1"/>
              <a:t>кото́рый</a:t>
            </a:r>
            <a:r>
              <a:rPr lang="ru-RU" dirty="0"/>
              <a:t> </a:t>
            </a:r>
            <a:r>
              <a:rPr lang="ru-RU" dirty="0" err="1"/>
              <a:t>воспи́тывает</a:t>
            </a:r>
            <a:r>
              <a:rPr lang="ru-RU" dirty="0"/>
              <a:t>, </a:t>
            </a:r>
            <a:r>
              <a:rPr lang="ru-RU" dirty="0" err="1"/>
              <a:t>формиру́ет</a:t>
            </a:r>
            <a:r>
              <a:rPr lang="ru-RU" dirty="0"/>
              <a:t> </a:t>
            </a:r>
            <a:r>
              <a:rPr lang="ru-RU" dirty="0" err="1"/>
              <a:t>ли́чность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780928"/>
            <a:ext cx="3739480" cy="311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8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D1E1B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Бухгалтер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en-US" dirty="0" smtClean="0"/>
              <a:t> </a:t>
            </a:r>
            <a:r>
              <a:rPr lang="ru-RU" dirty="0"/>
              <a:t>это </a:t>
            </a:r>
            <a:r>
              <a:rPr lang="ru-RU" dirty="0" err="1"/>
              <a:t>челове́к</a:t>
            </a:r>
            <a:r>
              <a:rPr lang="ru-RU" dirty="0"/>
              <a:t>, </a:t>
            </a:r>
            <a:r>
              <a:rPr lang="ru-RU" dirty="0" err="1"/>
              <a:t>кото́рый</a:t>
            </a:r>
            <a:r>
              <a:rPr lang="ru-RU" dirty="0"/>
              <a:t> </a:t>
            </a:r>
            <a:r>
              <a:rPr lang="ru-RU" dirty="0" err="1"/>
              <a:t>име́ет</a:t>
            </a:r>
            <a:r>
              <a:rPr lang="ru-RU" dirty="0"/>
              <a:t> </a:t>
            </a:r>
            <a:r>
              <a:rPr lang="ru-RU" dirty="0" err="1"/>
              <a:t>де́ло</a:t>
            </a:r>
            <a:r>
              <a:rPr lang="ru-RU" dirty="0"/>
              <a:t> с </a:t>
            </a:r>
            <a:r>
              <a:rPr lang="ru-RU" dirty="0" err="1"/>
              <a:t>бума́гами</a:t>
            </a:r>
            <a:r>
              <a:rPr lang="ru-RU" dirty="0"/>
              <a:t> </a:t>
            </a:r>
            <a:r>
              <a:rPr lang="ru-RU" dirty="0" err="1"/>
              <a:t>фи́рмы</a:t>
            </a:r>
            <a:r>
              <a:rPr lang="ru-RU" dirty="0"/>
              <a:t> и с </a:t>
            </a:r>
            <a:r>
              <a:rPr lang="ru-RU" dirty="0" err="1"/>
              <a:t>ка́ссой</a:t>
            </a:r>
            <a:r>
              <a:rPr lang="ru-RU" dirty="0"/>
              <a:t>. </a:t>
            </a:r>
            <a:r>
              <a:rPr lang="ru-RU" dirty="0" err="1"/>
              <a:t>Рассчи</a:t>
            </a:r>
            <a:r>
              <a:rPr lang="en-US" dirty="0"/>
              <a:t>́</a:t>
            </a:r>
            <a:r>
              <a:rPr lang="ru-RU" dirty="0" err="1"/>
              <a:t>тывает</a:t>
            </a:r>
            <a:r>
              <a:rPr lang="ru-RU" dirty="0"/>
              <a:t> за</a:t>
            </a:r>
            <a:r>
              <a:rPr lang="en-US" dirty="0"/>
              <a:t>́</a:t>
            </a:r>
            <a:r>
              <a:rPr lang="ru-RU" dirty="0"/>
              <a:t>работную </a:t>
            </a:r>
            <a:r>
              <a:rPr lang="ru-RU" dirty="0" err="1"/>
              <a:t>пла</a:t>
            </a:r>
            <a:r>
              <a:rPr lang="en-US" dirty="0"/>
              <a:t>́</a:t>
            </a:r>
            <a:r>
              <a:rPr lang="ru-RU" dirty="0"/>
              <a:t>ту.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780928"/>
            <a:ext cx="4608512" cy="307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3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658594" y="1196752"/>
            <a:ext cx="7826812" cy="39604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Назови</a:t>
            </a:r>
            <a:r>
              <a:rPr kumimoji="0" lang="ru-RU" sz="48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обобщающее слово.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800" b="1" i="1" dirty="0"/>
          </a:p>
          <a:p>
            <a:pPr marL="342900" lvl="0" indent="-342900" algn="ctr">
              <a:defRPr/>
            </a:pPr>
            <a:r>
              <a:rPr lang="ru-RU" sz="9600" noProof="0" dirty="0" smtClean="0">
                <a:solidFill>
                  <a:srgbClr val="8D1E1B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Профессии</a:t>
            </a:r>
            <a:r>
              <a:rPr kumimoji="0" lang="ru-RU" sz="96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endParaRPr kumimoji="0" lang="ru-RU" sz="9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788934" y="5301208"/>
            <a:ext cx="7538780" cy="767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ctr"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Сайт: </a:t>
            </a:r>
            <a:r>
              <a:rPr lang="en-US" sz="2400" i="1" dirty="0" smtClean="0">
                <a:hlinkClick r:id="rId2"/>
              </a:rPr>
              <a:t>http://elenaranko.ucoz.ru/</a:t>
            </a:r>
            <a:r>
              <a:rPr lang="ru-RU" sz="2400" i="1" dirty="0" smtClean="0"/>
              <a:t>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3112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88640"/>
            <a:ext cx="532859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0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143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Times New Roman</vt:lpstr>
      <vt:lpstr>Wingdings</vt:lpstr>
      <vt:lpstr>Rubius</vt:lpstr>
      <vt:lpstr>Arial</vt:lpstr>
      <vt:lpstr>Тема Office</vt:lpstr>
      <vt:lpstr>Презентация</vt:lpstr>
      <vt:lpstr>Задание</vt:lpstr>
      <vt:lpstr>Библиотекарь</vt:lpstr>
      <vt:lpstr>Продавец</vt:lpstr>
      <vt:lpstr>Повар</vt:lpstr>
      <vt:lpstr>Воспитатель</vt:lpstr>
      <vt:lpstr>Бухгалтер</vt:lpstr>
      <vt:lpstr>Презентация PowerPoint</vt:lpstr>
      <vt:lpstr>Презентация PowerPoint</vt:lpstr>
      <vt:lpstr>Интернет - ресурсы</vt:lpstr>
    </vt:vector>
  </TitlesOfParts>
  <Company>МАОУ лицей №21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User</cp:lastModifiedBy>
  <cp:revision>104</cp:revision>
  <dcterms:created xsi:type="dcterms:W3CDTF">2015-04-19T15:51:03Z</dcterms:created>
  <dcterms:modified xsi:type="dcterms:W3CDTF">2025-09-23T05:46:57Z</dcterms:modified>
</cp:coreProperties>
</file>