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900igr.net/up/datai/261609/0001-001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70546" y="-414888"/>
            <a:ext cx="10748371" cy="80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392" y="476672"/>
            <a:ext cx="886509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Дидактическая игра </a:t>
            </a:r>
            <a:endParaRPr lang="ru-RU" sz="2000" dirty="0"/>
          </a:p>
          <a:p>
            <a:r>
              <a:rPr lang="ru-RU" b="1" i="1" dirty="0"/>
              <a:t>Чтобы правило понять,</a:t>
            </a:r>
            <a:br>
              <a:rPr lang="ru-RU" b="1" i="1" dirty="0"/>
            </a:br>
            <a:r>
              <a:rPr lang="ru-RU" b="1" i="1" dirty="0"/>
              <a:t>Никогда не забывать,</a:t>
            </a:r>
            <a:br>
              <a:rPr lang="ru-RU" b="1" i="1" dirty="0"/>
            </a:br>
            <a:r>
              <a:rPr lang="ru-RU" b="1" i="1" dirty="0"/>
              <a:t>Его надо изучать,</a:t>
            </a:r>
            <a:br>
              <a:rPr lang="ru-RU" b="1" i="1" dirty="0"/>
            </a:br>
            <a:r>
              <a:rPr lang="ru-RU" b="1" i="1" dirty="0"/>
              <a:t>В виде сказки представлять.</a:t>
            </a:r>
            <a:endParaRPr lang="ru-RU" dirty="0"/>
          </a:p>
          <a:p>
            <a:pPr algn="ctr"/>
            <a:r>
              <a:rPr lang="ru-RU" sz="2000" b="1" dirty="0">
                <a:solidFill>
                  <a:srgbClr val="00B050"/>
                </a:solidFill>
              </a:rPr>
              <a:t>«Роща однокоренных слов»</a:t>
            </a:r>
            <a:r>
              <a:rPr lang="ru-RU" b="1" dirty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(предназначена для учащихся 8-10 лет)</a:t>
            </a:r>
          </a:p>
          <a:p>
            <a:r>
              <a:rPr lang="ru-RU" sz="2000" b="1" dirty="0"/>
              <a:t>Цель:</a:t>
            </a:r>
            <a:r>
              <a:rPr lang="ru-RU" sz="2000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знания учащихся о корне слова, умение определять однокоренные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Упражнять в подборе однокоренных слов;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словарный запас при помощи подбора однокоренных слов, работой со значением слов;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обобщать и классифицировать слова по признакам;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интерес к русскому языку и логопедическим занятиям через увлекательные задания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картон А- 4, на нем нарисованы и вырезаны  корни, на них записаны корни слов, карточки однокоренных слов разных цветов.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г. Иркутска СОШ №</a:t>
            </a:r>
            <a:r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классов </a:t>
            </a:r>
          </a:p>
          <a:p>
            <a:pPr algn="ctr"/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Маряткина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Валерьевна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66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voibiznesdoma.ru/troiza/images/123275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357" y="0"/>
            <a:ext cx="92569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548680"/>
            <a:ext cx="640871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Описание:</a:t>
            </a:r>
            <a:endParaRPr lang="ru-RU" sz="2000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игры заключается в следующем: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рассказывается сказка. По мере рассказывания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сказки,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 или столе появляются плоскостные изображения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карточки.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1700" y="1844824"/>
            <a:ext cx="604867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3866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voibiznesdoma.ru/troiza/images/123275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357" y="0"/>
            <a:ext cx="92569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764704"/>
            <a:ext cx="683308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Давным-давно это было. Шли путники, увидели поваленные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удивились, как много корней живых осталось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 слово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живёт. Решили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путники взять их с собой и посадить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Принесли путники их в свою рощу и посадили, хорошо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ухаживали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чудо-корнями и вскоре увидели, что из корней вырастают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слова .А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какие, мы с Вами сейчас узнаем и поможем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словам.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распределить карточки, соотнося их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корнями «вырастить слова из корня».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каждого слова,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доказать, что слово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выросло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того или иного  корня.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Некоторые слова лишние, но об этом можно не говорить детям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как и то, что слова, относящиеся к одному корню,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одинакового цвета, когда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это обнаруживают,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создается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положительный эмоциональный эффект. 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59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900igr.net/up/datai/261609/0001-001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5543"/>
            <a:ext cx="9556229" cy="717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30" y="-33076"/>
            <a:ext cx="4735805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808" y="23700"/>
            <a:ext cx="4861880" cy="364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3519009"/>
            <a:ext cx="13841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можно записать в столбики в зависимости от корней, выделить корни (дугой).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слов, которые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подходят ни к одному корню. Можно продолжить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попросить подобрать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однокоренные слова к словам, у которых нет корней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можно использовать как при индивидуальных занятиях с ребенком, так и при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аботе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группой детей одновременно.  Дети должны работать вместе со взрослым,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взрослый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правильность распределения слов. ( Можно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слова, которые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корнях и соответственно, подобрать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ним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однокоренные слова.)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53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</Words>
  <Application>Microsoft Office PowerPoint</Application>
  <PresentationFormat>Экран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a.maryatkin@mail.ru</cp:lastModifiedBy>
  <cp:revision>2</cp:revision>
  <dcterms:created xsi:type="dcterms:W3CDTF">2020-06-08T12:02:36Z</dcterms:created>
  <dcterms:modified xsi:type="dcterms:W3CDTF">2022-01-13T14:25:27Z</dcterms:modified>
</cp:coreProperties>
</file>