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91" r:id="rId2"/>
    <p:sldId id="256" r:id="rId3"/>
    <p:sldId id="266" r:id="rId4"/>
    <p:sldId id="267" r:id="rId5"/>
    <p:sldId id="289" r:id="rId6"/>
    <p:sldId id="275" r:id="rId7"/>
    <p:sldId id="271" r:id="rId8"/>
    <p:sldId id="272" r:id="rId9"/>
    <p:sldId id="288" r:id="rId10"/>
    <p:sldId id="290" r:id="rId11"/>
    <p:sldId id="286" r:id="rId12"/>
    <p:sldId id="287" r:id="rId13"/>
    <p:sldId id="270" r:id="rId14"/>
    <p:sldId id="292" r:id="rId15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1B6"/>
    <a:srgbClr val="F9D600"/>
    <a:srgbClr val="97000B"/>
    <a:srgbClr val="324057"/>
    <a:srgbClr val="007CCE"/>
    <a:srgbClr val="2A1255"/>
    <a:srgbClr val="A58C51"/>
    <a:srgbClr val="213969"/>
    <a:srgbClr val="332319"/>
    <a:srgbClr val="173A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8" y="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6/27/2021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6/27/2021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6/27/2021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6/27/2021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6/27/2021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6/27/2021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6/27/2021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6/27/2021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6/27/2021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6/27/2021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6/27/2021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6/27/2021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6/27/2021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2307" y="2613211"/>
            <a:ext cx="7869891" cy="16181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Урок геометрии </a:t>
            </a:r>
          </a:p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в 10 классе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3653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Верно-неверно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030" y="1854372"/>
            <a:ext cx="3274988" cy="17653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290" y="2031413"/>
            <a:ext cx="4150035" cy="185351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53987" y="1154714"/>
            <a:ext cx="6435645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Верно ли, что любые четыре точки не лежат в одной плоскости?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44065" y="2610834"/>
            <a:ext cx="1631985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нет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6528" y="2118868"/>
            <a:ext cx="4295775" cy="19431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5628" y="4883683"/>
            <a:ext cx="1076325" cy="15716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6400" y="4907848"/>
            <a:ext cx="1009650" cy="15906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90743" y="4812597"/>
            <a:ext cx="2686050" cy="1781175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165340" y="4313352"/>
            <a:ext cx="4315934" cy="12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Верно ли, что через любые три точки проходит плоскость и при том только одна?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45478" y="6011017"/>
            <a:ext cx="1631985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нет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534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№1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404" y="2630982"/>
            <a:ext cx="4977952" cy="3419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931831" y="1560137"/>
            <a:ext cx="62977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Найти ошибку на чертеже, где О ∈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EF.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Дайте объяснение. Сделайте верный чертеж.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84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№2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MUSIC\Downloads\IMG_20200918_0909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726" y="2802473"/>
            <a:ext cx="3307259" cy="354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MUSIC\Downloads\IMG_20200918_0909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67013" y="-3943350"/>
            <a:ext cx="1777526" cy="178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351722" y="1096311"/>
            <a:ext cx="75139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рисунке точки А, В, С и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лежат в плоскости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, а точка М не лежит в этой плоскости. Пересекаются ли плоскости, проходящие через точки А, В, М и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D, C, 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85229" y="3142249"/>
            <a:ext cx="454549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Ответ______________________.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Плоскости АВМ и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DCM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имеет общую _____________________,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потому, согласно___________,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Они имеют__________________,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т.е._________________________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56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з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адача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8713" y="1597447"/>
            <a:ext cx="76700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2800" dirty="0">
              <a:latin typeface="Times New Roman" panose="02020603050405020304" pitchFamily="18" charset="0"/>
              <a:ea typeface="Gungsuh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61641" y="1356653"/>
            <a:ext cx="6462583" cy="1673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АВСД – ромб, О – точка пересечения его диагоналей, М – точка пространства, не лежащая в плоскости ромба. Точки А,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лежат в плоскости α.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35358" y="2627901"/>
            <a:ext cx="2887149" cy="371610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61641" y="312557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Лежит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 в плоскости МОB точка D?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линию пересечения плоскостей МОВ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АDО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Вычислите площадь ромба, если сторона его равна 4 см, а угол равен 60</a:t>
            </a:r>
            <a:r>
              <a:rPr lang="ru-RU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</a:t>
            </a:r>
          </a:p>
        </p:txBody>
      </p:sp>
    </p:spTree>
    <p:extLst>
      <p:ext uri="{BB962C8B-B14F-4D97-AF65-F5344CB8AC3E}">
        <p14:creationId xmlns:p14="http://schemas.microsoft.com/office/powerpoint/2010/main" val="409771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  Домашнее задание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4109" y="1528482"/>
            <a:ext cx="7869891" cy="150158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№</a:t>
            </a:r>
            <a:r>
              <a:rPr lang="ru-RU" dirty="0" smtClean="0"/>
              <a:t>7,8,10 </a:t>
            </a:r>
            <a:r>
              <a:rPr lang="ru-RU" dirty="0" smtClean="0"/>
              <a:t>из учебника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0899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8" cy="6858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325940" y="4705902"/>
            <a:ext cx="4983979" cy="9561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41B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 </a:t>
            </a:r>
            <a:r>
              <a:rPr lang="ru-RU" sz="32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Урок геометрии будет сейчас </a:t>
            </a:r>
          </a:p>
          <a:p>
            <a:r>
              <a:rPr lang="ru-RU" sz="32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Отбросьте веселье за дверью.</a:t>
            </a:r>
          </a:p>
          <a:p>
            <a:r>
              <a:rPr lang="ru-RU" sz="32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Н</a:t>
            </a:r>
            <a:r>
              <a:rPr lang="ru-RU" sz="32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астройтесь </a:t>
            </a:r>
            <a:r>
              <a:rPr lang="ru-RU" sz="32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работать и думать на час.</a:t>
            </a:r>
          </a:p>
          <a:p>
            <a:r>
              <a:rPr lang="ru-RU" sz="32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Н</a:t>
            </a:r>
            <a:r>
              <a:rPr lang="ru-RU" sz="32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а </a:t>
            </a:r>
            <a:r>
              <a:rPr lang="ru-RU" sz="32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вас я надеюсь и верю.</a:t>
            </a:r>
          </a:p>
          <a:p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rgbClr val="0041B6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-89289"/>
            <a:ext cx="7886700" cy="1337732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Сформулируйте аксиомы стереометрии</a:t>
            </a:r>
            <a:endParaRPr lang="ru-RU" sz="3200" dirty="0">
              <a:latin typeface="Times New Roman" panose="02020603050405020304" pitchFamily="18" charset="0"/>
              <a:ea typeface="Gungsuh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81384" y="1248443"/>
            <a:ext cx="44694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Через три точки не лежащие на одной прямой, проходит плоскость и притом только одна</a:t>
            </a:r>
            <a:endParaRPr lang="ru-RU" sz="2000" dirty="0">
              <a:latin typeface="Times New Roman" panose="02020603050405020304" pitchFamily="18" charset="0"/>
              <a:ea typeface="Gungsuh" panose="02030600000101010101" pitchFamily="18" charset="-127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294" y="1159153"/>
            <a:ext cx="2933333" cy="170476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2625" y="2665941"/>
            <a:ext cx="2942857" cy="171428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189392" y="2903374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Если </a:t>
            </a:r>
            <a:r>
              <a:rPr lang="ru-RU" sz="20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две точки прямой лежат в плоскости, то и все точки этой прямой лежат в этой плоскости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7820" y="4219377"/>
            <a:ext cx="2093927" cy="249699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090086" y="465923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Если </a:t>
            </a:r>
            <a:r>
              <a:rPr lang="ru-RU" sz="20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две плоскости имеют общую точку, то они имеют общую прямую, на которой лежат все общие точки этих плоскостей</a:t>
            </a:r>
          </a:p>
        </p:txBody>
      </p:sp>
    </p:spTree>
    <p:extLst>
      <p:ext uri="{BB962C8B-B14F-4D97-AF65-F5344CB8AC3E}">
        <p14:creationId xmlns:p14="http://schemas.microsoft.com/office/powerpoint/2010/main" val="421136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57300" y="-263525"/>
            <a:ext cx="7886700" cy="18859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Заполните пропуски, чтобы получилось верное утверждение:</a:t>
            </a:r>
            <a:endParaRPr lang="ru-RU" sz="3200" dirty="0">
              <a:latin typeface="Times New Roman" panose="02020603050405020304" pitchFamily="18" charset="0"/>
              <a:ea typeface="Gungsuh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5079" y="1388223"/>
            <a:ext cx="64461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1) Для </a:t>
            </a:r>
            <a:r>
              <a:rPr lang="ru-RU" sz="24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любой прямой существуют точки, принадлежащие ей</a:t>
            </a:r>
            <a:r>
              <a:rPr lang="ru-RU" sz="24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, и</a:t>
            </a:r>
            <a:endParaRPr lang="ru-RU" sz="2400" dirty="0">
              <a:latin typeface="Times New Roman" panose="02020603050405020304" pitchFamily="18" charset="0"/>
              <a:ea typeface="Gungsuh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5079" y="2429701"/>
            <a:ext cx="60754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2)</a:t>
            </a:r>
            <a:r>
              <a:rPr lang="ru-RU" sz="24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 Через прямую и не лежащую на ней точку проходит плоскость, </a:t>
            </a:r>
            <a:r>
              <a:rPr lang="ru-RU" sz="24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и притом</a:t>
            </a:r>
            <a:endParaRPr lang="ru-RU" sz="2400" dirty="0">
              <a:latin typeface="Times New Roman" panose="02020603050405020304" pitchFamily="18" charset="0"/>
              <a:ea typeface="Gungsuh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67985" y="1751481"/>
            <a:ext cx="39621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6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точки не принадлежащие ей.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85149" y="2799033"/>
            <a:ext cx="17278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6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только одна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285149" y="3846997"/>
            <a:ext cx="17278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6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только одна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215080" y="3485045"/>
            <a:ext cx="56799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3) Через </a:t>
            </a:r>
            <a:r>
              <a:rPr lang="ru-RU" sz="24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две пересекающиеся прямые проходит плоскость, и притом</a:t>
            </a: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3235615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Уравнение" r:id="rId3" imgW="114120" imgH="215640" progId="Equation.3">
                  <p:embed/>
                </p:oleObj>
              </mc:Choice>
              <mc:Fallback>
                <p:oleObj name="Уравнение" r:id="rId3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215080" y="4412064"/>
            <a:ext cx="4428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4) Если А ∈ а, а </a:t>
            </a:r>
            <a:r>
              <a:rPr lang="ru-RU" sz="2400" dirty="0"/>
              <a:t>⊂</a:t>
            </a:r>
            <a:r>
              <a:rPr lang="ru-RU" sz="24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l-GR" sz="24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α</a:t>
            </a:r>
            <a:r>
              <a:rPr lang="ru-RU" sz="24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, то А         </a:t>
            </a:r>
            <a:r>
              <a:rPr lang="el-GR" sz="24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α</a:t>
            </a:r>
            <a:r>
              <a:rPr lang="ru-RU" sz="2000" dirty="0" smtClean="0">
                <a:latin typeface="Gungsuh" panose="02030600000101010101" pitchFamily="18" charset="-127"/>
                <a:ea typeface="Gungsuh" panose="02030600000101010101" pitchFamily="18" charset="-127"/>
              </a:rPr>
              <a:t> </a:t>
            </a:r>
            <a:endParaRPr lang="ru-RU" sz="2000" dirty="0"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15080" y="5133174"/>
            <a:ext cx="55955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5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) Если А ∈</a:t>
            </a:r>
            <a:r>
              <a:rPr lang="el-GR" sz="2400" dirty="0">
                <a:solidFill>
                  <a:srgbClr val="333333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α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 , В </a:t>
            </a:r>
            <a:r>
              <a:rPr lang="ru-RU" sz="24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∈ </a:t>
            </a:r>
            <a:r>
              <a:rPr lang="el-GR" sz="24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α</a:t>
            </a:r>
            <a:r>
              <a:rPr lang="ru-RU" sz="24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, С ∈ АВ, то </a:t>
            </a:r>
            <a:r>
              <a:rPr lang="ru-RU" sz="24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         </a:t>
            </a:r>
            <a:r>
              <a:rPr lang="el-GR" sz="24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α</a:t>
            </a:r>
            <a:r>
              <a:rPr lang="ru-RU" sz="24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ea typeface="Gungsuh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29150" y="4425123"/>
            <a:ext cx="5373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6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∈</a:t>
            </a:r>
            <a:endParaRPr lang="ru-RU" sz="2800" b="1" dirty="0">
              <a:solidFill>
                <a:schemeClr val="accent6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03084" y="5133174"/>
            <a:ext cx="5373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6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∈</a:t>
            </a:r>
            <a:endParaRPr lang="ru-RU" sz="28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130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792" y="4499494"/>
            <a:ext cx="3716790" cy="156667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91697" y="-116785"/>
            <a:ext cx="2485253" cy="133773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Ребусы</a:t>
            </a:r>
            <a:endParaRPr lang="ru-RU" dirty="0">
              <a:latin typeface="Times New Roman" panose="02020603050405020304" pitchFamily="18" charset="0"/>
              <a:ea typeface="Gungsuh" panose="02030600000101010101" pitchFamily="18" charset="-127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792" y="1057646"/>
            <a:ext cx="3716790" cy="14867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4324" y="2880652"/>
            <a:ext cx="3716790" cy="149350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71897" y="2647539"/>
            <a:ext cx="1781963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chemeClr val="accent6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Аксиома</a:t>
            </a:r>
            <a:endParaRPr lang="ru-RU" sz="2400" dirty="0">
              <a:solidFill>
                <a:schemeClr val="accent6"/>
              </a:solidFill>
              <a:effectLst/>
              <a:latin typeface="Times New Roman" panose="02020603050405020304" pitchFamily="18" charset="0"/>
              <a:ea typeface="Gungsuh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09331" y="4432343"/>
            <a:ext cx="1501565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chemeClr val="accent6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Задача</a:t>
            </a:r>
            <a:endParaRPr lang="ru-RU" sz="2400" dirty="0">
              <a:solidFill>
                <a:schemeClr val="accent6"/>
              </a:solidFill>
              <a:latin typeface="Times New Roman" panose="02020603050405020304" pitchFamily="18" charset="0"/>
              <a:ea typeface="Gungsuh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92243" y="6191501"/>
            <a:ext cx="2005164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chemeClr val="accent6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Следствие</a:t>
            </a:r>
            <a:endParaRPr lang="ru-RU" sz="2400" dirty="0">
              <a:solidFill>
                <a:schemeClr val="accent6"/>
              </a:solidFill>
              <a:latin typeface="Times New Roman" panose="02020603050405020304" pitchFamily="18" charset="0"/>
              <a:ea typeface="Gungsuh" panose="02030600000101010101" pitchFamily="18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868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Задача № 1</a:t>
            </a:r>
            <a:endParaRPr lang="ru-RU" dirty="0">
              <a:latin typeface="Times New Roman" panose="02020603050405020304" pitchFamily="18" charset="0"/>
              <a:ea typeface="Gungsuh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678687"/>
            <a:ext cx="445666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Две смежные вершины и точка пересечения диагоналей параллелограмма лежат в </a:t>
            </a:r>
            <a:r>
              <a:rPr lang="ru-RU" altLang="ru-RU" sz="28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плоскости </a:t>
            </a:r>
            <a:r>
              <a:rPr lang="el-GR" sz="2800" b="1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α</a:t>
            </a:r>
            <a:r>
              <a:rPr lang="ru-RU" altLang="ru-RU" sz="28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. </a:t>
            </a:r>
            <a:r>
              <a:rPr lang="ru-RU" altLang="ru-RU" sz="2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Лежат ли две другие вершины параллелограмма в</a:t>
            </a:r>
            <a:r>
              <a:rPr lang="ru-RU" altLang="ru-RU" sz="28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 плоскости </a:t>
            </a:r>
            <a:r>
              <a:rPr lang="el-G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ru-RU" altLang="ru-RU" sz="28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? </a:t>
            </a:r>
            <a:endParaRPr lang="ru-RU" altLang="ru-RU" sz="2800" dirty="0">
              <a:latin typeface="Times New Roman" panose="02020603050405020304" pitchFamily="18" charset="0"/>
              <a:ea typeface="Gungsuh" panose="02030600000101010101" pitchFamily="18" charset="-127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580" y="2402361"/>
            <a:ext cx="298132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59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№ 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56951" y="1167942"/>
            <a:ext cx="767006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Сколько плоскостей можно провести через выделенные элементы куба?</a:t>
            </a:r>
          </a:p>
          <a:p>
            <a:r>
              <a:rPr lang="ru-RU" altLang="ru-RU" sz="2800" dirty="0" smtClean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Заштрихуйте соответствующие грани куба. </a:t>
            </a:r>
            <a:endParaRPr lang="ru-RU" altLang="ru-RU" sz="2800" dirty="0">
              <a:latin typeface="Times New Roman" panose="02020603050405020304" pitchFamily="18" charset="0"/>
              <a:ea typeface="Gungsuh" panose="02030600000101010101" pitchFamily="18" charset="-127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7790" y="2956547"/>
            <a:ext cx="6271724" cy="316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74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0616" y="1821113"/>
            <a:ext cx="6716782" cy="3566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8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Верно-неверно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597" y="1676132"/>
            <a:ext cx="3937686" cy="19458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0137" y="3746500"/>
            <a:ext cx="3355213" cy="26444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0414" y="3778338"/>
            <a:ext cx="3664935" cy="263610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193564" y="1894142"/>
            <a:ext cx="1489318" cy="460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да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37872" y="1224384"/>
            <a:ext cx="7873822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Верно ли, что любые три точки лежат в одной плоскости?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08920" y="3960377"/>
            <a:ext cx="3197177" cy="12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Верно ли, что любые четыре точки лежат в одной плоскости?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30327" y="5930065"/>
            <a:ext cx="1631985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нет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181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1068</TotalTime>
  <Words>460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Gungsuh</vt:lpstr>
      <vt:lpstr>Times New Roman</vt:lpstr>
      <vt:lpstr>Office Theme</vt:lpstr>
      <vt:lpstr>Уравнение</vt:lpstr>
      <vt:lpstr>Презентация PowerPoint</vt:lpstr>
      <vt:lpstr>Презентация PowerPoint</vt:lpstr>
      <vt:lpstr> Сформулируйте аксиомы стереометрии</vt:lpstr>
      <vt:lpstr>Заполните пропуски, чтобы получилось верное утверждение:</vt:lpstr>
      <vt:lpstr>Ребусы</vt:lpstr>
      <vt:lpstr>Задача № 1</vt:lpstr>
      <vt:lpstr>Задача № 2</vt:lpstr>
      <vt:lpstr>Проверь себя</vt:lpstr>
      <vt:lpstr>Верно-неверно</vt:lpstr>
      <vt:lpstr>Верно-неверно</vt:lpstr>
      <vt:lpstr>Задание №1</vt:lpstr>
      <vt:lpstr>Задание №2</vt:lpstr>
      <vt:lpstr>Дополнительная задача </vt:lpstr>
      <vt:lpstr>            Домашнее задание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User</cp:lastModifiedBy>
  <cp:revision>137</cp:revision>
  <cp:lastPrinted>2020-09-17T21:02:42Z</cp:lastPrinted>
  <dcterms:created xsi:type="dcterms:W3CDTF">2016-11-18T14:12:19Z</dcterms:created>
  <dcterms:modified xsi:type="dcterms:W3CDTF">2021-06-27T08:22:21Z</dcterms:modified>
</cp:coreProperties>
</file>