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3" r:id="rId6"/>
    <p:sldId id="262" r:id="rId7"/>
    <p:sldId id="261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3" t="22906" r="52041" b="58459"/>
          <a:stretch/>
        </p:blipFill>
        <p:spPr bwMode="auto">
          <a:xfrm>
            <a:off x="2618911" y="1052736"/>
            <a:ext cx="3681279" cy="476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980728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8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544" r="30134" b="57249"/>
          <a:stretch/>
        </p:blipFill>
        <p:spPr bwMode="auto">
          <a:xfrm>
            <a:off x="2771800" y="1124744"/>
            <a:ext cx="3239058" cy="466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971108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54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4" t="22705" b="58217"/>
          <a:stretch/>
        </p:blipFill>
        <p:spPr bwMode="auto">
          <a:xfrm>
            <a:off x="2771800" y="1556792"/>
            <a:ext cx="3977033" cy="370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764704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6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2" t="44082" r="27738" b="38735"/>
          <a:stretch/>
        </p:blipFill>
        <p:spPr bwMode="auto">
          <a:xfrm>
            <a:off x="2411760" y="1268760"/>
            <a:ext cx="4190271" cy="402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692696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5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9" t="41662" b="39220"/>
          <a:stretch/>
        </p:blipFill>
        <p:spPr bwMode="auto">
          <a:xfrm>
            <a:off x="2411760" y="908720"/>
            <a:ext cx="4179069" cy="42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332656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3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0141" r="25000" b="4008"/>
          <a:stretch/>
        </p:blipFill>
        <p:spPr bwMode="auto">
          <a:xfrm>
            <a:off x="2627784" y="1556792"/>
            <a:ext cx="3960440" cy="355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620688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20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t="44580" r="73262" b="38130"/>
          <a:stretch/>
        </p:blipFill>
        <p:spPr bwMode="auto">
          <a:xfrm>
            <a:off x="2699791" y="980728"/>
            <a:ext cx="3639365" cy="429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116632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1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я\работа\worksheets\JOBS\b67af88b40b9ce7f972f930b7bfff424--jobs-jobs-workshee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9" t="61627" r="46222" b="19375"/>
          <a:stretch/>
        </p:blipFill>
        <p:spPr bwMode="auto">
          <a:xfrm>
            <a:off x="2483768" y="1340768"/>
            <a:ext cx="4365853" cy="436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764704"/>
            <a:ext cx="50405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63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</cp:revision>
  <dcterms:created xsi:type="dcterms:W3CDTF">2021-12-12T16:05:11Z</dcterms:created>
  <dcterms:modified xsi:type="dcterms:W3CDTF">2021-12-12T16:16:17Z</dcterms:modified>
</cp:coreProperties>
</file>