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8F513-CF55-407B-BE6F-58C319ABEB79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0554-1BA6-4CBD-97DE-47E1381BF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088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8F513-CF55-407B-BE6F-58C319ABEB79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0554-1BA6-4CBD-97DE-47E1381BF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634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8F513-CF55-407B-BE6F-58C319ABEB79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0554-1BA6-4CBD-97DE-47E1381BF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875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8F513-CF55-407B-BE6F-58C319ABEB79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0554-1BA6-4CBD-97DE-47E1381BF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602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8F513-CF55-407B-BE6F-58C319ABEB79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0554-1BA6-4CBD-97DE-47E1381BF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948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8F513-CF55-407B-BE6F-58C319ABEB79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0554-1BA6-4CBD-97DE-47E1381BF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40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8F513-CF55-407B-BE6F-58C319ABEB79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0554-1BA6-4CBD-97DE-47E1381BF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234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8F513-CF55-407B-BE6F-58C319ABEB79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0554-1BA6-4CBD-97DE-47E1381BF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572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8F513-CF55-407B-BE6F-58C319ABEB79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0554-1BA6-4CBD-97DE-47E1381BF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209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8F513-CF55-407B-BE6F-58C319ABEB79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0554-1BA6-4CBD-97DE-47E1381BF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754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8F513-CF55-407B-BE6F-58C319ABEB79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0554-1BA6-4CBD-97DE-47E1381BF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71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8F513-CF55-407B-BE6F-58C319ABEB79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C0554-1BA6-4CBD-97DE-47E1381BF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102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55" y="29047"/>
            <a:ext cx="9144000" cy="6858000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35" y="-111996"/>
            <a:ext cx="2917243" cy="29172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077" y="406421"/>
            <a:ext cx="3025735" cy="30257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04135"/>
            <a:ext cx="2806588" cy="28065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23" y="3978209"/>
            <a:ext cx="3100719" cy="31007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683" y="3604698"/>
            <a:ext cx="3090107" cy="309010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вал 1"/>
          <p:cNvSpPr/>
          <p:nvPr/>
        </p:nvSpPr>
        <p:spPr>
          <a:xfrm>
            <a:off x="168981" y="224644"/>
            <a:ext cx="1162882" cy="112198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Старт</a:t>
            </a:r>
            <a:endParaRPr lang="ru-RU" sz="1400" dirty="0"/>
          </a:p>
        </p:txBody>
      </p:sp>
      <p:sp>
        <p:nvSpPr>
          <p:cNvPr id="13" name="Овал 12"/>
          <p:cNvSpPr/>
          <p:nvPr/>
        </p:nvSpPr>
        <p:spPr>
          <a:xfrm>
            <a:off x="1095787" y="1180438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endParaRPr lang="ru-RU" sz="2800" dirty="0" smtClean="0"/>
          </a:p>
          <a:p>
            <a:pPr algn="ctr"/>
            <a:endParaRPr lang="ru-RU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009038" y="3107854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1675232" y="3291728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3595936" y="2147387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8</a:t>
            </a:r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3805536" y="1537908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9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6308357" y="4234315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335977" y="5410723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7102427" y="6054976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390459" y="406421"/>
            <a:ext cx="576064" cy="504056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004048" y="194252"/>
            <a:ext cx="674204" cy="53444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2000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2370060" y="2930205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</a:t>
            </a:r>
            <a:endParaRPr lang="ru-RU" dirty="0"/>
          </a:p>
        </p:txBody>
      </p:sp>
      <p:sp>
        <p:nvSpPr>
          <p:cNvPr id="26" name="Овал 25"/>
          <p:cNvSpPr/>
          <p:nvPr/>
        </p:nvSpPr>
        <p:spPr>
          <a:xfrm>
            <a:off x="3975196" y="785635"/>
            <a:ext cx="621914" cy="58989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</a:t>
            </a:r>
            <a:endParaRPr lang="ru-RU" sz="2000" dirty="0"/>
          </a:p>
        </p:txBody>
      </p:sp>
      <p:sp>
        <p:nvSpPr>
          <p:cNvPr id="28" name="Овал 27"/>
          <p:cNvSpPr/>
          <p:nvPr/>
        </p:nvSpPr>
        <p:spPr>
          <a:xfrm>
            <a:off x="695787" y="1834451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  <a:endParaRPr lang="ru-RU" dirty="0"/>
          </a:p>
        </p:txBody>
      </p:sp>
      <p:sp>
        <p:nvSpPr>
          <p:cNvPr id="29" name="Овал 28"/>
          <p:cNvSpPr/>
          <p:nvPr/>
        </p:nvSpPr>
        <p:spPr>
          <a:xfrm>
            <a:off x="683568" y="2479010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</a:t>
            </a:r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6267053" y="6290645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8425604" y="969931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8060352" y="446280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6660232" y="235732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8425604" y="1565833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5911250" y="3677887"/>
            <a:ext cx="576064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7760021" y="1842570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7156624" y="2202127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6562946" y="2641751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4283967" y="194252"/>
            <a:ext cx="601173" cy="53108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sz="2000" dirty="0">
              <a:solidFill>
                <a:prstClr val="white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491029" y="6082801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428499" y="5158695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566150" y="4418981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1294303" y="3929915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2082028" y="3795784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2807561" y="3617564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3395241" y="5528568"/>
            <a:ext cx="576064" cy="504056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3881217" y="6091043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5508352" y="6334829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Скругленная соединительная линия 11"/>
          <p:cNvCxnSpPr>
            <a:stCxn id="23" idx="3"/>
            <a:endCxn id="41" idx="0"/>
          </p:cNvCxnSpPr>
          <p:nvPr/>
        </p:nvCxnSpPr>
        <p:spPr>
          <a:xfrm rot="5400000">
            <a:off x="6260355" y="1427283"/>
            <a:ext cx="1805091" cy="623844"/>
          </a:xfrm>
          <a:prstGeom prst="curvedConnector3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Скругленная соединительная линия 59"/>
          <p:cNvCxnSpPr/>
          <p:nvPr/>
        </p:nvCxnSpPr>
        <p:spPr>
          <a:xfrm rot="10800000">
            <a:off x="4172001" y="2454156"/>
            <a:ext cx="1970383" cy="1488871"/>
          </a:xfrm>
          <a:prstGeom prst="curvedConnector3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4" name="Скругленная соединительная линия 1023"/>
          <p:cNvCxnSpPr>
            <a:endCxn id="46" idx="4"/>
          </p:cNvCxnSpPr>
          <p:nvPr/>
        </p:nvCxnSpPr>
        <p:spPr>
          <a:xfrm rot="10800000">
            <a:off x="1582336" y="4433971"/>
            <a:ext cx="1836085" cy="1510152"/>
          </a:xfrm>
          <a:prstGeom prst="curvedConnector2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7" name="Скругленная соединительная линия 1036"/>
          <p:cNvCxnSpPr>
            <a:stCxn id="42" idx="2"/>
            <a:endCxn id="15" idx="0"/>
          </p:cNvCxnSpPr>
          <p:nvPr/>
        </p:nvCxnSpPr>
        <p:spPr>
          <a:xfrm rot="10800000" flipV="1">
            <a:off x="1297071" y="459794"/>
            <a:ext cx="2986897" cy="2648060"/>
          </a:xfrm>
          <a:prstGeom prst="curvedConnector2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2" name="Блок-схема: узел суммирования 1041"/>
          <p:cNvSpPr/>
          <p:nvPr/>
        </p:nvSpPr>
        <p:spPr>
          <a:xfrm>
            <a:off x="3112096" y="2644831"/>
            <a:ext cx="612648" cy="612648"/>
          </a:xfrm>
          <a:prstGeom prst="flowChartSummingJunction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Блок-схема: узел суммирования 82"/>
          <p:cNvSpPr/>
          <p:nvPr/>
        </p:nvSpPr>
        <p:spPr>
          <a:xfrm>
            <a:off x="6667369" y="4855675"/>
            <a:ext cx="612648" cy="612648"/>
          </a:xfrm>
          <a:prstGeom prst="flowChartSummingJunction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Овал 85"/>
          <p:cNvSpPr/>
          <p:nvPr/>
        </p:nvSpPr>
        <p:spPr>
          <a:xfrm>
            <a:off x="4597327" y="6334829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48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756" y="131566"/>
            <a:ext cx="6032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23883" y="19425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13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741126" y="28911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14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470742" y="45979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15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111781" y="455718"/>
            <a:ext cx="473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16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505887" y="103729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17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505887" y="163606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18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840304" y="190181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19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236907" y="225212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622041" y="273103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21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180891" y="318223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22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990386" y="372621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23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7408094" y="545071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26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139010" y="611079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27</a:t>
            </a:r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6321062" y="637858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28</a:t>
            </a: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5588635" y="637858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29</a:t>
            </a:r>
            <a:endParaRPr lang="ru-RU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4677610" y="638010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30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3951802" y="615589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31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3475524" y="559797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32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3313787" y="490642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34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3313787" y="489757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35</a:t>
            </a:r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2904347" y="366994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35</a:t>
            </a:r>
            <a:endParaRPr lang="ru-RU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2162311" y="384402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36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266" y="3019881"/>
            <a:ext cx="6032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Прямоугольник 61"/>
          <p:cNvSpPr/>
          <p:nvPr/>
        </p:nvSpPr>
        <p:spPr>
          <a:xfrm>
            <a:off x="5953674" y="311244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22</a:t>
            </a:r>
            <a:endParaRPr lang="ru-RU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6372200" y="428277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24</a:t>
            </a:r>
            <a:endParaRPr lang="ru-RU" dirty="0"/>
          </a:p>
        </p:txBody>
      </p:sp>
      <p:pic>
        <p:nvPicPr>
          <p:cNvPr id="2053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617" y="4829156"/>
            <a:ext cx="6032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9" name="Прямоугольник 2058"/>
          <p:cNvSpPr/>
          <p:nvPr/>
        </p:nvSpPr>
        <p:spPr>
          <a:xfrm>
            <a:off x="3296050" y="490720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61" name="Прямоугольник 2060"/>
          <p:cNvSpPr/>
          <p:nvPr/>
        </p:nvSpPr>
        <p:spPr>
          <a:xfrm>
            <a:off x="1374586" y="400742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62" name="Прямоугольник 2061"/>
          <p:cNvSpPr/>
          <p:nvPr/>
        </p:nvSpPr>
        <p:spPr>
          <a:xfrm>
            <a:off x="620003" y="448634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63" name="Прямоугольник 2062"/>
          <p:cNvSpPr/>
          <p:nvPr/>
        </p:nvSpPr>
        <p:spPr>
          <a:xfrm>
            <a:off x="473292" y="522605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64" name="Прямоугольник 2063"/>
          <p:cNvSpPr/>
          <p:nvPr/>
        </p:nvSpPr>
        <p:spPr>
          <a:xfrm>
            <a:off x="556102" y="615589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065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074" y="4153868"/>
            <a:ext cx="5969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66" name="Прямоугольник 2065"/>
          <p:cNvSpPr/>
          <p:nvPr/>
        </p:nvSpPr>
        <p:spPr>
          <a:xfrm>
            <a:off x="3267775" y="422782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595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" y="1063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171" y="2933279"/>
            <a:ext cx="2953266" cy="29422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063" y="3992683"/>
            <a:ext cx="2913689" cy="291368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48" y="3173278"/>
            <a:ext cx="3158515" cy="31585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260" y="-10635"/>
            <a:ext cx="2797183" cy="27971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471934"/>
            <a:ext cx="3030065" cy="30183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вал 7"/>
          <p:cNvSpPr/>
          <p:nvPr/>
        </p:nvSpPr>
        <p:spPr>
          <a:xfrm>
            <a:off x="528283" y="153508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775855" y="219906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86652" y="5090935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87812" y="1694038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47634" y="6263407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492379" y="2041611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133779" y="2636912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43292" y="721736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421811" y="4376342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799847" y="3756241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11748" y="1343814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068443" y="1537555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78955" y="3109496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58354" y="5827737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2845747" y="5733256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09579" y="3681028"/>
            <a:ext cx="576064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082077" y="375437"/>
            <a:ext cx="576064" cy="504056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58354" y="4460163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1378778" y="6306305"/>
            <a:ext cx="576064" cy="504056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282231" y="5080349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3852112" y="869164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751444" y="83416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4523050" y="113080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6612165" y="113080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672201" y="3110600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7314032" y="133127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6226644" y="5197499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959193" y="4633483"/>
            <a:ext cx="576064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6112296" y="3380190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6784155" y="2864065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7506422" y="2576003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8148175" y="2181773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8354644" y="1469420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8418797" y="857075"/>
            <a:ext cx="57606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7503042" y="5496986"/>
            <a:ext cx="1461445" cy="124438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Финиш</a:t>
            </a:r>
            <a:endParaRPr lang="ru-RU" dirty="0"/>
          </a:p>
        </p:txBody>
      </p:sp>
      <p:sp>
        <p:nvSpPr>
          <p:cNvPr id="46" name="Овал 45"/>
          <p:cNvSpPr/>
          <p:nvPr/>
        </p:nvSpPr>
        <p:spPr>
          <a:xfrm>
            <a:off x="6737968" y="5774229"/>
            <a:ext cx="576064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Скругленная соединительная линия 2"/>
          <p:cNvCxnSpPr>
            <a:stCxn id="36" idx="7"/>
            <a:endCxn id="40" idx="4"/>
          </p:cNvCxnSpPr>
          <p:nvPr/>
        </p:nvCxnSpPr>
        <p:spPr>
          <a:xfrm rot="5400000" flipH="1" flipV="1">
            <a:off x="6432815" y="2703909"/>
            <a:ext cx="2021471" cy="1985313"/>
          </a:xfrm>
          <a:prstGeom prst="curvedConnector3">
            <a:avLst>
              <a:gd name="adj1" fmla="val 50000"/>
            </a:avLst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Скругленная соединительная линия 5"/>
          <p:cNvCxnSpPr>
            <a:endCxn id="39" idx="0"/>
          </p:cNvCxnSpPr>
          <p:nvPr/>
        </p:nvCxnSpPr>
        <p:spPr>
          <a:xfrm>
            <a:off x="5658141" y="857075"/>
            <a:ext cx="2136313" cy="1718928"/>
          </a:xfrm>
          <a:prstGeom prst="curvedConnector2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9" name="Скругленная соединительная линия 2048"/>
          <p:cNvCxnSpPr/>
          <p:nvPr/>
        </p:nvCxnSpPr>
        <p:spPr>
          <a:xfrm rot="5400000" flipH="1" flipV="1">
            <a:off x="-539179" y="2610528"/>
            <a:ext cx="1803755" cy="337252"/>
          </a:xfrm>
          <a:prstGeom prst="curvedConnector3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1" name="Скругленная соединительная линия 2060"/>
          <p:cNvCxnSpPr/>
          <p:nvPr/>
        </p:nvCxnSpPr>
        <p:spPr>
          <a:xfrm rot="5400000" flipH="1" flipV="1">
            <a:off x="995321" y="3848463"/>
            <a:ext cx="3060339" cy="1717360"/>
          </a:xfrm>
          <a:prstGeom prst="curvedConnector3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Блок-схема: узел суммирования 64"/>
          <p:cNvSpPr/>
          <p:nvPr/>
        </p:nvSpPr>
        <p:spPr>
          <a:xfrm>
            <a:off x="8041381" y="184196"/>
            <a:ext cx="612648" cy="612648"/>
          </a:xfrm>
          <a:prstGeom prst="flowChartSummingJunction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лок-схема: узел суммирования 66"/>
          <p:cNvSpPr/>
          <p:nvPr/>
        </p:nvSpPr>
        <p:spPr>
          <a:xfrm>
            <a:off x="1360486" y="2231154"/>
            <a:ext cx="612648" cy="612648"/>
          </a:xfrm>
          <a:prstGeom prst="flowChartSummingJunction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94743" y="20842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41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75" y="76346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42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0516" y="139504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43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38806" y="176437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44</a:t>
            </a:r>
            <a:endParaRPr lang="ru-RU" dirty="0"/>
          </a:p>
        </p:txBody>
      </p:sp>
      <p:sp>
        <p:nvSpPr>
          <p:cNvPr id="2048" name="Прямоугольник 2047"/>
          <p:cNvSpPr/>
          <p:nvPr/>
        </p:nvSpPr>
        <p:spPr>
          <a:xfrm>
            <a:off x="432281" y="316050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47</a:t>
            </a:r>
            <a:endParaRPr lang="ru-RU" dirty="0"/>
          </a:p>
        </p:txBody>
      </p:sp>
      <p:sp>
        <p:nvSpPr>
          <p:cNvPr id="2056" name="Прямоугольник 2055"/>
          <p:cNvSpPr/>
          <p:nvPr/>
        </p:nvSpPr>
        <p:spPr>
          <a:xfrm>
            <a:off x="171206" y="374839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48</a:t>
            </a:r>
            <a:endParaRPr lang="ru-RU" dirty="0"/>
          </a:p>
        </p:txBody>
      </p:sp>
      <p:sp>
        <p:nvSpPr>
          <p:cNvPr id="2057" name="Прямоугольник 2056"/>
          <p:cNvSpPr/>
          <p:nvPr/>
        </p:nvSpPr>
        <p:spPr>
          <a:xfrm>
            <a:off x="232136" y="451106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49</a:t>
            </a:r>
            <a:endParaRPr lang="ru-RU" dirty="0"/>
          </a:p>
        </p:txBody>
      </p:sp>
      <p:sp>
        <p:nvSpPr>
          <p:cNvPr id="2058" name="Прямоугольник 2057"/>
          <p:cNvSpPr/>
          <p:nvPr/>
        </p:nvSpPr>
        <p:spPr>
          <a:xfrm>
            <a:off x="182484" y="515829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50</a:t>
            </a:r>
            <a:endParaRPr lang="ru-RU" dirty="0"/>
          </a:p>
        </p:txBody>
      </p:sp>
      <p:sp>
        <p:nvSpPr>
          <p:cNvPr id="2059" name="Прямоугольник 2058"/>
          <p:cNvSpPr/>
          <p:nvPr/>
        </p:nvSpPr>
        <p:spPr>
          <a:xfrm>
            <a:off x="212615" y="58951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51</a:t>
            </a:r>
            <a:endParaRPr lang="ru-RU" dirty="0"/>
          </a:p>
        </p:txBody>
      </p:sp>
      <p:sp>
        <p:nvSpPr>
          <p:cNvPr id="2060" name="Прямоугольник 2059"/>
          <p:cNvSpPr/>
          <p:nvPr/>
        </p:nvSpPr>
        <p:spPr>
          <a:xfrm>
            <a:off x="699780" y="632781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52</a:t>
            </a:r>
            <a:endParaRPr lang="ru-RU" dirty="0"/>
          </a:p>
        </p:txBody>
      </p:sp>
      <p:sp>
        <p:nvSpPr>
          <p:cNvPr id="2064" name="Прямоугольник 2063"/>
          <p:cNvSpPr/>
          <p:nvPr/>
        </p:nvSpPr>
        <p:spPr>
          <a:xfrm>
            <a:off x="1450094" y="637366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53</a:t>
            </a:r>
            <a:endParaRPr lang="ru-RU" dirty="0"/>
          </a:p>
        </p:txBody>
      </p:sp>
      <p:sp>
        <p:nvSpPr>
          <p:cNvPr id="2066" name="Прямоугольник 2065"/>
          <p:cNvSpPr/>
          <p:nvPr/>
        </p:nvSpPr>
        <p:spPr>
          <a:xfrm>
            <a:off x="2916810" y="580061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55</a:t>
            </a:r>
            <a:endParaRPr lang="ru-RU" dirty="0"/>
          </a:p>
        </p:txBody>
      </p:sp>
      <p:sp>
        <p:nvSpPr>
          <p:cNvPr id="2067" name="Прямоугольник 2066"/>
          <p:cNvSpPr/>
          <p:nvPr/>
        </p:nvSpPr>
        <p:spPr>
          <a:xfrm>
            <a:off x="3353720" y="512765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56</a:t>
            </a:r>
            <a:endParaRPr lang="ru-RU" dirty="0"/>
          </a:p>
        </p:txBody>
      </p:sp>
      <p:sp>
        <p:nvSpPr>
          <p:cNvPr id="2068" name="Прямоугольник 2067"/>
          <p:cNvSpPr/>
          <p:nvPr/>
        </p:nvSpPr>
        <p:spPr>
          <a:xfrm>
            <a:off x="3490063" y="443517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57</a:t>
            </a:r>
            <a:endParaRPr lang="ru-RU" dirty="0"/>
          </a:p>
        </p:txBody>
      </p:sp>
      <p:sp>
        <p:nvSpPr>
          <p:cNvPr id="2069" name="Прямоугольник 2068"/>
          <p:cNvSpPr/>
          <p:nvPr/>
        </p:nvSpPr>
        <p:spPr>
          <a:xfrm>
            <a:off x="3898657" y="38236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58</a:t>
            </a:r>
            <a:endParaRPr lang="ru-RU" dirty="0"/>
          </a:p>
        </p:txBody>
      </p:sp>
      <p:sp>
        <p:nvSpPr>
          <p:cNvPr id="2070" name="Прямоугольник 2069"/>
          <p:cNvSpPr/>
          <p:nvPr/>
        </p:nvSpPr>
        <p:spPr>
          <a:xfrm>
            <a:off x="3733489" y="315224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59</a:t>
            </a:r>
            <a:endParaRPr lang="ru-RU" dirty="0"/>
          </a:p>
        </p:txBody>
      </p:sp>
      <p:sp>
        <p:nvSpPr>
          <p:cNvPr id="2071" name="Прямоугольник 2070"/>
          <p:cNvSpPr/>
          <p:nvPr/>
        </p:nvSpPr>
        <p:spPr>
          <a:xfrm>
            <a:off x="3214062" y="267939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60</a:t>
            </a:r>
            <a:endParaRPr lang="ru-RU" dirty="0"/>
          </a:p>
        </p:txBody>
      </p:sp>
      <p:sp>
        <p:nvSpPr>
          <p:cNvPr id="2072" name="Прямоугольник 2071"/>
          <p:cNvSpPr/>
          <p:nvPr/>
        </p:nvSpPr>
        <p:spPr>
          <a:xfrm>
            <a:off x="3561469" y="210078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61</a:t>
            </a:r>
            <a:endParaRPr lang="ru-RU" dirty="0"/>
          </a:p>
        </p:txBody>
      </p:sp>
      <p:sp>
        <p:nvSpPr>
          <p:cNvPr id="2073" name="Прямоугольник 2072"/>
          <p:cNvSpPr/>
          <p:nvPr/>
        </p:nvSpPr>
        <p:spPr>
          <a:xfrm>
            <a:off x="4158303" y="161166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62</a:t>
            </a:r>
            <a:endParaRPr lang="ru-RU" dirty="0"/>
          </a:p>
        </p:txBody>
      </p:sp>
      <p:sp>
        <p:nvSpPr>
          <p:cNvPr id="2074" name="Прямоугольник 2073"/>
          <p:cNvSpPr/>
          <p:nvPr/>
        </p:nvSpPr>
        <p:spPr>
          <a:xfrm>
            <a:off x="3941238" y="93652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63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581" y="3931424"/>
            <a:ext cx="5969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812" y="2814947"/>
            <a:ext cx="5969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Прямоугольник 42"/>
          <p:cNvSpPr/>
          <p:nvPr/>
        </p:nvSpPr>
        <p:spPr>
          <a:xfrm>
            <a:off x="1078513" y="2896681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865" y="6211143"/>
            <a:ext cx="60325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Прямоугольник 48"/>
          <p:cNvSpPr/>
          <p:nvPr/>
        </p:nvSpPr>
        <p:spPr>
          <a:xfrm>
            <a:off x="2317741" y="626680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852112" y="28726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64</a:t>
            </a:r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4545481" y="153508"/>
            <a:ext cx="473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65 </a:t>
            </a:r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5155111" y="43247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66</a:t>
            </a: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5831727" y="15350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67</a:t>
            </a:r>
            <a:endParaRPr lang="ru-RU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6692448" y="16373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68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7355223" y="18044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69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8516490" y="92246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71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8418797" y="150794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72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8215854" y="226758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73</a:t>
            </a:r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7618888" y="263691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74</a:t>
            </a:r>
            <a:endParaRPr lang="ru-RU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6864438" y="293327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75</a:t>
            </a:r>
            <a:endParaRPr lang="ru-RU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6196003" y="3454271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76</a:t>
            </a:r>
            <a:endParaRPr lang="ru-RU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5890392" y="401187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77</a:t>
            </a:r>
            <a:endParaRPr lang="ru-RU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6008789" y="470084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78</a:t>
            </a:r>
            <a:endParaRPr lang="ru-RU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6306927" y="5264861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79</a:t>
            </a:r>
            <a:endParaRPr lang="ru-RU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6818251" y="582773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80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797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81</Words>
  <Application>Microsoft Office PowerPoint</Application>
  <PresentationFormat>Экран (4:3)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</dc:creator>
  <cp:lastModifiedBy>Adm</cp:lastModifiedBy>
  <cp:revision>16</cp:revision>
  <dcterms:created xsi:type="dcterms:W3CDTF">2025-03-02T15:44:59Z</dcterms:created>
  <dcterms:modified xsi:type="dcterms:W3CDTF">2025-03-03T07:30:01Z</dcterms:modified>
</cp:coreProperties>
</file>