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6" r:id="rId2"/>
  </p:sldMasterIdLst>
  <p:notesMasterIdLst>
    <p:notesMasterId r:id="rId35"/>
  </p:notesMasterIdLst>
  <p:sldIdLst>
    <p:sldId id="4183" r:id="rId3"/>
    <p:sldId id="442" r:id="rId4"/>
    <p:sldId id="275" r:id="rId5"/>
    <p:sldId id="4184" r:id="rId6"/>
    <p:sldId id="4185" r:id="rId7"/>
    <p:sldId id="4186" r:id="rId8"/>
    <p:sldId id="4187" r:id="rId9"/>
    <p:sldId id="4188" r:id="rId10"/>
    <p:sldId id="4189" r:id="rId11"/>
    <p:sldId id="4190" r:id="rId12"/>
    <p:sldId id="4191" r:id="rId13"/>
    <p:sldId id="4192" r:id="rId14"/>
    <p:sldId id="4194" r:id="rId15"/>
    <p:sldId id="4193" r:id="rId16"/>
    <p:sldId id="4195" r:id="rId17"/>
    <p:sldId id="4196" r:id="rId18"/>
    <p:sldId id="4197" r:id="rId19"/>
    <p:sldId id="4198" r:id="rId20"/>
    <p:sldId id="4200" r:id="rId21"/>
    <p:sldId id="4199" r:id="rId22"/>
    <p:sldId id="4201" r:id="rId23"/>
    <p:sldId id="4202" r:id="rId24"/>
    <p:sldId id="4203" r:id="rId25"/>
    <p:sldId id="4206" r:id="rId26"/>
    <p:sldId id="4204" r:id="rId27"/>
    <p:sldId id="4207" r:id="rId28"/>
    <p:sldId id="4208" r:id="rId29"/>
    <p:sldId id="4211" r:id="rId30"/>
    <p:sldId id="4209" r:id="rId31"/>
    <p:sldId id="4213" r:id="rId32"/>
    <p:sldId id="4212" r:id="rId33"/>
    <p:sldId id="4175" r:id="rId34"/>
  </p:sldIdLst>
  <p:sldSz cx="12192000" cy="6858000"/>
  <p:notesSz cx="6858000" cy="9144000"/>
  <p:custDataLst>
    <p:tags r:id="rId3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6F8C"/>
    <a:srgbClr val="E6E6E6"/>
    <a:srgbClr val="1C221E"/>
    <a:srgbClr val="455C4C"/>
    <a:srgbClr val="EFF1F3"/>
    <a:srgbClr val="D3D6DA"/>
    <a:srgbClr val="DDE1E6"/>
    <a:srgbClr val="FDEFDC"/>
    <a:srgbClr val="A82327"/>
    <a:srgbClr val="E02B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6196" autoAdjust="0"/>
  </p:normalViewPr>
  <p:slideViewPr>
    <p:cSldViewPr snapToGrid="0">
      <p:cViewPr varScale="1">
        <p:scale>
          <a:sx n="117" d="100"/>
          <a:sy n="117" d="100"/>
        </p:scale>
        <p:origin x="84" y="-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203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34315E-AA88-4C4F-BC7F-691CB14FAFBC}" type="datetimeFigureOut">
              <a:rPr lang="zh-CN" altLang="en-US" smtClean="0"/>
              <a:t>2024/4/4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8D1EEC-C44F-4BFC-84C2-8741EE48D1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8D1EEC-C44F-4BFC-84C2-8741EE48D1A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565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更多素材资源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B-</a:t>
            </a:r>
            <a:r>
              <a:rPr lang="en-US" altLang="zh-CN" sz="800" b="0" i="0" u="none" strike="noStrike" kern="1200" dirty="0" err="1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lue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-D-</a:t>
            </a:r>
            <a:r>
              <a:rPr lang="en-US" altLang="zh-CN" sz="800" b="0" i="0" u="none" strike="noStrike" kern="1200" dirty="0" err="1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ragonfly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US" altLang="zh-CN" sz="800" dirty="0">
                <a:solidFill>
                  <a:srgbClr val="E6E6E6"/>
                </a:solidFill>
              </a:rPr>
              <a:t>DESIGN</a:t>
            </a:r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8D1EEC-C44F-4BFC-84C2-8741EE48D1A9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更多素材资源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B-</a:t>
            </a:r>
            <a:r>
              <a:rPr lang="en-US" altLang="zh-CN" sz="800" b="0" i="0" u="none" strike="noStrike" kern="1200" dirty="0" err="1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lue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-D-</a:t>
            </a:r>
            <a:r>
              <a:rPr lang="en-US" altLang="zh-CN" sz="800" b="0" i="0" u="none" strike="noStrike" kern="1200" dirty="0" err="1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ragonfly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US" altLang="zh-CN" sz="800" dirty="0">
                <a:solidFill>
                  <a:srgbClr val="E6E6E6"/>
                </a:solidFill>
              </a:rPr>
              <a:t>DESIGN</a:t>
            </a:r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8D1EEC-C44F-4BFC-84C2-8741EE48D1A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413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更多素材资源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B-</a:t>
            </a:r>
            <a:r>
              <a:rPr lang="en-US" altLang="zh-CN" sz="800" b="0" i="0" u="none" strike="noStrike" kern="1200" dirty="0" err="1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lue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-D-</a:t>
            </a:r>
            <a:r>
              <a:rPr lang="en-US" altLang="zh-CN" sz="800" b="0" i="0" u="none" strike="noStrike" kern="1200" dirty="0" err="1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ragonfly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US" altLang="zh-CN" sz="800" dirty="0">
                <a:solidFill>
                  <a:srgbClr val="E6E6E6"/>
                </a:solidFill>
              </a:rPr>
              <a:t>DESIGN</a:t>
            </a:r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8D1EEC-C44F-4BFC-84C2-8741EE48D1A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853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更多素材资源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B-</a:t>
            </a:r>
            <a:r>
              <a:rPr lang="en-US" altLang="zh-CN" sz="800" b="0" i="0" u="none" strike="noStrike" kern="1200" dirty="0" err="1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lue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-D-</a:t>
            </a:r>
            <a:r>
              <a:rPr lang="en-US" altLang="zh-CN" sz="800" b="0" i="0" u="none" strike="noStrike" kern="1200" dirty="0" err="1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ragonfly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US" altLang="zh-CN" sz="800" dirty="0">
                <a:solidFill>
                  <a:srgbClr val="E6E6E6"/>
                </a:solidFill>
              </a:rPr>
              <a:t>DESIGN</a:t>
            </a:r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8D1EEC-C44F-4BFC-84C2-8741EE48D1A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446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更多素材资源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B-</a:t>
            </a:r>
            <a:r>
              <a:rPr lang="en-US" altLang="zh-CN" sz="800" b="0" i="0" u="none" strike="noStrike" kern="1200" dirty="0" err="1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lue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-D-</a:t>
            </a:r>
            <a:r>
              <a:rPr lang="en-US" altLang="zh-CN" sz="800" b="0" i="0" u="none" strike="noStrike" kern="1200" dirty="0" err="1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ragonfly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US" altLang="zh-CN" sz="800" dirty="0">
                <a:solidFill>
                  <a:srgbClr val="E6E6E6"/>
                </a:solidFill>
              </a:rPr>
              <a:t>DESIGN</a:t>
            </a:r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8D1EEC-C44F-4BFC-84C2-8741EE48D1A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9586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更多素材资源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B-</a:t>
            </a:r>
            <a:r>
              <a:rPr lang="en-US" altLang="zh-CN" sz="800" b="0" i="0" u="none" strike="noStrike" kern="1200" dirty="0" err="1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lue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-D-</a:t>
            </a:r>
            <a:r>
              <a:rPr lang="en-US" altLang="zh-CN" sz="800" b="0" i="0" u="none" strike="noStrike" kern="1200" dirty="0" err="1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ragonfly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US" altLang="zh-CN" sz="800" dirty="0">
                <a:solidFill>
                  <a:srgbClr val="E6E6E6"/>
                </a:solidFill>
              </a:rPr>
              <a:t>DESIGN</a:t>
            </a:r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8D1EEC-C44F-4BFC-84C2-8741EE48D1A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927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更多素材资源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B-</a:t>
            </a:r>
            <a:r>
              <a:rPr lang="en-US" altLang="zh-CN" sz="800" b="0" i="0" u="none" strike="noStrike" kern="1200" dirty="0" err="1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lue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-D-</a:t>
            </a:r>
            <a:r>
              <a:rPr lang="en-US" altLang="zh-CN" sz="800" b="0" i="0" u="none" strike="noStrike" kern="1200" dirty="0" err="1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ragonfly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US" altLang="zh-CN" sz="800" dirty="0">
                <a:solidFill>
                  <a:srgbClr val="E6E6E6"/>
                </a:solidFill>
              </a:rPr>
              <a:t>DESIGN</a:t>
            </a:r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8D1EEC-C44F-4BFC-84C2-8741EE48D1A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739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8D1EEC-C44F-4BFC-84C2-8741EE48D1A9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21-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空白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更多资源下载：https://www.58pic.com/u/6153676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更多资源下载：https://www.58pic.com/u/61536760" hidden="1"/>
          <p:cNvSpPr txBox="1"/>
          <p:nvPr userDrawn="1"/>
        </p:nvSpPr>
        <p:spPr>
          <a:xfrm>
            <a:off x="2378578" y="-107935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更多资源下载：https://www.58pic.com/u/61536760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更多资源下载：https://www.58pic.com/u/61536760" hidden="1"/>
          <p:cNvSpPr txBox="1"/>
          <p:nvPr userDrawn="1"/>
        </p:nvSpPr>
        <p:spPr>
          <a:xfrm>
            <a:off x="-24850222" y="18772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8" name="更多资源下载：https://www.58pic.com/u/61536760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7192962" y="2761266"/>
            <a:ext cx="6618288" cy="5786262"/>
            <a:chOff x="9166225" y="195262"/>
            <a:chExt cx="5265738" cy="4603750"/>
          </a:xfrm>
        </p:grpSpPr>
        <p:sp>
          <p:nvSpPr>
            <p:cNvPr id="10" name="Freeform 5"/>
            <p:cNvSpPr/>
            <p:nvPr/>
          </p:nvSpPr>
          <p:spPr bwMode="auto">
            <a:xfrm>
              <a:off x="10299700" y="1943100"/>
              <a:ext cx="1665288" cy="1892300"/>
            </a:xfrm>
            <a:custGeom>
              <a:avLst/>
              <a:gdLst>
                <a:gd name="T0" fmla="*/ 930 w 956"/>
                <a:gd name="T1" fmla="*/ 121 h 1089"/>
                <a:gd name="T2" fmla="*/ 835 w 956"/>
                <a:gd name="T3" fmla="*/ 26 h 1089"/>
                <a:gd name="T4" fmla="*/ 714 w 956"/>
                <a:gd name="T5" fmla="*/ 147 h 1089"/>
                <a:gd name="T6" fmla="*/ 383 w 956"/>
                <a:gd name="T7" fmla="*/ 477 h 1089"/>
                <a:gd name="T8" fmla="*/ 263 w 956"/>
                <a:gd name="T9" fmla="*/ 598 h 1089"/>
                <a:gd name="T10" fmla="*/ 225 w 956"/>
                <a:gd name="T11" fmla="*/ 560 h 1089"/>
                <a:gd name="T12" fmla="*/ 526 w 956"/>
                <a:gd name="T13" fmla="*/ 259 h 1089"/>
                <a:gd name="T14" fmla="*/ 431 w 956"/>
                <a:gd name="T15" fmla="*/ 164 h 1089"/>
                <a:gd name="T16" fmla="*/ 282 w 956"/>
                <a:gd name="T17" fmla="*/ 341 h 1089"/>
                <a:gd name="T18" fmla="*/ 460 w 956"/>
                <a:gd name="T19" fmla="*/ 192 h 1089"/>
                <a:gd name="T20" fmla="*/ 498 w 956"/>
                <a:gd name="T21" fmla="*/ 230 h 1089"/>
                <a:gd name="T22" fmla="*/ 196 w 956"/>
                <a:gd name="T23" fmla="*/ 532 h 1089"/>
                <a:gd name="T24" fmla="*/ 196 w 956"/>
                <a:gd name="T25" fmla="*/ 627 h 1089"/>
                <a:gd name="T26" fmla="*/ 291 w 956"/>
                <a:gd name="T27" fmla="*/ 627 h 1089"/>
                <a:gd name="T28" fmla="*/ 863 w 956"/>
                <a:gd name="T29" fmla="*/ 55 h 1089"/>
                <a:gd name="T30" fmla="*/ 901 w 956"/>
                <a:gd name="T31" fmla="*/ 93 h 1089"/>
                <a:gd name="T32" fmla="*/ 657 w 956"/>
                <a:gd name="T33" fmla="*/ 337 h 1089"/>
                <a:gd name="T34" fmla="*/ 450 w 956"/>
                <a:gd name="T35" fmla="*/ 544 h 1089"/>
                <a:gd name="T36" fmla="*/ 19 w 956"/>
                <a:gd name="T37" fmla="*/ 974 h 1089"/>
                <a:gd name="T38" fmla="*/ 19 w 956"/>
                <a:gd name="T39" fmla="*/ 1070 h 1089"/>
                <a:gd name="T40" fmla="*/ 115 w 956"/>
                <a:gd name="T41" fmla="*/ 1070 h 1089"/>
                <a:gd name="T42" fmla="*/ 510 w 956"/>
                <a:gd name="T43" fmla="*/ 674 h 1089"/>
                <a:gd name="T44" fmla="*/ 752 w 956"/>
                <a:gd name="T45" fmla="*/ 432 h 1089"/>
                <a:gd name="T46" fmla="*/ 787 w 956"/>
                <a:gd name="T47" fmla="*/ 397 h 1089"/>
                <a:gd name="T48" fmla="*/ 825 w 956"/>
                <a:gd name="T49" fmla="*/ 435 h 1089"/>
                <a:gd name="T50" fmla="*/ 548 w 956"/>
                <a:gd name="T51" fmla="*/ 712 h 1089"/>
                <a:gd name="T52" fmla="*/ 462 w 956"/>
                <a:gd name="T53" fmla="*/ 893 h 1089"/>
                <a:gd name="T54" fmla="*/ 557 w 956"/>
                <a:gd name="T55" fmla="*/ 893 h 1089"/>
                <a:gd name="T56" fmla="*/ 664 w 956"/>
                <a:gd name="T57" fmla="*/ 758 h 1089"/>
                <a:gd name="T58" fmla="*/ 529 w 956"/>
                <a:gd name="T59" fmla="*/ 864 h 1089"/>
                <a:gd name="T60" fmla="*/ 491 w 956"/>
                <a:gd name="T61" fmla="*/ 864 h 1089"/>
                <a:gd name="T62" fmla="*/ 716 w 956"/>
                <a:gd name="T63" fmla="*/ 601 h 1089"/>
                <a:gd name="T64" fmla="*/ 854 w 956"/>
                <a:gd name="T65" fmla="*/ 463 h 1089"/>
                <a:gd name="T66" fmla="*/ 759 w 956"/>
                <a:gd name="T67" fmla="*/ 368 h 1089"/>
                <a:gd name="T68" fmla="*/ 86 w 956"/>
                <a:gd name="T69" fmla="*/ 1041 h 1089"/>
                <a:gd name="T70" fmla="*/ 40 w 956"/>
                <a:gd name="T71" fmla="*/ 1022 h 1089"/>
                <a:gd name="T72" fmla="*/ 564 w 956"/>
                <a:gd name="T73" fmla="*/ 487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1089">
                  <a:moveTo>
                    <a:pt x="564" y="487"/>
                  </a:moveTo>
                  <a:cubicBezTo>
                    <a:pt x="930" y="121"/>
                    <a:pt x="930" y="121"/>
                    <a:pt x="930" y="121"/>
                  </a:cubicBezTo>
                  <a:cubicBezTo>
                    <a:pt x="956" y="95"/>
                    <a:pt x="956" y="52"/>
                    <a:pt x="930" y="26"/>
                  </a:cubicBezTo>
                  <a:cubicBezTo>
                    <a:pt x="903" y="0"/>
                    <a:pt x="861" y="0"/>
                    <a:pt x="835" y="26"/>
                  </a:cubicBezTo>
                  <a:cubicBezTo>
                    <a:pt x="714" y="147"/>
                    <a:pt x="714" y="147"/>
                    <a:pt x="714" y="147"/>
                  </a:cubicBezTo>
                  <a:cubicBezTo>
                    <a:pt x="714" y="147"/>
                    <a:pt x="714" y="147"/>
                    <a:pt x="714" y="147"/>
                  </a:cubicBezTo>
                  <a:cubicBezTo>
                    <a:pt x="518" y="342"/>
                    <a:pt x="518" y="342"/>
                    <a:pt x="518" y="342"/>
                  </a:cubicBezTo>
                  <a:cubicBezTo>
                    <a:pt x="383" y="477"/>
                    <a:pt x="383" y="477"/>
                    <a:pt x="383" y="477"/>
                  </a:cubicBezTo>
                  <a:cubicBezTo>
                    <a:pt x="383" y="477"/>
                    <a:pt x="383" y="477"/>
                    <a:pt x="383" y="477"/>
                  </a:cubicBezTo>
                  <a:cubicBezTo>
                    <a:pt x="263" y="598"/>
                    <a:pt x="263" y="598"/>
                    <a:pt x="263" y="598"/>
                  </a:cubicBezTo>
                  <a:cubicBezTo>
                    <a:pt x="252" y="609"/>
                    <a:pt x="235" y="609"/>
                    <a:pt x="225" y="598"/>
                  </a:cubicBezTo>
                  <a:cubicBezTo>
                    <a:pt x="214" y="588"/>
                    <a:pt x="214" y="571"/>
                    <a:pt x="225" y="560"/>
                  </a:cubicBezTo>
                  <a:cubicBezTo>
                    <a:pt x="382" y="403"/>
                    <a:pt x="382" y="403"/>
                    <a:pt x="382" y="403"/>
                  </a:cubicBezTo>
                  <a:cubicBezTo>
                    <a:pt x="526" y="259"/>
                    <a:pt x="526" y="259"/>
                    <a:pt x="526" y="259"/>
                  </a:cubicBezTo>
                  <a:cubicBezTo>
                    <a:pt x="552" y="232"/>
                    <a:pt x="552" y="190"/>
                    <a:pt x="526" y="164"/>
                  </a:cubicBezTo>
                  <a:cubicBezTo>
                    <a:pt x="500" y="137"/>
                    <a:pt x="457" y="137"/>
                    <a:pt x="431" y="164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74" y="320"/>
                    <a:pt x="274" y="333"/>
                    <a:pt x="282" y="341"/>
                  </a:cubicBezTo>
                  <a:cubicBezTo>
                    <a:pt x="290" y="349"/>
                    <a:pt x="303" y="349"/>
                    <a:pt x="311" y="341"/>
                  </a:cubicBezTo>
                  <a:cubicBezTo>
                    <a:pt x="460" y="192"/>
                    <a:pt x="460" y="192"/>
                    <a:pt x="460" y="192"/>
                  </a:cubicBezTo>
                  <a:cubicBezTo>
                    <a:pt x="470" y="182"/>
                    <a:pt x="487" y="182"/>
                    <a:pt x="498" y="192"/>
                  </a:cubicBezTo>
                  <a:cubicBezTo>
                    <a:pt x="508" y="203"/>
                    <a:pt x="508" y="220"/>
                    <a:pt x="498" y="230"/>
                  </a:cubicBezTo>
                  <a:cubicBezTo>
                    <a:pt x="353" y="375"/>
                    <a:pt x="353" y="375"/>
                    <a:pt x="353" y="375"/>
                  </a:cubicBezTo>
                  <a:cubicBezTo>
                    <a:pt x="196" y="532"/>
                    <a:pt x="196" y="532"/>
                    <a:pt x="196" y="532"/>
                  </a:cubicBezTo>
                  <a:cubicBezTo>
                    <a:pt x="183" y="544"/>
                    <a:pt x="176" y="561"/>
                    <a:pt x="176" y="579"/>
                  </a:cubicBezTo>
                  <a:cubicBezTo>
                    <a:pt x="176" y="597"/>
                    <a:pt x="183" y="614"/>
                    <a:pt x="196" y="627"/>
                  </a:cubicBezTo>
                  <a:cubicBezTo>
                    <a:pt x="209" y="640"/>
                    <a:pt x="226" y="646"/>
                    <a:pt x="244" y="646"/>
                  </a:cubicBezTo>
                  <a:cubicBezTo>
                    <a:pt x="261" y="646"/>
                    <a:pt x="278" y="640"/>
                    <a:pt x="291" y="627"/>
                  </a:cubicBezTo>
                  <a:cubicBezTo>
                    <a:pt x="482" y="436"/>
                    <a:pt x="482" y="436"/>
                    <a:pt x="482" y="436"/>
                  </a:cubicBezTo>
                  <a:cubicBezTo>
                    <a:pt x="863" y="55"/>
                    <a:pt x="863" y="55"/>
                    <a:pt x="863" y="55"/>
                  </a:cubicBezTo>
                  <a:cubicBezTo>
                    <a:pt x="874" y="44"/>
                    <a:pt x="891" y="44"/>
                    <a:pt x="901" y="55"/>
                  </a:cubicBezTo>
                  <a:cubicBezTo>
                    <a:pt x="912" y="65"/>
                    <a:pt x="912" y="82"/>
                    <a:pt x="901" y="93"/>
                  </a:cubicBezTo>
                  <a:cubicBezTo>
                    <a:pt x="657" y="337"/>
                    <a:pt x="657" y="337"/>
                    <a:pt x="657" y="337"/>
                  </a:cubicBezTo>
                  <a:cubicBezTo>
                    <a:pt x="657" y="337"/>
                    <a:pt x="657" y="337"/>
                    <a:pt x="657" y="337"/>
                  </a:cubicBezTo>
                  <a:cubicBezTo>
                    <a:pt x="571" y="422"/>
                    <a:pt x="571" y="422"/>
                    <a:pt x="571" y="422"/>
                  </a:cubicBezTo>
                  <a:cubicBezTo>
                    <a:pt x="450" y="544"/>
                    <a:pt x="450" y="544"/>
                    <a:pt x="450" y="544"/>
                  </a:cubicBezTo>
                  <a:cubicBezTo>
                    <a:pt x="450" y="544"/>
                    <a:pt x="450" y="544"/>
                    <a:pt x="450" y="544"/>
                  </a:cubicBezTo>
                  <a:cubicBezTo>
                    <a:pt x="19" y="974"/>
                    <a:pt x="19" y="974"/>
                    <a:pt x="19" y="974"/>
                  </a:cubicBezTo>
                  <a:cubicBezTo>
                    <a:pt x="7" y="987"/>
                    <a:pt x="0" y="1004"/>
                    <a:pt x="0" y="1022"/>
                  </a:cubicBezTo>
                  <a:cubicBezTo>
                    <a:pt x="0" y="1040"/>
                    <a:pt x="7" y="1057"/>
                    <a:pt x="19" y="1070"/>
                  </a:cubicBezTo>
                  <a:cubicBezTo>
                    <a:pt x="33" y="1083"/>
                    <a:pt x="50" y="1089"/>
                    <a:pt x="67" y="1089"/>
                  </a:cubicBezTo>
                  <a:cubicBezTo>
                    <a:pt x="84" y="1089"/>
                    <a:pt x="102" y="1083"/>
                    <a:pt x="115" y="1070"/>
                  </a:cubicBezTo>
                  <a:cubicBezTo>
                    <a:pt x="510" y="674"/>
                    <a:pt x="510" y="674"/>
                    <a:pt x="510" y="674"/>
                  </a:cubicBezTo>
                  <a:cubicBezTo>
                    <a:pt x="510" y="674"/>
                    <a:pt x="510" y="674"/>
                    <a:pt x="510" y="674"/>
                  </a:cubicBezTo>
                  <a:cubicBezTo>
                    <a:pt x="667" y="517"/>
                    <a:pt x="667" y="517"/>
                    <a:pt x="667" y="517"/>
                  </a:cubicBezTo>
                  <a:cubicBezTo>
                    <a:pt x="752" y="432"/>
                    <a:pt x="752" y="432"/>
                    <a:pt x="752" y="432"/>
                  </a:cubicBezTo>
                  <a:cubicBezTo>
                    <a:pt x="752" y="432"/>
                    <a:pt x="752" y="432"/>
                    <a:pt x="752" y="432"/>
                  </a:cubicBezTo>
                  <a:cubicBezTo>
                    <a:pt x="787" y="397"/>
                    <a:pt x="787" y="397"/>
                    <a:pt x="787" y="397"/>
                  </a:cubicBezTo>
                  <a:cubicBezTo>
                    <a:pt x="798" y="386"/>
                    <a:pt x="815" y="386"/>
                    <a:pt x="825" y="397"/>
                  </a:cubicBezTo>
                  <a:cubicBezTo>
                    <a:pt x="836" y="407"/>
                    <a:pt x="836" y="424"/>
                    <a:pt x="825" y="435"/>
                  </a:cubicBezTo>
                  <a:cubicBezTo>
                    <a:pt x="548" y="712"/>
                    <a:pt x="548" y="712"/>
                    <a:pt x="548" y="712"/>
                  </a:cubicBezTo>
                  <a:cubicBezTo>
                    <a:pt x="548" y="712"/>
                    <a:pt x="548" y="712"/>
                    <a:pt x="548" y="712"/>
                  </a:cubicBezTo>
                  <a:cubicBezTo>
                    <a:pt x="462" y="798"/>
                    <a:pt x="462" y="798"/>
                    <a:pt x="462" y="798"/>
                  </a:cubicBezTo>
                  <a:cubicBezTo>
                    <a:pt x="436" y="824"/>
                    <a:pt x="436" y="867"/>
                    <a:pt x="462" y="893"/>
                  </a:cubicBezTo>
                  <a:cubicBezTo>
                    <a:pt x="475" y="906"/>
                    <a:pt x="492" y="913"/>
                    <a:pt x="510" y="913"/>
                  </a:cubicBezTo>
                  <a:cubicBezTo>
                    <a:pt x="528" y="913"/>
                    <a:pt x="545" y="906"/>
                    <a:pt x="557" y="893"/>
                  </a:cubicBezTo>
                  <a:cubicBezTo>
                    <a:pt x="664" y="787"/>
                    <a:pt x="664" y="787"/>
                    <a:pt x="664" y="787"/>
                  </a:cubicBezTo>
                  <a:cubicBezTo>
                    <a:pt x="672" y="779"/>
                    <a:pt x="672" y="766"/>
                    <a:pt x="664" y="758"/>
                  </a:cubicBezTo>
                  <a:cubicBezTo>
                    <a:pt x="656" y="750"/>
                    <a:pt x="643" y="750"/>
                    <a:pt x="635" y="758"/>
                  </a:cubicBezTo>
                  <a:cubicBezTo>
                    <a:pt x="529" y="864"/>
                    <a:pt x="529" y="864"/>
                    <a:pt x="529" y="864"/>
                  </a:cubicBezTo>
                  <a:cubicBezTo>
                    <a:pt x="524" y="869"/>
                    <a:pt x="517" y="872"/>
                    <a:pt x="510" y="872"/>
                  </a:cubicBezTo>
                  <a:cubicBezTo>
                    <a:pt x="503" y="872"/>
                    <a:pt x="496" y="869"/>
                    <a:pt x="491" y="864"/>
                  </a:cubicBezTo>
                  <a:cubicBezTo>
                    <a:pt x="480" y="854"/>
                    <a:pt x="480" y="837"/>
                    <a:pt x="491" y="826"/>
                  </a:cubicBezTo>
                  <a:cubicBezTo>
                    <a:pt x="716" y="601"/>
                    <a:pt x="716" y="601"/>
                    <a:pt x="716" y="601"/>
                  </a:cubicBezTo>
                  <a:cubicBezTo>
                    <a:pt x="716" y="601"/>
                    <a:pt x="716" y="601"/>
                    <a:pt x="716" y="601"/>
                  </a:cubicBezTo>
                  <a:cubicBezTo>
                    <a:pt x="854" y="463"/>
                    <a:pt x="854" y="463"/>
                    <a:pt x="854" y="463"/>
                  </a:cubicBezTo>
                  <a:cubicBezTo>
                    <a:pt x="880" y="437"/>
                    <a:pt x="880" y="394"/>
                    <a:pt x="854" y="368"/>
                  </a:cubicBezTo>
                  <a:cubicBezTo>
                    <a:pt x="828" y="342"/>
                    <a:pt x="785" y="342"/>
                    <a:pt x="759" y="368"/>
                  </a:cubicBezTo>
                  <a:cubicBezTo>
                    <a:pt x="620" y="507"/>
                    <a:pt x="620" y="507"/>
                    <a:pt x="620" y="507"/>
                  </a:cubicBezTo>
                  <a:cubicBezTo>
                    <a:pt x="86" y="1041"/>
                    <a:pt x="86" y="1041"/>
                    <a:pt x="86" y="1041"/>
                  </a:cubicBezTo>
                  <a:cubicBezTo>
                    <a:pt x="76" y="1051"/>
                    <a:pt x="59" y="1051"/>
                    <a:pt x="48" y="1041"/>
                  </a:cubicBezTo>
                  <a:cubicBezTo>
                    <a:pt x="43" y="1036"/>
                    <a:pt x="40" y="1029"/>
                    <a:pt x="40" y="1022"/>
                  </a:cubicBezTo>
                  <a:cubicBezTo>
                    <a:pt x="40" y="1015"/>
                    <a:pt x="43" y="1008"/>
                    <a:pt x="48" y="1003"/>
                  </a:cubicBezTo>
                  <a:cubicBezTo>
                    <a:pt x="564" y="487"/>
                    <a:pt x="564" y="487"/>
                    <a:pt x="564" y="487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9166225" y="3451225"/>
              <a:ext cx="1031875" cy="1031875"/>
            </a:xfrm>
            <a:custGeom>
              <a:avLst/>
              <a:gdLst>
                <a:gd name="T0" fmla="*/ 67 w 592"/>
                <a:gd name="T1" fmla="*/ 593 h 593"/>
                <a:gd name="T2" fmla="*/ 19 w 592"/>
                <a:gd name="T3" fmla="*/ 573 h 593"/>
                <a:gd name="T4" fmla="*/ 0 w 592"/>
                <a:gd name="T5" fmla="*/ 525 h 593"/>
                <a:gd name="T6" fmla="*/ 19 w 592"/>
                <a:gd name="T7" fmla="*/ 478 h 593"/>
                <a:gd name="T8" fmla="*/ 470 w 592"/>
                <a:gd name="T9" fmla="*/ 27 h 593"/>
                <a:gd name="T10" fmla="*/ 566 w 592"/>
                <a:gd name="T11" fmla="*/ 27 h 593"/>
                <a:gd name="T12" fmla="*/ 566 w 592"/>
                <a:gd name="T13" fmla="*/ 122 h 593"/>
                <a:gd name="T14" fmla="*/ 115 w 592"/>
                <a:gd name="T15" fmla="*/ 573 h 593"/>
                <a:gd name="T16" fmla="*/ 67 w 592"/>
                <a:gd name="T17" fmla="*/ 593 h 593"/>
                <a:gd name="T18" fmla="*/ 518 w 592"/>
                <a:gd name="T19" fmla="*/ 47 h 593"/>
                <a:gd name="T20" fmla="*/ 499 w 592"/>
                <a:gd name="T21" fmla="*/ 55 h 593"/>
                <a:gd name="T22" fmla="*/ 48 w 592"/>
                <a:gd name="T23" fmla="*/ 506 h 593"/>
                <a:gd name="T24" fmla="*/ 40 w 592"/>
                <a:gd name="T25" fmla="*/ 525 h 593"/>
                <a:gd name="T26" fmla="*/ 48 w 592"/>
                <a:gd name="T27" fmla="*/ 544 h 593"/>
                <a:gd name="T28" fmla="*/ 67 w 592"/>
                <a:gd name="T29" fmla="*/ 552 h 593"/>
                <a:gd name="T30" fmla="*/ 86 w 592"/>
                <a:gd name="T31" fmla="*/ 544 h 593"/>
                <a:gd name="T32" fmla="*/ 537 w 592"/>
                <a:gd name="T33" fmla="*/ 93 h 593"/>
                <a:gd name="T34" fmla="*/ 537 w 592"/>
                <a:gd name="T35" fmla="*/ 55 h 593"/>
                <a:gd name="T36" fmla="*/ 518 w 592"/>
                <a:gd name="T37" fmla="*/ 47 h 593"/>
                <a:gd name="T38" fmla="*/ 551 w 592"/>
                <a:gd name="T39" fmla="*/ 108 h 593"/>
                <a:gd name="T40" fmla="*/ 551 w 592"/>
                <a:gd name="T41" fmla="*/ 108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3">
                  <a:moveTo>
                    <a:pt x="67" y="593"/>
                  </a:moveTo>
                  <a:cubicBezTo>
                    <a:pt x="49" y="593"/>
                    <a:pt x="32" y="586"/>
                    <a:pt x="19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1"/>
                    <a:pt x="19" y="478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97" y="0"/>
                    <a:pt x="539" y="0"/>
                    <a:pt x="566" y="27"/>
                  </a:cubicBezTo>
                  <a:cubicBezTo>
                    <a:pt x="592" y="53"/>
                    <a:pt x="592" y="96"/>
                    <a:pt x="566" y="122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6"/>
                    <a:pt x="85" y="593"/>
                    <a:pt x="67" y="593"/>
                  </a:cubicBezTo>
                  <a:close/>
                  <a:moveTo>
                    <a:pt x="518" y="47"/>
                  </a:moveTo>
                  <a:cubicBezTo>
                    <a:pt x="511" y="47"/>
                    <a:pt x="504" y="50"/>
                    <a:pt x="499" y="55"/>
                  </a:cubicBezTo>
                  <a:cubicBezTo>
                    <a:pt x="48" y="506"/>
                    <a:pt x="48" y="506"/>
                    <a:pt x="48" y="506"/>
                  </a:cubicBezTo>
                  <a:cubicBezTo>
                    <a:pt x="43" y="511"/>
                    <a:pt x="40" y="518"/>
                    <a:pt x="40" y="525"/>
                  </a:cubicBezTo>
                  <a:cubicBezTo>
                    <a:pt x="40" y="533"/>
                    <a:pt x="43" y="539"/>
                    <a:pt x="48" y="544"/>
                  </a:cubicBezTo>
                  <a:cubicBezTo>
                    <a:pt x="53" y="549"/>
                    <a:pt x="60" y="552"/>
                    <a:pt x="67" y="552"/>
                  </a:cubicBezTo>
                  <a:cubicBezTo>
                    <a:pt x="74" y="552"/>
                    <a:pt x="81" y="549"/>
                    <a:pt x="86" y="544"/>
                  </a:cubicBezTo>
                  <a:cubicBezTo>
                    <a:pt x="537" y="93"/>
                    <a:pt x="537" y="93"/>
                    <a:pt x="537" y="93"/>
                  </a:cubicBezTo>
                  <a:cubicBezTo>
                    <a:pt x="548" y="83"/>
                    <a:pt x="548" y="66"/>
                    <a:pt x="537" y="55"/>
                  </a:cubicBezTo>
                  <a:cubicBezTo>
                    <a:pt x="532" y="50"/>
                    <a:pt x="525" y="47"/>
                    <a:pt x="518" y="47"/>
                  </a:cubicBezTo>
                  <a:close/>
                  <a:moveTo>
                    <a:pt x="551" y="108"/>
                  </a:moveTo>
                  <a:cubicBezTo>
                    <a:pt x="551" y="108"/>
                    <a:pt x="551" y="108"/>
                    <a:pt x="551" y="1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13400088" y="195262"/>
              <a:ext cx="1031875" cy="1030288"/>
            </a:xfrm>
            <a:custGeom>
              <a:avLst/>
              <a:gdLst>
                <a:gd name="T0" fmla="*/ 67 w 592"/>
                <a:gd name="T1" fmla="*/ 593 h 593"/>
                <a:gd name="T2" fmla="*/ 20 w 592"/>
                <a:gd name="T3" fmla="*/ 573 h 593"/>
                <a:gd name="T4" fmla="*/ 0 w 592"/>
                <a:gd name="T5" fmla="*/ 525 h 593"/>
                <a:gd name="T6" fmla="*/ 20 w 592"/>
                <a:gd name="T7" fmla="*/ 478 h 593"/>
                <a:gd name="T8" fmla="*/ 471 w 592"/>
                <a:gd name="T9" fmla="*/ 27 h 593"/>
                <a:gd name="T10" fmla="*/ 566 w 592"/>
                <a:gd name="T11" fmla="*/ 27 h 593"/>
                <a:gd name="T12" fmla="*/ 566 w 592"/>
                <a:gd name="T13" fmla="*/ 122 h 593"/>
                <a:gd name="T14" fmla="*/ 115 w 592"/>
                <a:gd name="T15" fmla="*/ 573 h 593"/>
                <a:gd name="T16" fmla="*/ 67 w 592"/>
                <a:gd name="T17" fmla="*/ 593 h 593"/>
                <a:gd name="T18" fmla="*/ 519 w 592"/>
                <a:gd name="T19" fmla="*/ 47 h 593"/>
                <a:gd name="T20" fmla="*/ 500 w 592"/>
                <a:gd name="T21" fmla="*/ 55 h 593"/>
                <a:gd name="T22" fmla="*/ 49 w 592"/>
                <a:gd name="T23" fmla="*/ 506 h 593"/>
                <a:gd name="T24" fmla="*/ 41 w 592"/>
                <a:gd name="T25" fmla="*/ 525 h 593"/>
                <a:gd name="T26" fmla="*/ 49 w 592"/>
                <a:gd name="T27" fmla="*/ 544 h 593"/>
                <a:gd name="T28" fmla="*/ 67 w 592"/>
                <a:gd name="T29" fmla="*/ 552 h 593"/>
                <a:gd name="T30" fmla="*/ 86 w 592"/>
                <a:gd name="T31" fmla="*/ 544 h 593"/>
                <a:gd name="T32" fmla="*/ 538 w 592"/>
                <a:gd name="T33" fmla="*/ 93 h 593"/>
                <a:gd name="T34" fmla="*/ 538 w 592"/>
                <a:gd name="T35" fmla="*/ 55 h 593"/>
                <a:gd name="T36" fmla="*/ 519 w 592"/>
                <a:gd name="T37" fmla="*/ 47 h 593"/>
                <a:gd name="T38" fmla="*/ 552 w 592"/>
                <a:gd name="T39" fmla="*/ 108 h 593"/>
                <a:gd name="T40" fmla="*/ 552 w 592"/>
                <a:gd name="T41" fmla="*/ 108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3">
                  <a:moveTo>
                    <a:pt x="67" y="593"/>
                  </a:moveTo>
                  <a:cubicBezTo>
                    <a:pt x="49" y="593"/>
                    <a:pt x="33" y="586"/>
                    <a:pt x="20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8"/>
                  </a:cubicBezTo>
                  <a:cubicBezTo>
                    <a:pt x="471" y="27"/>
                    <a:pt x="471" y="27"/>
                    <a:pt x="471" y="27"/>
                  </a:cubicBezTo>
                  <a:cubicBezTo>
                    <a:pt x="497" y="0"/>
                    <a:pt x="540" y="0"/>
                    <a:pt x="566" y="27"/>
                  </a:cubicBezTo>
                  <a:cubicBezTo>
                    <a:pt x="592" y="53"/>
                    <a:pt x="592" y="96"/>
                    <a:pt x="566" y="122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6"/>
                    <a:pt x="85" y="593"/>
                    <a:pt x="67" y="593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50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3" y="511"/>
                    <a:pt x="41" y="518"/>
                    <a:pt x="41" y="525"/>
                  </a:cubicBezTo>
                  <a:cubicBezTo>
                    <a:pt x="41" y="533"/>
                    <a:pt x="43" y="539"/>
                    <a:pt x="49" y="544"/>
                  </a:cubicBezTo>
                  <a:cubicBezTo>
                    <a:pt x="54" y="549"/>
                    <a:pt x="60" y="552"/>
                    <a:pt x="67" y="552"/>
                  </a:cubicBezTo>
                  <a:cubicBezTo>
                    <a:pt x="75" y="552"/>
                    <a:pt x="81" y="549"/>
                    <a:pt x="86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3"/>
                    <a:pt x="548" y="66"/>
                    <a:pt x="538" y="55"/>
                  </a:cubicBezTo>
                  <a:cubicBezTo>
                    <a:pt x="532" y="50"/>
                    <a:pt x="525" y="47"/>
                    <a:pt x="519" y="47"/>
                  </a:cubicBezTo>
                  <a:close/>
                  <a:moveTo>
                    <a:pt x="552" y="108"/>
                  </a:moveTo>
                  <a:cubicBezTo>
                    <a:pt x="552" y="108"/>
                    <a:pt x="552" y="108"/>
                    <a:pt x="552" y="1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11841163" y="1271587"/>
              <a:ext cx="1528763" cy="1574800"/>
            </a:xfrm>
            <a:custGeom>
              <a:avLst/>
              <a:gdLst>
                <a:gd name="T0" fmla="*/ 20 w 878"/>
                <a:gd name="T1" fmla="*/ 719 h 906"/>
                <a:gd name="T2" fmla="*/ 405 w 878"/>
                <a:gd name="T3" fmla="*/ 429 h 906"/>
                <a:gd name="T4" fmla="*/ 813 w 878"/>
                <a:gd name="T5" fmla="*/ 59 h 906"/>
                <a:gd name="T6" fmla="*/ 569 w 878"/>
                <a:gd name="T7" fmla="*/ 340 h 906"/>
                <a:gd name="T8" fmla="*/ 118 w 878"/>
                <a:gd name="T9" fmla="*/ 792 h 906"/>
                <a:gd name="T10" fmla="*/ 166 w 878"/>
                <a:gd name="T11" fmla="*/ 906 h 906"/>
                <a:gd name="T12" fmla="*/ 763 w 878"/>
                <a:gd name="T13" fmla="*/ 337 h 906"/>
                <a:gd name="T14" fmla="*/ 785 w 878"/>
                <a:gd name="T15" fmla="*/ 315 h 906"/>
                <a:gd name="T16" fmla="*/ 823 w 878"/>
                <a:gd name="T17" fmla="*/ 315 h 906"/>
                <a:gd name="T18" fmla="*/ 471 w 878"/>
                <a:gd name="T19" fmla="*/ 705 h 906"/>
                <a:gd name="T20" fmla="*/ 443 w 878"/>
                <a:gd name="T21" fmla="*/ 733 h 906"/>
                <a:gd name="T22" fmla="*/ 443 w 878"/>
                <a:gd name="T23" fmla="*/ 828 h 906"/>
                <a:gd name="T24" fmla="*/ 538 w 878"/>
                <a:gd name="T25" fmla="*/ 828 h 906"/>
                <a:gd name="T26" fmla="*/ 709 w 878"/>
                <a:gd name="T27" fmla="*/ 628 h 906"/>
                <a:gd name="T28" fmla="*/ 509 w 878"/>
                <a:gd name="T29" fmla="*/ 800 h 906"/>
                <a:gd name="T30" fmla="*/ 471 w 878"/>
                <a:gd name="T31" fmla="*/ 762 h 906"/>
                <a:gd name="T32" fmla="*/ 852 w 878"/>
                <a:gd name="T33" fmla="*/ 381 h 906"/>
                <a:gd name="T34" fmla="*/ 804 w 878"/>
                <a:gd name="T35" fmla="*/ 266 h 906"/>
                <a:gd name="T36" fmla="*/ 305 w 878"/>
                <a:gd name="T37" fmla="*/ 737 h 906"/>
                <a:gd name="T38" fmla="*/ 185 w 878"/>
                <a:gd name="T39" fmla="*/ 858 h 906"/>
                <a:gd name="T40" fmla="*/ 147 w 878"/>
                <a:gd name="T41" fmla="*/ 858 h 906"/>
                <a:gd name="T42" fmla="*/ 391 w 878"/>
                <a:gd name="T43" fmla="*/ 576 h 906"/>
                <a:gd name="T44" fmla="*/ 861 w 878"/>
                <a:gd name="T45" fmla="*/ 78 h 906"/>
                <a:gd name="T46" fmla="*/ 794 w 878"/>
                <a:gd name="T47" fmla="*/ 10 h 906"/>
                <a:gd name="T48" fmla="*/ 295 w 878"/>
                <a:gd name="T49" fmla="*/ 481 h 906"/>
                <a:gd name="T50" fmla="*/ 86 w 878"/>
                <a:gd name="T51" fmla="*/ 690 h 906"/>
                <a:gd name="T52" fmla="*/ 41 w 878"/>
                <a:gd name="T53" fmla="*/ 671 h 906"/>
                <a:gd name="T54" fmla="*/ 134 w 878"/>
                <a:gd name="T55" fmla="*/ 566 h 906"/>
                <a:gd name="T56" fmla="*/ 585 w 878"/>
                <a:gd name="T57" fmla="*/ 115 h 906"/>
                <a:gd name="T58" fmla="*/ 538 w 878"/>
                <a:gd name="T59" fmla="*/ 0 h 906"/>
                <a:gd name="T60" fmla="*/ 244 w 878"/>
                <a:gd name="T61" fmla="*/ 266 h 906"/>
                <a:gd name="T62" fmla="*/ 273 w 878"/>
                <a:gd name="T63" fmla="*/ 295 h 906"/>
                <a:gd name="T64" fmla="*/ 557 w 878"/>
                <a:gd name="T65" fmla="*/ 49 h 906"/>
                <a:gd name="T66" fmla="*/ 471 w 878"/>
                <a:gd name="T67" fmla="*/ 172 h 906"/>
                <a:gd name="T68" fmla="*/ 213 w 878"/>
                <a:gd name="T69" fmla="*/ 430 h 906"/>
                <a:gd name="T70" fmla="*/ 106 w 878"/>
                <a:gd name="T71" fmla="*/ 538 h 906"/>
                <a:gd name="T72" fmla="*/ 0 w 878"/>
                <a:gd name="T73" fmla="*/ 671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8" h="906">
                  <a:moveTo>
                    <a:pt x="0" y="671"/>
                  </a:moveTo>
                  <a:cubicBezTo>
                    <a:pt x="0" y="689"/>
                    <a:pt x="7" y="706"/>
                    <a:pt x="20" y="719"/>
                  </a:cubicBezTo>
                  <a:cubicBezTo>
                    <a:pt x="46" y="745"/>
                    <a:pt x="89" y="745"/>
                    <a:pt x="115" y="719"/>
                  </a:cubicBezTo>
                  <a:cubicBezTo>
                    <a:pt x="405" y="429"/>
                    <a:pt x="405" y="429"/>
                    <a:pt x="405" y="429"/>
                  </a:cubicBezTo>
                  <a:cubicBezTo>
                    <a:pt x="775" y="59"/>
                    <a:pt x="775" y="59"/>
                    <a:pt x="775" y="59"/>
                  </a:cubicBezTo>
                  <a:cubicBezTo>
                    <a:pt x="786" y="48"/>
                    <a:pt x="803" y="48"/>
                    <a:pt x="813" y="59"/>
                  </a:cubicBezTo>
                  <a:cubicBezTo>
                    <a:pt x="823" y="69"/>
                    <a:pt x="823" y="86"/>
                    <a:pt x="813" y="97"/>
                  </a:cubicBezTo>
                  <a:cubicBezTo>
                    <a:pt x="569" y="340"/>
                    <a:pt x="569" y="340"/>
                    <a:pt x="569" y="340"/>
                  </a:cubicBezTo>
                  <a:cubicBezTo>
                    <a:pt x="362" y="548"/>
                    <a:pt x="362" y="548"/>
                    <a:pt x="362" y="548"/>
                  </a:cubicBezTo>
                  <a:cubicBezTo>
                    <a:pt x="118" y="792"/>
                    <a:pt x="118" y="792"/>
                    <a:pt x="118" y="792"/>
                  </a:cubicBezTo>
                  <a:cubicBezTo>
                    <a:pt x="92" y="818"/>
                    <a:pt x="92" y="860"/>
                    <a:pt x="118" y="887"/>
                  </a:cubicBezTo>
                  <a:cubicBezTo>
                    <a:pt x="131" y="899"/>
                    <a:pt x="148" y="906"/>
                    <a:pt x="166" y="906"/>
                  </a:cubicBezTo>
                  <a:cubicBezTo>
                    <a:pt x="184" y="906"/>
                    <a:pt x="201" y="899"/>
                    <a:pt x="312" y="788"/>
                  </a:cubicBezTo>
                  <a:cubicBezTo>
                    <a:pt x="763" y="337"/>
                    <a:pt x="763" y="337"/>
                    <a:pt x="763" y="337"/>
                  </a:cubicBezTo>
                  <a:cubicBezTo>
                    <a:pt x="664" y="436"/>
                    <a:pt x="664" y="436"/>
                    <a:pt x="664" y="436"/>
                  </a:cubicBezTo>
                  <a:cubicBezTo>
                    <a:pt x="785" y="315"/>
                    <a:pt x="785" y="315"/>
                    <a:pt x="785" y="315"/>
                  </a:cubicBezTo>
                  <a:cubicBezTo>
                    <a:pt x="790" y="310"/>
                    <a:pt x="797" y="307"/>
                    <a:pt x="804" y="307"/>
                  </a:cubicBezTo>
                  <a:cubicBezTo>
                    <a:pt x="811" y="307"/>
                    <a:pt x="818" y="310"/>
                    <a:pt x="823" y="315"/>
                  </a:cubicBezTo>
                  <a:cubicBezTo>
                    <a:pt x="834" y="325"/>
                    <a:pt x="834" y="342"/>
                    <a:pt x="823" y="353"/>
                  </a:cubicBezTo>
                  <a:cubicBezTo>
                    <a:pt x="471" y="705"/>
                    <a:pt x="471" y="705"/>
                    <a:pt x="471" y="705"/>
                  </a:cubicBezTo>
                  <a:cubicBezTo>
                    <a:pt x="471" y="705"/>
                    <a:pt x="471" y="705"/>
                    <a:pt x="471" y="705"/>
                  </a:cubicBezTo>
                  <a:cubicBezTo>
                    <a:pt x="443" y="733"/>
                    <a:pt x="443" y="733"/>
                    <a:pt x="443" y="733"/>
                  </a:cubicBezTo>
                  <a:cubicBezTo>
                    <a:pt x="430" y="746"/>
                    <a:pt x="423" y="763"/>
                    <a:pt x="423" y="781"/>
                  </a:cubicBezTo>
                  <a:cubicBezTo>
                    <a:pt x="423" y="799"/>
                    <a:pt x="430" y="815"/>
                    <a:pt x="443" y="828"/>
                  </a:cubicBezTo>
                  <a:cubicBezTo>
                    <a:pt x="456" y="841"/>
                    <a:pt x="472" y="848"/>
                    <a:pt x="490" y="848"/>
                  </a:cubicBezTo>
                  <a:cubicBezTo>
                    <a:pt x="508" y="848"/>
                    <a:pt x="525" y="841"/>
                    <a:pt x="538" y="828"/>
                  </a:cubicBezTo>
                  <a:cubicBezTo>
                    <a:pt x="709" y="657"/>
                    <a:pt x="709" y="657"/>
                    <a:pt x="709" y="657"/>
                  </a:cubicBezTo>
                  <a:cubicBezTo>
                    <a:pt x="717" y="649"/>
                    <a:pt x="717" y="636"/>
                    <a:pt x="709" y="628"/>
                  </a:cubicBezTo>
                  <a:cubicBezTo>
                    <a:pt x="701" y="620"/>
                    <a:pt x="689" y="620"/>
                    <a:pt x="681" y="628"/>
                  </a:cubicBezTo>
                  <a:cubicBezTo>
                    <a:pt x="509" y="800"/>
                    <a:pt x="509" y="800"/>
                    <a:pt x="509" y="800"/>
                  </a:cubicBezTo>
                  <a:cubicBezTo>
                    <a:pt x="499" y="810"/>
                    <a:pt x="482" y="810"/>
                    <a:pt x="471" y="800"/>
                  </a:cubicBezTo>
                  <a:cubicBezTo>
                    <a:pt x="461" y="789"/>
                    <a:pt x="461" y="772"/>
                    <a:pt x="471" y="762"/>
                  </a:cubicBezTo>
                  <a:cubicBezTo>
                    <a:pt x="824" y="409"/>
                    <a:pt x="824" y="409"/>
                    <a:pt x="824" y="409"/>
                  </a:cubicBezTo>
                  <a:cubicBezTo>
                    <a:pt x="852" y="381"/>
                    <a:pt x="852" y="381"/>
                    <a:pt x="852" y="381"/>
                  </a:cubicBezTo>
                  <a:cubicBezTo>
                    <a:pt x="878" y="355"/>
                    <a:pt x="878" y="312"/>
                    <a:pt x="852" y="286"/>
                  </a:cubicBezTo>
                  <a:cubicBezTo>
                    <a:pt x="839" y="273"/>
                    <a:pt x="822" y="266"/>
                    <a:pt x="804" y="266"/>
                  </a:cubicBezTo>
                  <a:cubicBezTo>
                    <a:pt x="786" y="266"/>
                    <a:pt x="769" y="273"/>
                    <a:pt x="757" y="286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185" y="858"/>
                    <a:pt x="185" y="858"/>
                    <a:pt x="185" y="858"/>
                  </a:cubicBezTo>
                  <a:cubicBezTo>
                    <a:pt x="180" y="863"/>
                    <a:pt x="173" y="866"/>
                    <a:pt x="166" y="866"/>
                  </a:cubicBezTo>
                  <a:cubicBezTo>
                    <a:pt x="158" y="866"/>
                    <a:pt x="152" y="863"/>
                    <a:pt x="147" y="858"/>
                  </a:cubicBezTo>
                  <a:cubicBezTo>
                    <a:pt x="136" y="848"/>
                    <a:pt x="136" y="831"/>
                    <a:pt x="147" y="820"/>
                  </a:cubicBezTo>
                  <a:cubicBezTo>
                    <a:pt x="391" y="576"/>
                    <a:pt x="391" y="576"/>
                    <a:pt x="391" y="576"/>
                  </a:cubicBezTo>
                  <a:cubicBezTo>
                    <a:pt x="842" y="125"/>
                    <a:pt x="842" y="125"/>
                    <a:pt x="842" y="125"/>
                  </a:cubicBezTo>
                  <a:cubicBezTo>
                    <a:pt x="854" y="112"/>
                    <a:pt x="861" y="96"/>
                    <a:pt x="861" y="78"/>
                  </a:cubicBezTo>
                  <a:cubicBezTo>
                    <a:pt x="861" y="60"/>
                    <a:pt x="854" y="43"/>
                    <a:pt x="842" y="30"/>
                  </a:cubicBezTo>
                  <a:cubicBezTo>
                    <a:pt x="829" y="17"/>
                    <a:pt x="811" y="10"/>
                    <a:pt x="794" y="10"/>
                  </a:cubicBezTo>
                  <a:cubicBezTo>
                    <a:pt x="777" y="10"/>
                    <a:pt x="760" y="17"/>
                    <a:pt x="746" y="30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86" y="690"/>
                    <a:pt x="86" y="690"/>
                    <a:pt x="86" y="690"/>
                  </a:cubicBezTo>
                  <a:cubicBezTo>
                    <a:pt x="76" y="700"/>
                    <a:pt x="59" y="700"/>
                    <a:pt x="49" y="690"/>
                  </a:cubicBezTo>
                  <a:cubicBezTo>
                    <a:pt x="43" y="685"/>
                    <a:pt x="41" y="678"/>
                    <a:pt x="41" y="671"/>
                  </a:cubicBezTo>
                  <a:cubicBezTo>
                    <a:pt x="41" y="664"/>
                    <a:pt x="43" y="657"/>
                    <a:pt x="49" y="652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585" y="115"/>
                    <a:pt x="585" y="115"/>
                    <a:pt x="585" y="115"/>
                  </a:cubicBezTo>
                  <a:cubicBezTo>
                    <a:pt x="612" y="89"/>
                    <a:pt x="612" y="46"/>
                    <a:pt x="585" y="20"/>
                  </a:cubicBezTo>
                  <a:cubicBezTo>
                    <a:pt x="573" y="7"/>
                    <a:pt x="556" y="0"/>
                    <a:pt x="538" y="0"/>
                  </a:cubicBezTo>
                  <a:cubicBezTo>
                    <a:pt x="520" y="0"/>
                    <a:pt x="503" y="7"/>
                    <a:pt x="490" y="20"/>
                  </a:cubicBezTo>
                  <a:cubicBezTo>
                    <a:pt x="244" y="266"/>
                    <a:pt x="244" y="266"/>
                    <a:pt x="244" y="266"/>
                  </a:cubicBezTo>
                  <a:cubicBezTo>
                    <a:pt x="236" y="274"/>
                    <a:pt x="236" y="287"/>
                    <a:pt x="244" y="295"/>
                  </a:cubicBezTo>
                  <a:cubicBezTo>
                    <a:pt x="252" y="303"/>
                    <a:pt x="265" y="303"/>
                    <a:pt x="273" y="295"/>
                  </a:cubicBezTo>
                  <a:cubicBezTo>
                    <a:pt x="519" y="49"/>
                    <a:pt x="519" y="49"/>
                    <a:pt x="519" y="49"/>
                  </a:cubicBezTo>
                  <a:cubicBezTo>
                    <a:pt x="529" y="38"/>
                    <a:pt x="546" y="38"/>
                    <a:pt x="557" y="49"/>
                  </a:cubicBezTo>
                  <a:cubicBezTo>
                    <a:pt x="567" y="59"/>
                    <a:pt x="567" y="76"/>
                    <a:pt x="557" y="86"/>
                  </a:cubicBezTo>
                  <a:cubicBezTo>
                    <a:pt x="471" y="172"/>
                    <a:pt x="471" y="172"/>
                    <a:pt x="471" y="172"/>
                  </a:cubicBezTo>
                  <a:cubicBezTo>
                    <a:pt x="471" y="172"/>
                    <a:pt x="471" y="172"/>
                    <a:pt x="471" y="172"/>
                  </a:cubicBezTo>
                  <a:cubicBezTo>
                    <a:pt x="213" y="430"/>
                    <a:pt x="213" y="430"/>
                    <a:pt x="213" y="430"/>
                  </a:cubicBezTo>
                  <a:cubicBezTo>
                    <a:pt x="106" y="538"/>
                    <a:pt x="106" y="538"/>
                    <a:pt x="106" y="538"/>
                  </a:cubicBezTo>
                  <a:cubicBezTo>
                    <a:pt x="106" y="538"/>
                    <a:pt x="106" y="538"/>
                    <a:pt x="106" y="538"/>
                  </a:cubicBezTo>
                  <a:cubicBezTo>
                    <a:pt x="20" y="623"/>
                    <a:pt x="20" y="623"/>
                    <a:pt x="20" y="623"/>
                  </a:cubicBezTo>
                  <a:cubicBezTo>
                    <a:pt x="7" y="636"/>
                    <a:pt x="0" y="653"/>
                    <a:pt x="0" y="6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13050838" y="331787"/>
              <a:ext cx="863600" cy="857250"/>
            </a:xfrm>
            <a:custGeom>
              <a:avLst/>
              <a:gdLst>
                <a:gd name="T0" fmla="*/ 23 w 496"/>
                <a:gd name="T1" fmla="*/ 493 h 493"/>
                <a:gd name="T2" fmla="*/ 8 w 496"/>
                <a:gd name="T3" fmla="*/ 488 h 493"/>
                <a:gd name="T4" fmla="*/ 8 w 496"/>
                <a:gd name="T5" fmla="*/ 459 h 493"/>
                <a:gd name="T6" fmla="*/ 459 w 496"/>
                <a:gd name="T7" fmla="*/ 8 h 493"/>
                <a:gd name="T8" fmla="*/ 488 w 496"/>
                <a:gd name="T9" fmla="*/ 8 h 493"/>
                <a:gd name="T10" fmla="*/ 488 w 496"/>
                <a:gd name="T11" fmla="*/ 36 h 493"/>
                <a:gd name="T12" fmla="*/ 37 w 496"/>
                <a:gd name="T13" fmla="*/ 488 h 493"/>
                <a:gd name="T14" fmla="*/ 23 w 496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493">
                  <a:moveTo>
                    <a:pt x="23" y="493"/>
                  </a:moveTo>
                  <a:cubicBezTo>
                    <a:pt x="17" y="493"/>
                    <a:pt x="12" y="492"/>
                    <a:pt x="8" y="488"/>
                  </a:cubicBezTo>
                  <a:cubicBezTo>
                    <a:pt x="0" y="480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80" y="0"/>
                    <a:pt x="488" y="8"/>
                  </a:cubicBezTo>
                  <a:cubicBezTo>
                    <a:pt x="496" y="16"/>
                    <a:pt x="496" y="29"/>
                    <a:pt x="488" y="36"/>
                  </a:cubicBezTo>
                  <a:cubicBezTo>
                    <a:pt x="37" y="488"/>
                    <a:pt x="37" y="488"/>
                    <a:pt x="37" y="488"/>
                  </a:cubicBezTo>
                  <a:cubicBezTo>
                    <a:pt x="33" y="492"/>
                    <a:pt x="28" y="493"/>
                    <a:pt x="23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9504363" y="3906837"/>
              <a:ext cx="895350" cy="892175"/>
            </a:xfrm>
            <a:custGeom>
              <a:avLst/>
              <a:gdLst>
                <a:gd name="T0" fmla="*/ 13 w 514"/>
                <a:gd name="T1" fmla="*/ 513 h 513"/>
                <a:gd name="T2" fmla="*/ 4 w 514"/>
                <a:gd name="T3" fmla="*/ 510 h 513"/>
                <a:gd name="T4" fmla="*/ 4 w 514"/>
                <a:gd name="T5" fmla="*/ 493 h 513"/>
                <a:gd name="T6" fmla="*/ 493 w 514"/>
                <a:gd name="T7" fmla="*/ 4 h 513"/>
                <a:gd name="T8" fmla="*/ 510 w 514"/>
                <a:gd name="T9" fmla="*/ 4 h 513"/>
                <a:gd name="T10" fmla="*/ 510 w 514"/>
                <a:gd name="T11" fmla="*/ 21 h 513"/>
                <a:gd name="T12" fmla="*/ 21 w 514"/>
                <a:gd name="T13" fmla="*/ 510 h 513"/>
                <a:gd name="T14" fmla="*/ 13 w 514"/>
                <a:gd name="T15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513">
                  <a:moveTo>
                    <a:pt x="13" y="513"/>
                  </a:moveTo>
                  <a:cubicBezTo>
                    <a:pt x="10" y="513"/>
                    <a:pt x="7" y="512"/>
                    <a:pt x="4" y="510"/>
                  </a:cubicBezTo>
                  <a:cubicBezTo>
                    <a:pt x="0" y="505"/>
                    <a:pt x="0" y="497"/>
                    <a:pt x="4" y="493"/>
                  </a:cubicBezTo>
                  <a:cubicBezTo>
                    <a:pt x="493" y="4"/>
                    <a:pt x="493" y="4"/>
                    <a:pt x="493" y="4"/>
                  </a:cubicBezTo>
                  <a:cubicBezTo>
                    <a:pt x="497" y="0"/>
                    <a:pt x="505" y="0"/>
                    <a:pt x="510" y="4"/>
                  </a:cubicBezTo>
                  <a:cubicBezTo>
                    <a:pt x="514" y="9"/>
                    <a:pt x="514" y="17"/>
                    <a:pt x="510" y="21"/>
                  </a:cubicBezTo>
                  <a:cubicBezTo>
                    <a:pt x="21" y="510"/>
                    <a:pt x="21" y="510"/>
                    <a:pt x="21" y="510"/>
                  </a:cubicBezTo>
                  <a:cubicBezTo>
                    <a:pt x="19" y="512"/>
                    <a:pt x="16" y="513"/>
                    <a:pt x="13" y="51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10531475" y="2044700"/>
              <a:ext cx="896938" cy="890588"/>
            </a:xfrm>
            <a:custGeom>
              <a:avLst/>
              <a:gdLst>
                <a:gd name="T0" fmla="*/ 364 w 515"/>
                <a:gd name="T1" fmla="*/ 132 h 512"/>
                <a:gd name="T2" fmla="*/ 5 w 515"/>
                <a:gd name="T3" fmla="*/ 492 h 512"/>
                <a:gd name="T4" fmla="*/ 5 w 515"/>
                <a:gd name="T5" fmla="*/ 509 h 512"/>
                <a:gd name="T6" fmla="*/ 13 w 515"/>
                <a:gd name="T7" fmla="*/ 512 h 512"/>
                <a:gd name="T8" fmla="*/ 22 w 515"/>
                <a:gd name="T9" fmla="*/ 509 h 512"/>
                <a:gd name="T10" fmla="*/ 372 w 515"/>
                <a:gd name="T11" fmla="*/ 159 h 512"/>
                <a:gd name="T12" fmla="*/ 365 w 515"/>
                <a:gd name="T13" fmla="*/ 133 h 512"/>
                <a:gd name="T14" fmla="*/ 364 w 515"/>
                <a:gd name="T15" fmla="*/ 132 h 512"/>
                <a:gd name="T16" fmla="*/ 501 w 515"/>
                <a:gd name="T17" fmla="*/ 0 h 512"/>
                <a:gd name="T18" fmla="*/ 493 w 515"/>
                <a:gd name="T19" fmla="*/ 3 h 512"/>
                <a:gd name="T20" fmla="*/ 392 w 515"/>
                <a:gd name="T21" fmla="*/ 104 h 512"/>
                <a:gd name="T22" fmla="*/ 393 w 515"/>
                <a:gd name="T23" fmla="*/ 105 h 512"/>
                <a:gd name="T24" fmla="*/ 407 w 515"/>
                <a:gd name="T25" fmla="*/ 124 h 512"/>
                <a:gd name="T26" fmla="*/ 510 w 515"/>
                <a:gd name="T27" fmla="*/ 20 h 512"/>
                <a:gd name="T28" fmla="*/ 510 w 515"/>
                <a:gd name="T29" fmla="*/ 3 h 512"/>
                <a:gd name="T30" fmla="*/ 501 w 515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5" h="512">
                  <a:moveTo>
                    <a:pt x="364" y="132"/>
                  </a:moveTo>
                  <a:cubicBezTo>
                    <a:pt x="5" y="492"/>
                    <a:pt x="5" y="492"/>
                    <a:pt x="5" y="492"/>
                  </a:cubicBezTo>
                  <a:cubicBezTo>
                    <a:pt x="0" y="496"/>
                    <a:pt x="0" y="504"/>
                    <a:pt x="5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2" y="509"/>
                  </a:cubicBezTo>
                  <a:cubicBezTo>
                    <a:pt x="372" y="159"/>
                    <a:pt x="372" y="159"/>
                    <a:pt x="372" y="159"/>
                  </a:cubicBezTo>
                  <a:cubicBezTo>
                    <a:pt x="374" y="150"/>
                    <a:pt x="371" y="140"/>
                    <a:pt x="365" y="133"/>
                  </a:cubicBezTo>
                  <a:cubicBezTo>
                    <a:pt x="364" y="133"/>
                    <a:pt x="364" y="133"/>
                    <a:pt x="364" y="132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92" y="104"/>
                    <a:pt x="392" y="104"/>
                    <a:pt x="392" y="104"/>
                  </a:cubicBezTo>
                  <a:cubicBezTo>
                    <a:pt x="393" y="104"/>
                    <a:pt x="393" y="104"/>
                    <a:pt x="393" y="105"/>
                  </a:cubicBezTo>
                  <a:cubicBezTo>
                    <a:pt x="399" y="110"/>
                    <a:pt x="403" y="117"/>
                    <a:pt x="407" y="124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6"/>
                    <a:pt x="515" y="8"/>
                    <a:pt x="510" y="3"/>
                  </a:cubicBezTo>
                  <a:cubicBezTo>
                    <a:pt x="508" y="1"/>
                    <a:pt x="505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1164888" y="2225675"/>
              <a:ext cx="76200" cy="95250"/>
            </a:xfrm>
            <a:custGeom>
              <a:avLst/>
              <a:gdLst>
                <a:gd name="T0" fmla="*/ 28 w 43"/>
                <a:gd name="T1" fmla="*/ 0 h 55"/>
                <a:gd name="T2" fmla="*/ 0 w 43"/>
                <a:gd name="T3" fmla="*/ 28 h 55"/>
                <a:gd name="T4" fmla="*/ 1 w 43"/>
                <a:gd name="T5" fmla="*/ 29 h 55"/>
                <a:gd name="T6" fmla="*/ 8 w 43"/>
                <a:gd name="T7" fmla="*/ 55 h 55"/>
                <a:gd name="T8" fmla="*/ 43 w 43"/>
                <a:gd name="T9" fmla="*/ 20 h 55"/>
                <a:gd name="T10" fmla="*/ 29 w 43"/>
                <a:gd name="T11" fmla="*/ 1 h 55"/>
                <a:gd name="T12" fmla="*/ 28 w 43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5">
                  <a:moveTo>
                    <a:pt x="28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7" y="36"/>
                    <a:pt x="10" y="46"/>
                    <a:pt x="8" y="5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39" y="13"/>
                    <a:pt x="35" y="6"/>
                    <a:pt x="29" y="1"/>
                  </a:cubicBezTo>
                  <a:cubicBezTo>
                    <a:pt x="29" y="0"/>
                    <a:pt x="29" y="0"/>
                    <a:pt x="2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12847638" y="1344612"/>
              <a:ext cx="893763" cy="890588"/>
            </a:xfrm>
            <a:custGeom>
              <a:avLst/>
              <a:gdLst>
                <a:gd name="T0" fmla="*/ 231 w 514"/>
                <a:gd name="T1" fmla="*/ 265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250 w 514"/>
                <a:gd name="T11" fmla="*/ 280 h 512"/>
                <a:gd name="T12" fmla="*/ 245 w 514"/>
                <a:gd name="T13" fmla="*/ 273 h 512"/>
                <a:gd name="T14" fmla="*/ 231 w 514"/>
                <a:gd name="T15" fmla="*/ 265 h 512"/>
                <a:gd name="T16" fmla="*/ 501 w 514"/>
                <a:gd name="T17" fmla="*/ 0 h 512"/>
                <a:gd name="T18" fmla="*/ 493 w 514"/>
                <a:gd name="T19" fmla="*/ 3 h 512"/>
                <a:gd name="T20" fmla="*/ 262 w 514"/>
                <a:gd name="T21" fmla="*/ 234 h 512"/>
                <a:gd name="T22" fmla="*/ 274 w 514"/>
                <a:gd name="T23" fmla="*/ 244 h 512"/>
                <a:gd name="T24" fmla="*/ 279 w 514"/>
                <a:gd name="T25" fmla="*/ 251 h 512"/>
                <a:gd name="T26" fmla="*/ 509 w 514"/>
                <a:gd name="T27" fmla="*/ 20 h 512"/>
                <a:gd name="T28" fmla="*/ 509 w 514"/>
                <a:gd name="T29" fmla="*/ 3 h 512"/>
                <a:gd name="T30" fmla="*/ 501 w 514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4" h="512">
                  <a:moveTo>
                    <a:pt x="231" y="265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250" y="280"/>
                    <a:pt x="250" y="280"/>
                    <a:pt x="250" y="280"/>
                  </a:cubicBezTo>
                  <a:cubicBezTo>
                    <a:pt x="249" y="277"/>
                    <a:pt x="247" y="275"/>
                    <a:pt x="245" y="273"/>
                  </a:cubicBezTo>
                  <a:cubicBezTo>
                    <a:pt x="241" y="269"/>
                    <a:pt x="236" y="266"/>
                    <a:pt x="231" y="265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262" y="234"/>
                    <a:pt x="262" y="234"/>
                    <a:pt x="262" y="234"/>
                  </a:cubicBezTo>
                  <a:cubicBezTo>
                    <a:pt x="266" y="237"/>
                    <a:pt x="270" y="240"/>
                    <a:pt x="274" y="244"/>
                  </a:cubicBezTo>
                  <a:cubicBezTo>
                    <a:pt x="276" y="246"/>
                    <a:pt x="278" y="248"/>
                    <a:pt x="279" y="251"/>
                  </a:cubicBezTo>
                  <a:cubicBezTo>
                    <a:pt x="509" y="20"/>
                    <a:pt x="509" y="20"/>
                    <a:pt x="509" y="20"/>
                  </a:cubicBezTo>
                  <a:cubicBezTo>
                    <a:pt x="514" y="16"/>
                    <a:pt x="514" y="8"/>
                    <a:pt x="509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13249275" y="1751012"/>
              <a:ext cx="84138" cy="80963"/>
            </a:xfrm>
            <a:custGeom>
              <a:avLst/>
              <a:gdLst>
                <a:gd name="T0" fmla="*/ 31 w 48"/>
                <a:gd name="T1" fmla="*/ 0 h 46"/>
                <a:gd name="T2" fmla="*/ 0 w 48"/>
                <a:gd name="T3" fmla="*/ 31 h 46"/>
                <a:gd name="T4" fmla="*/ 14 w 48"/>
                <a:gd name="T5" fmla="*/ 39 h 46"/>
                <a:gd name="T6" fmla="*/ 19 w 48"/>
                <a:gd name="T7" fmla="*/ 46 h 46"/>
                <a:gd name="T8" fmla="*/ 48 w 48"/>
                <a:gd name="T9" fmla="*/ 17 h 46"/>
                <a:gd name="T10" fmla="*/ 43 w 48"/>
                <a:gd name="T11" fmla="*/ 10 h 46"/>
                <a:gd name="T12" fmla="*/ 31 w 48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6">
                  <a:moveTo>
                    <a:pt x="31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" y="32"/>
                    <a:pt x="10" y="35"/>
                    <a:pt x="14" y="39"/>
                  </a:cubicBezTo>
                  <a:cubicBezTo>
                    <a:pt x="16" y="41"/>
                    <a:pt x="18" y="43"/>
                    <a:pt x="19" y="4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4"/>
                    <a:pt x="45" y="12"/>
                    <a:pt x="43" y="10"/>
                  </a:cubicBezTo>
                  <a:cubicBezTo>
                    <a:pt x="39" y="6"/>
                    <a:pt x="35" y="3"/>
                    <a:pt x="3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9647238" y="3589337"/>
              <a:ext cx="895350" cy="890588"/>
            </a:xfrm>
            <a:custGeom>
              <a:avLst/>
              <a:gdLst>
                <a:gd name="T0" fmla="*/ 385 w 514"/>
                <a:gd name="T1" fmla="*/ 111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402 w 514"/>
                <a:gd name="T11" fmla="*/ 129 h 512"/>
                <a:gd name="T12" fmla="*/ 394 w 514"/>
                <a:gd name="T13" fmla="*/ 123 h 512"/>
                <a:gd name="T14" fmla="*/ 385 w 514"/>
                <a:gd name="T15" fmla="*/ 111 h 512"/>
                <a:gd name="T16" fmla="*/ 501 w 514"/>
                <a:gd name="T17" fmla="*/ 0 h 512"/>
                <a:gd name="T18" fmla="*/ 493 w 514"/>
                <a:gd name="T19" fmla="*/ 4 h 512"/>
                <a:gd name="T20" fmla="*/ 416 w 514"/>
                <a:gd name="T21" fmla="*/ 81 h 512"/>
                <a:gd name="T22" fmla="*/ 423 w 514"/>
                <a:gd name="T23" fmla="*/ 94 h 512"/>
                <a:gd name="T24" fmla="*/ 431 w 514"/>
                <a:gd name="T25" fmla="*/ 99 h 512"/>
                <a:gd name="T26" fmla="*/ 510 w 514"/>
                <a:gd name="T27" fmla="*/ 21 h 512"/>
                <a:gd name="T28" fmla="*/ 510 w 514"/>
                <a:gd name="T29" fmla="*/ 4 h 512"/>
                <a:gd name="T30" fmla="*/ 501 w 514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4" h="512">
                  <a:moveTo>
                    <a:pt x="385" y="111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7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399" y="127"/>
                    <a:pt x="397" y="125"/>
                    <a:pt x="394" y="123"/>
                  </a:cubicBezTo>
                  <a:cubicBezTo>
                    <a:pt x="391" y="119"/>
                    <a:pt x="388" y="115"/>
                    <a:pt x="385" y="111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4"/>
                  </a:cubicBezTo>
                  <a:cubicBezTo>
                    <a:pt x="416" y="81"/>
                    <a:pt x="416" y="81"/>
                    <a:pt x="416" y="81"/>
                  </a:cubicBezTo>
                  <a:cubicBezTo>
                    <a:pt x="417" y="86"/>
                    <a:pt x="419" y="90"/>
                    <a:pt x="423" y="94"/>
                  </a:cubicBezTo>
                  <a:cubicBezTo>
                    <a:pt x="425" y="96"/>
                    <a:pt x="428" y="98"/>
                    <a:pt x="431" y="99"/>
                  </a:cubicBezTo>
                  <a:cubicBezTo>
                    <a:pt x="510" y="21"/>
                    <a:pt x="510" y="21"/>
                    <a:pt x="510" y="21"/>
                  </a:cubicBezTo>
                  <a:cubicBezTo>
                    <a:pt x="514" y="16"/>
                    <a:pt x="514" y="8"/>
                    <a:pt x="510" y="4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10317163" y="3730625"/>
              <a:ext cx="80963" cy="82550"/>
            </a:xfrm>
            <a:custGeom>
              <a:avLst/>
              <a:gdLst>
                <a:gd name="T0" fmla="*/ 31 w 46"/>
                <a:gd name="T1" fmla="*/ 0 h 48"/>
                <a:gd name="T2" fmla="*/ 0 w 46"/>
                <a:gd name="T3" fmla="*/ 30 h 48"/>
                <a:gd name="T4" fmla="*/ 9 w 46"/>
                <a:gd name="T5" fmla="*/ 42 h 48"/>
                <a:gd name="T6" fmla="*/ 17 w 46"/>
                <a:gd name="T7" fmla="*/ 48 h 48"/>
                <a:gd name="T8" fmla="*/ 46 w 46"/>
                <a:gd name="T9" fmla="*/ 18 h 48"/>
                <a:gd name="T10" fmla="*/ 38 w 46"/>
                <a:gd name="T11" fmla="*/ 13 h 48"/>
                <a:gd name="T12" fmla="*/ 31 w 46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8">
                  <a:moveTo>
                    <a:pt x="31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3" y="34"/>
                    <a:pt x="6" y="38"/>
                    <a:pt x="9" y="42"/>
                  </a:cubicBezTo>
                  <a:cubicBezTo>
                    <a:pt x="12" y="44"/>
                    <a:pt x="14" y="46"/>
                    <a:pt x="17" y="4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3" y="17"/>
                    <a:pt x="40" y="15"/>
                    <a:pt x="38" y="13"/>
                  </a:cubicBezTo>
                  <a:cubicBezTo>
                    <a:pt x="34" y="9"/>
                    <a:pt x="32" y="5"/>
                    <a:pt x="3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13333413" y="5588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13284200" y="6064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13234988" y="655637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13187363" y="70485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1"/>
            <p:cNvSpPr/>
            <p:nvPr/>
          </p:nvSpPr>
          <p:spPr bwMode="auto">
            <a:xfrm>
              <a:off x="13138150" y="75247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"/>
            <p:cNvSpPr/>
            <p:nvPr/>
          </p:nvSpPr>
          <p:spPr bwMode="auto">
            <a:xfrm>
              <a:off x="13088938" y="801687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30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30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3"/>
            <p:cNvSpPr/>
            <p:nvPr/>
          </p:nvSpPr>
          <p:spPr bwMode="auto">
            <a:xfrm>
              <a:off x="13042900" y="850900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0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4"/>
            <p:cNvSpPr/>
            <p:nvPr/>
          </p:nvSpPr>
          <p:spPr bwMode="auto">
            <a:xfrm>
              <a:off x="10604500" y="403542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5"/>
            <p:cNvSpPr/>
            <p:nvPr/>
          </p:nvSpPr>
          <p:spPr bwMode="auto">
            <a:xfrm>
              <a:off x="10556875" y="408463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10507663" y="413385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10458450" y="418147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8"/>
            <p:cNvSpPr/>
            <p:nvPr/>
          </p:nvSpPr>
          <p:spPr bwMode="auto">
            <a:xfrm>
              <a:off x="10409238" y="4230687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1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10361613" y="42799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0"/>
            <p:cNvSpPr/>
            <p:nvPr/>
          </p:nvSpPr>
          <p:spPr bwMode="auto">
            <a:xfrm>
              <a:off x="10313988" y="43275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0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11820525" y="1662112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2"/>
            <p:cNvSpPr/>
            <p:nvPr/>
          </p:nvSpPr>
          <p:spPr bwMode="auto">
            <a:xfrm>
              <a:off x="11771313" y="17113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30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3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11723688" y="176053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4"/>
            <p:cNvSpPr/>
            <p:nvPr/>
          </p:nvSpPr>
          <p:spPr bwMode="auto">
            <a:xfrm>
              <a:off x="11676063" y="1808162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0 h 40"/>
                <a:gd name="T4" fmla="*/ 28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5"/>
            <p:cNvSpPr/>
            <p:nvPr/>
          </p:nvSpPr>
          <p:spPr bwMode="auto">
            <a:xfrm>
              <a:off x="11626850" y="1857375"/>
              <a:ext cx="60325" cy="60325"/>
            </a:xfrm>
            <a:custGeom>
              <a:avLst/>
              <a:gdLst>
                <a:gd name="T0" fmla="*/ 38 w 38"/>
                <a:gd name="T1" fmla="*/ 0 h 38"/>
                <a:gd name="T2" fmla="*/ 0 w 38"/>
                <a:gd name="T3" fmla="*/ 10 h 38"/>
                <a:gd name="T4" fmla="*/ 29 w 38"/>
                <a:gd name="T5" fmla="*/ 38 h 38"/>
                <a:gd name="T6" fmla="*/ 38 w 3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8">
                  <a:moveTo>
                    <a:pt x="38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6"/>
            <p:cNvSpPr/>
            <p:nvPr/>
          </p:nvSpPr>
          <p:spPr bwMode="auto">
            <a:xfrm>
              <a:off x="11577638" y="1906587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9 h 38"/>
                <a:gd name="T4" fmla="*/ 29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11530013" y="19542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8"/>
            <p:cNvSpPr/>
            <p:nvPr/>
          </p:nvSpPr>
          <p:spPr bwMode="auto">
            <a:xfrm>
              <a:off x="12387263" y="2744787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9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9"/>
            <p:cNvSpPr/>
            <p:nvPr/>
          </p:nvSpPr>
          <p:spPr bwMode="auto">
            <a:xfrm>
              <a:off x="12339638" y="27924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0"/>
            <p:cNvSpPr/>
            <p:nvPr/>
          </p:nvSpPr>
          <p:spPr bwMode="auto">
            <a:xfrm>
              <a:off x="12290425" y="2841625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1"/>
            <p:cNvSpPr/>
            <p:nvPr/>
          </p:nvSpPr>
          <p:spPr bwMode="auto">
            <a:xfrm>
              <a:off x="12241213" y="288766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2"/>
            <p:cNvSpPr/>
            <p:nvPr/>
          </p:nvSpPr>
          <p:spPr bwMode="auto">
            <a:xfrm>
              <a:off x="12192000" y="293687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30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30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3"/>
            <p:cNvSpPr/>
            <p:nvPr/>
          </p:nvSpPr>
          <p:spPr bwMode="auto">
            <a:xfrm>
              <a:off x="12144375" y="298608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4"/>
            <p:cNvSpPr/>
            <p:nvPr/>
          </p:nvSpPr>
          <p:spPr bwMode="auto">
            <a:xfrm>
              <a:off x="12096750" y="3033712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1 h 40"/>
                <a:gd name="T4" fmla="*/ 29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 userDrawn="1"/>
        </p:nvGrpSpPr>
        <p:grpSpPr>
          <a:xfrm>
            <a:off x="-1138237" y="-2280230"/>
            <a:ext cx="4891088" cy="6486066"/>
            <a:chOff x="5691188" y="-2789238"/>
            <a:chExt cx="2852737" cy="3783013"/>
          </a:xfrm>
        </p:grpSpPr>
        <p:sp>
          <p:nvSpPr>
            <p:cNvPr id="51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9166225" y="195262"/>
            <a:ext cx="5265738" cy="4603750"/>
            <a:chOff x="9166225" y="195262"/>
            <a:chExt cx="5265738" cy="4603750"/>
          </a:xfrm>
        </p:grpSpPr>
        <p:sp>
          <p:nvSpPr>
            <p:cNvPr id="10" name="Freeform 5"/>
            <p:cNvSpPr/>
            <p:nvPr/>
          </p:nvSpPr>
          <p:spPr bwMode="auto">
            <a:xfrm>
              <a:off x="10299700" y="1943100"/>
              <a:ext cx="1665288" cy="1892300"/>
            </a:xfrm>
            <a:custGeom>
              <a:avLst/>
              <a:gdLst>
                <a:gd name="T0" fmla="*/ 930 w 956"/>
                <a:gd name="T1" fmla="*/ 121 h 1089"/>
                <a:gd name="T2" fmla="*/ 835 w 956"/>
                <a:gd name="T3" fmla="*/ 26 h 1089"/>
                <a:gd name="T4" fmla="*/ 714 w 956"/>
                <a:gd name="T5" fmla="*/ 147 h 1089"/>
                <a:gd name="T6" fmla="*/ 383 w 956"/>
                <a:gd name="T7" fmla="*/ 477 h 1089"/>
                <a:gd name="T8" fmla="*/ 263 w 956"/>
                <a:gd name="T9" fmla="*/ 598 h 1089"/>
                <a:gd name="T10" fmla="*/ 225 w 956"/>
                <a:gd name="T11" fmla="*/ 560 h 1089"/>
                <a:gd name="T12" fmla="*/ 526 w 956"/>
                <a:gd name="T13" fmla="*/ 259 h 1089"/>
                <a:gd name="T14" fmla="*/ 431 w 956"/>
                <a:gd name="T15" fmla="*/ 164 h 1089"/>
                <a:gd name="T16" fmla="*/ 282 w 956"/>
                <a:gd name="T17" fmla="*/ 341 h 1089"/>
                <a:gd name="T18" fmla="*/ 460 w 956"/>
                <a:gd name="T19" fmla="*/ 192 h 1089"/>
                <a:gd name="T20" fmla="*/ 498 w 956"/>
                <a:gd name="T21" fmla="*/ 230 h 1089"/>
                <a:gd name="T22" fmla="*/ 196 w 956"/>
                <a:gd name="T23" fmla="*/ 532 h 1089"/>
                <a:gd name="T24" fmla="*/ 196 w 956"/>
                <a:gd name="T25" fmla="*/ 627 h 1089"/>
                <a:gd name="T26" fmla="*/ 291 w 956"/>
                <a:gd name="T27" fmla="*/ 627 h 1089"/>
                <a:gd name="T28" fmla="*/ 863 w 956"/>
                <a:gd name="T29" fmla="*/ 55 h 1089"/>
                <a:gd name="T30" fmla="*/ 901 w 956"/>
                <a:gd name="T31" fmla="*/ 93 h 1089"/>
                <a:gd name="T32" fmla="*/ 657 w 956"/>
                <a:gd name="T33" fmla="*/ 337 h 1089"/>
                <a:gd name="T34" fmla="*/ 450 w 956"/>
                <a:gd name="T35" fmla="*/ 544 h 1089"/>
                <a:gd name="T36" fmla="*/ 19 w 956"/>
                <a:gd name="T37" fmla="*/ 974 h 1089"/>
                <a:gd name="T38" fmla="*/ 19 w 956"/>
                <a:gd name="T39" fmla="*/ 1070 h 1089"/>
                <a:gd name="T40" fmla="*/ 115 w 956"/>
                <a:gd name="T41" fmla="*/ 1070 h 1089"/>
                <a:gd name="T42" fmla="*/ 510 w 956"/>
                <a:gd name="T43" fmla="*/ 674 h 1089"/>
                <a:gd name="T44" fmla="*/ 752 w 956"/>
                <a:gd name="T45" fmla="*/ 432 h 1089"/>
                <a:gd name="T46" fmla="*/ 787 w 956"/>
                <a:gd name="T47" fmla="*/ 397 h 1089"/>
                <a:gd name="T48" fmla="*/ 825 w 956"/>
                <a:gd name="T49" fmla="*/ 435 h 1089"/>
                <a:gd name="T50" fmla="*/ 548 w 956"/>
                <a:gd name="T51" fmla="*/ 712 h 1089"/>
                <a:gd name="T52" fmla="*/ 462 w 956"/>
                <a:gd name="T53" fmla="*/ 893 h 1089"/>
                <a:gd name="T54" fmla="*/ 557 w 956"/>
                <a:gd name="T55" fmla="*/ 893 h 1089"/>
                <a:gd name="T56" fmla="*/ 664 w 956"/>
                <a:gd name="T57" fmla="*/ 758 h 1089"/>
                <a:gd name="T58" fmla="*/ 529 w 956"/>
                <a:gd name="T59" fmla="*/ 864 h 1089"/>
                <a:gd name="T60" fmla="*/ 491 w 956"/>
                <a:gd name="T61" fmla="*/ 864 h 1089"/>
                <a:gd name="T62" fmla="*/ 716 w 956"/>
                <a:gd name="T63" fmla="*/ 601 h 1089"/>
                <a:gd name="T64" fmla="*/ 854 w 956"/>
                <a:gd name="T65" fmla="*/ 463 h 1089"/>
                <a:gd name="T66" fmla="*/ 759 w 956"/>
                <a:gd name="T67" fmla="*/ 368 h 1089"/>
                <a:gd name="T68" fmla="*/ 86 w 956"/>
                <a:gd name="T69" fmla="*/ 1041 h 1089"/>
                <a:gd name="T70" fmla="*/ 40 w 956"/>
                <a:gd name="T71" fmla="*/ 1022 h 1089"/>
                <a:gd name="T72" fmla="*/ 564 w 956"/>
                <a:gd name="T73" fmla="*/ 487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1089">
                  <a:moveTo>
                    <a:pt x="564" y="487"/>
                  </a:moveTo>
                  <a:cubicBezTo>
                    <a:pt x="930" y="121"/>
                    <a:pt x="930" y="121"/>
                    <a:pt x="930" y="121"/>
                  </a:cubicBezTo>
                  <a:cubicBezTo>
                    <a:pt x="956" y="95"/>
                    <a:pt x="956" y="52"/>
                    <a:pt x="930" y="26"/>
                  </a:cubicBezTo>
                  <a:cubicBezTo>
                    <a:pt x="903" y="0"/>
                    <a:pt x="861" y="0"/>
                    <a:pt x="835" y="26"/>
                  </a:cubicBezTo>
                  <a:cubicBezTo>
                    <a:pt x="714" y="147"/>
                    <a:pt x="714" y="147"/>
                    <a:pt x="714" y="147"/>
                  </a:cubicBezTo>
                  <a:cubicBezTo>
                    <a:pt x="714" y="147"/>
                    <a:pt x="714" y="147"/>
                    <a:pt x="714" y="147"/>
                  </a:cubicBezTo>
                  <a:cubicBezTo>
                    <a:pt x="518" y="342"/>
                    <a:pt x="518" y="342"/>
                    <a:pt x="518" y="342"/>
                  </a:cubicBezTo>
                  <a:cubicBezTo>
                    <a:pt x="383" y="477"/>
                    <a:pt x="383" y="477"/>
                    <a:pt x="383" y="477"/>
                  </a:cubicBezTo>
                  <a:cubicBezTo>
                    <a:pt x="383" y="477"/>
                    <a:pt x="383" y="477"/>
                    <a:pt x="383" y="477"/>
                  </a:cubicBezTo>
                  <a:cubicBezTo>
                    <a:pt x="263" y="598"/>
                    <a:pt x="263" y="598"/>
                    <a:pt x="263" y="598"/>
                  </a:cubicBezTo>
                  <a:cubicBezTo>
                    <a:pt x="252" y="609"/>
                    <a:pt x="235" y="609"/>
                    <a:pt x="225" y="598"/>
                  </a:cubicBezTo>
                  <a:cubicBezTo>
                    <a:pt x="214" y="588"/>
                    <a:pt x="214" y="571"/>
                    <a:pt x="225" y="560"/>
                  </a:cubicBezTo>
                  <a:cubicBezTo>
                    <a:pt x="382" y="403"/>
                    <a:pt x="382" y="403"/>
                    <a:pt x="382" y="403"/>
                  </a:cubicBezTo>
                  <a:cubicBezTo>
                    <a:pt x="526" y="259"/>
                    <a:pt x="526" y="259"/>
                    <a:pt x="526" y="259"/>
                  </a:cubicBezTo>
                  <a:cubicBezTo>
                    <a:pt x="552" y="232"/>
                    <a:pt x="552" y="190"/>
                    <a:pt x="526" y="164"/>
                  </a:cubicBezTo>
                  <a:cubicBezTo>
                    <a:pt x="500" y="137"/>
                    <a:pt x="457" y="137"/>
                    <a:pt x="431" y="164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74" y="320"/>
                    <a:pt x="274" y="333"/>
                    <a:pt x="282" y="341"/>
                  </a:cubicBezTo>
                  <a:cubicBezTo>
                    <a:pt x="290" y="349"/>
                    <a:pt x="303" y="349"/>
                    <a:pt x="311" y="341"/>
                  </a:cubicBezTo>
                  <a:cubicBezTo>
                    <a:pt x="460" y="192"/>
                    <a:pt x="460" y="192"/>
                    <a:pt x="460" y="192"/>
                  </a:cubicBezTo>
                  <a:cubicBezTo>
                    <a:pt x="470" y="182"/>
                    <a:pt x="487" y="182"/>
                    <a:pt x="498" y="192"/>
                  </a:cubicBezTo>
                  <a:cubicBezTo>
                    <a:pt x="508" y="203"/>
                    <a:pt x="508" y="220"/>
                    <a:pt x="498" y="230"/>
                  </a:cubicBezTo>
                  <a:cubicBezTo>
                    <a:pt x="353" y="375"/>
                    <a:pt x="353" y="375"/>
                    <a:pt x="353" y="375"/>
                  </a:cubicBezTo>
                  <a:cubicBezTo>
                    <a:pt x="196" y="532"/>
                    <a:pt x="196" y="532"/>
                    <a:pt x="196" y="532"/>
                  </a:cubicBezTo>
                  <a:cubicBezTo>
                    <a:pt x="183" y="544"/>
                    <a:pt x="176" y="561"/>
                    <a:pt x="176" y="579"/>
                  </a:cubicBezTo>
                  <a:cubicBezTo>
                    <a:pt x="176" y="597"/>
                    <a:pt x="183" y="614"/>
                    <a:pt x="196" y="627"/>
                  </a:cubicBezTo>
                  <a:cubicBezTo>
                    <a:pt x="209" y="640"/>
                    <a:pt x="226" y="646"/>
                    <a:pt x="244" y="646"/>
                  </a:cubicBezTo>
                  <a:cubicBezTo>
                    <a:pt x="261" y="646"/>
                    <a:pt x="278" y="640"/>
                    <a:pt x="291" y="627"/>
                  </a:cubicBezTo>
                  <a:cubicBezTo>
                    <a:pt x="482" y="436"/>
                    <a:pt x="482" y="436"/>
                    <a:pt x="482" y="436"/>
                  </a:cubicBezTo>
                  <a:cubicBezTo>
                    <a:pt x="863" y="55"/>
                    <a:pt x="863" y="55"/>
                    <a:pt x="863" y="55"/>
                  </a:cubicBezTo>
                  <a:cubicBezTo>
                    <a:pt x="874" y="44"/>
                    <a:pt x="891" y="44"/>
                    <a:pt x="901" y="55"/>
                  </a:cubicBezTo>
                  <a:cubicBezTo>
                    <a:pt x="912" y="65"/>
                    <a:pt x="912" y="82"/>
                    <a:pt x="901" y="93"/>
                  </a:cubicBezTo>
                  <a:cubicBezTo>
                    <a:pt x="657" y="337"/>
                    <a:pt x="657" y="337"/>
                    <a:pt x="657" y="337"/>
                  </a:cubicBezTo>
                  <a:cubicBezTo>
                    <a:pt x="657" y="337"/>
                    <a:pt x="657" y="337"/>
                    <a:pt x="657" y="337"/>
                  </a:cubicBezTo>
                  <a:cubicBezTo>
                    <a:pt x="571" y="422"/>
                    <a:pt x="571" y="422"/>
                    <a:pt x="571" y="422"/>
                  </a:cubicBezTo>
                  <a:cubicBezTo>
                    <a:pt x="450" y="544"/>
                    <a:pt x="450" y="544"/>
                    <a:pt x="450" y="544"/>
                  </a:cubicBezTo>
                  <a:cubicBezTo>
                    <a:pt x="450" y="544"/>
                    <a:pt x="450" y="544"/>
                    <a:pt x="450" y="544"/>
                  </a:cubicBezTo>
                  <a:cubicBezTo>
                    <a:pt x="19" y="974"/>
                    <a:pt x="19" y="974"/>
                    <a:pt x="19" y="974"/>
                  </a:cubicBezTo>
                  <a:cubicBezTo>
                    <a:pt x="7" y="987"/>
                    <a:pt x="0" y="1004"/>
                    <a:pt x="0" y="1022"/>
                  </a:cubicBezTo>
                  <a:cubicBezTo>
                    <a:pt x="0" y="1040"/>
                    <a:pt x="7" y="1057"/>
                    <a:pt x="19" y="1070"/>
                  </a:cubicBezTo>
                  <a:cubicBezTo>
                    <a:pt x="33" y="1083"/>
                    <a:pt x="50" y="1089"/>
                    <a:pt x="67" y="1089"/>
                  </a:cubicBezTo>
                  <a:cubicBezTo>
                    <a:pt x="84" y="1089"/>
                    <a:pt x="102" y="1083"/>
                    <a:pt x="115" y="1070"/>
                  </a:cubicBezTo>
                  <a:cubicBezTo>
                    <a:pt x="510" y="674"/>
                    <a:pt x="510" y="674"/>
                    <a:pt x="510" y="674"/>
                  </a:cubicBezTo>
                  <a:cubicBezTo>
                    <a:pt x="510" y="674"/>
                    <a:pt x="510" y="674"/>
                    <a:pt x="510" y="674"/>
                  </a:cubicBezTo>
                  <a:cubicBezTo>
                    <a:pt x="667" y="517"/>
                    <a:pt x="667" y="517"/>
                    <a:pt x="667" y="517"/>
                  </a:cubicBezTo>
                  <a:cubicBezTo>
                    <a:pt x="752" y="432"/>
                    <a:pt x="752" y="432"/>
                    <a:pt x="752" y="432"/>
                  </a:cubicBezTo>
                  <a:cubicBezTo>
                    <a:pt x="752" y="432"/>
                    <a:pt x="752" y="432"/>
                    <a:pt x="752" y="432"/>
                  </a:cubicBezTo>
                  <a:cubicBezTo>
                    <a:pt x="787" y="397"/>
                    <a:pt x="787" y="397"/>
                    <a:pt x="787" y="397"/>
                  </a:cubicBezTo>
                  <a:cubicBezTo>
                    <a:pt x="798" y="386"/>
                    <a:pt x="815" y="386"/>
                    <a:pt x="825" y="397"/>
                  </a:cubicBezTo>
                  <a:cubicBezTo>
                    <a:pt x="836" y="407"/>
                    <a:pt x="836" y="424"/>
                    <a:pt x="825" y="435"/>
                  </a:cubicBezTo>
                  <a:cubicBezTo>
                    <a:pt x="548" y="712"/>
                    <a:pt x="548" y="712"/>
                    <a:pt x="548" y="712"/>
                  </a:cubicBezTo>
                  <a:cubicBezTo>
                    <a:pt x="548" y="712"/>
                    <a:pt x="548" y="712"/>
                    <a:pt x="548" y="712"/>
                  </a:cubicBezTo>
                  <a:cubicBezTo>
                    <a:pt x="462" y="798"/>
                    <a:pt x="462" y="798"/>
                    <a:pt x="462" y="798"/>
                  </a:cubicBezTo>
                  <a:cubicBezTo>
                    <a:pt x="436" y="824"/>
                    <a:pt x="436" y="867"/>
                    <a:pt x="462" y="893"/>
                  </a:cubicBezTo>
                  <a:cubicBezTo>
                    <a:pt x="475" y="906"/>
                    <a:pt x="492" y="913"/>
                    <a:pt x="510" y="913"/>
                  </a:cubicBezTo>
                  <a:cubicBezTo>
                    <a:pt x="528" y="913"/>
                    <a:pt x="545" y="906"/>
                    <a:pt x="557" y="893"/>
                  </a:cubicBezTo>
                  <a:cubicBezTo>
                    <a:pt x="664" y="787"/>
                    <a:pt x="664" y="787"/>
                    <a:pt x="664" y="787"/>
                  </a:cubicBezTo>
                  <a:cubicBezTo>
                    <a:pt x="672" y="779"/>
                    <a:pt x="672" y="766"/>
                    <a:pt x="664" y="758"/>
                  </a:cubicBezTo>
                  <a:cubicBezTo>
                    <a:pt x="656" y="750"/>
                    <a:pt x="643" y="750"/>
                    <a:pt x="635" y="758"/>
                  </a:cubicBezTo>
                  <a:cubicBezTo>
                    <a:pt x="529" y="864"/>
                    <a:pt x="529" y="864"/>
                    <a:pt x="529" y="864"/>
                  </a:cubicBezTo>
                  <a:cubicBezTo>
                    <a:pt x="524" y="869"/>
                    <a:pt x="517" y="872"/>
                    <a:pt x="510" y="872"/>
                  </a:cubicBezTo>
                  <a:cubicBezTo>
                    <a:pt x="503" y="872"/>
                    <a:pt x="496" y="869"/>
                    <a:pt x="491" y="864"/>
                  </a:cubicBezTo>
                  <a:cubicBezTo>
                    <a:pt x="480" y="854"/>
                    <a:pt x="480" y="837"/>
                    <a:pt x="491" y="826"/>
                  </a:cubicBezTo>
                  <a:cubicBezTo>
                    <a:pt x="716" y="601"/>
                    <a:pt x="716" y="601"/>
                    <a:pt x="716" y="601"/>
                  </a:cubicBezTo>
                  <a:cubicBezTo>
                    <a:pt x="716" y="601"/>
                    <a:pt x="716" y="601"/>
                    <a:pt x="716" y="601"/>
                  </a:cubicBezTo>
                  <a:cubicBezTo>
                    <a:pt x="854" y="463"/>
                    <a:pt x="854" y="463"/>
                    <a:pt x="854" y="463"/>
                  </a:cubicBezTo>
                  <a:cubicBezTo>
                    <a:pt x="880" y="437"/>
                    <a:pt x="880" y="394"/>
                    <a:pt x="854" y="368"/>
                  </a:cubicBezTo>
                  <a:cubicBezTo>
                    <a:pt x="828" y="342"/>
                    <a:pt x="785" y="342"/>
                    <a:pt x="759" y="368"/>
                  </a:cubicBezTo>
                  <a:cubicBezTo>
                    <a:pt x="620" y="507"/>
                    <a:pt x="620" y="507"/>
                    <a:pt x="620" y="507"/>
                  </a:cubicBezTo>
                  <a:cubicBezTo>
                    <a:pt x="86" y="1041"/>
                    <a:pt x="86" y="1041"/>
                    <a:pt x="86" y="1041"/>
                  </a:cubicBezTo>
                  <a:cubicBezTo>
                    <a:pt x="76" y="1051"/>
                    <a:pt x="59" y="1051"/>
                    <a:pt x="48" y="1041"/>
                  </a:cubicBezTo>
                  <a:cubicBezTo>
                    <a:pt x="43" y="1036"/>
                    <a:pt x="40" y="1029"/>
                    <a:pt x="40" y="1022"/>
                  </a:cubicBezTo>
                  <a:cubicBezTo>
                    <a:pt x="40" y="1015"/>
                    <a:pt x="43" y="1008"/>
                    <a:pt x="48" y="1003"/>
                  </a:cubicBezTo>
                  <a:cubicBezTo>
                    <a:pt x="564" y="487"/>
                    <a:pt x="564" y="487"/>
                    <a:pt x="564" y="487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9166225" y="3451225"/>
              <a:ext cx="1031875" cy="1031875"/>
            </a:xfrm>
            <a:custGeom>
              <a:avLst/>
              <a:gdLst>
                <a:gd name="T0" fmla="*/ 67 w 592"/>
                <a:gd name="T1" fmla="*/ 593 h 593"/>
                <a:gd name="T2" fmla="*/ 19 w 592"/>
                <a:gd name="T3" fmla="*/ 573 h 593"/>
                <a:gd name="T4" fmla="*/ 0 w 592"/>
                <a:gd name="T5" fmla="*/ 525 h 593"/>
                <a:gd name="T6" fmla="*/ 19 w 592"/>
                <a:gd name="T7" fmla="*/ 478 h 593"/>
                <a:gd name="T8" fmla="*/ 470 w 592"/>
                <a:gd name="T9" fmla="*/ 27 h 593"/>
                <a:gd name="T10" fmla="*/ 566 w 592"/>
                <a:gd name="T11" fmla="*/ 27 h 593"/>
                <a:gd name="T12" fmla="*/ 566 w 592"/>
                <a:gd name="T13" fmla="*/ 122 h 593"/>
                <a:gd name="T14" fmla="*/ 115 w 592"/>
                <a:gd name="T15" fmla="*/ 573 h 593"/>
                <a:gd name="T16" fmla="*/ 67 w 592"/>
                <a:gd name="T17" fmla="*/ 593 h 593"/>
                <a:gd name="T18" fmla="*/ 518 w 592"/>
                <a:gd name="T19" fmla="*/ 47 h 593"/>
                <a:gd name="T20" fmla="*/ 499 w 592"/>
                <a:gd name="T21" fmla="*/ 55 h 593"/>
                <a:gd name="T22" fmla="*/ 48 w 592"/>
                <a:gd name="T23" fmla="*/ 506 h 593"/>
                <a:gd name="T24" fmla="*/ 40 w 592"/>
                <a:gd name="T25" fmla="*/ 525 h 593"/>
                <a:gd name="T26" fmla="*/ 48 w 592"/>
                <a:gd name="T27" fmla="*/ 544 h 593"/>
                <a:gd name="T28" fmla="*/ 67 w 592"/>
                <a:gd name="T29" fmla="*/ 552 h 593"/>
                <a:gd name="T30" fmla="*/ 86 w 592"/>
                <a:gd name="T31" fmla="*/ 544 h 593"/>
                <a:gd name="T32" fmla="*/ 537 w 592"/>
                <a:gd name="T33" fmla="*/ 93 h 593"/>
                <a:gd name="T34" fmla="*/ 537 w 592"/>
                <a:gd name="T35" fmla="*/ 55 h 593"/>
                <a:gd name="T36" fmla="*/ 518 w 592"/>
                <a:gd name="T37" fmla="*/ 47 h 593"/>
                <a:gd name="T38" fmla="*/ 551 w 592"/>
                <a:gd name="T39" fmla="*/ 108 h 593"/>
                <a:gd name="T40" fmla="*/ 551 w 592"/>
                <a:gd name="T41" fmla="*/ 108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3">
                  <a:moveTo>
                    <a:pt x="67" y="593"/>
                  </a:moveTo>
                  <a:cubicBezTo>
                    <a:pt x="49" y="593"/>
                    <a:pt x="32" y="586"/>
                    <a:pt x="19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1"/>
                    <a:pt x="19" y="478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97" y="0"/>
                    <a:pt x="539" y="0"/>
                    <a:pt x="566" y="27"/>
                  </a:cubicBezTo>
                  <a:cubicBezTo>
                    <a:pt x="592" y="53"/>
                    <a:pt x="592" y="96"/>
                    <a:pt x="566" y="122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6"/>
                    <a:pt x="85" y="593"/>
                    <a:pt x="67" y="593"/>
                  </a:cubicBezTo>
                  <a:close/>
                  <a:moveTo>
                    <a:pt x="518" y="47"/>
                  </a:moveTo>
                  <a:cubicBezTo>
                    <a:pt x="511" y="47"/>
                    <a:pt x="504" y="50"/>
                    <a:pt x="499" y="55"/>
                  </a:cubicBezTo>
                  <a:cubicBezTo>
                    <a:pt x="48" y="506"/>
                    <a:pt x="48" y="506"/>
                    <a:pt x="48" y="506"/>
                  </a:cubicBezTo>
                  <a:cubicBezTo>
                    <a:pt x="43" y="511"/>
                    <a:pt x="40" y="518"/>
                    <a:pt x="40" y="525"/>
                  </a:cubicBezTo>
                  <a:cubicBezTo>
                    <a:pt x="40" y="533"/>
                    <a:pt x="43" y="539"/>
                    <a:pt x="48" y="544"/>
                  </a:cubicBezTo>
                  <a:cubicBezTo>
                    <a:pt x="53" y="549"/>
                    <a:pt x="60" y="552"/>
                    <a:pt x="67" y="552"/>
                  </a:cubicBezTo>
                  <a:cubicBezTo>
                    <a:pt x="74" y="552"/>
                    <a:pt x="81" y="549"/>
                    <a:pt x="86" y="544"/>
                  </a:cubicBezTo>
                  <a:cubicBezTo>
                    <a:pt x="537" y="93"/>
                    <a:pt x="537" y="93"/>
                    <a:pt x="537" y="93"/>
                  </a:cubicBezTo>
                  <a:cubicBezTo>
                    <a:pt x="548" y="83"/>
                    <a:pt x="548" y="66"/>
                    <a:pt x="537" y="55"/>
                  </a:cubicBezTo>
                  <a:cubicBezTo>
                    <a:pt x="532" y="50"/>
                    <a:pt x="525" y="47"/>
                    <a:pt x="518" y="47"/>
                  </a:cubicBezTo>
                  <a:close/>
                  <a:moveTo>
                    <a:pt x="551" y="108"/>
                  </a:moveTo>
                  <a:cubicBezTo>
                    <a:pt x="551" y="108"/>
                    <a:pt x="551" y="108"/>
                    <a:pt x="551" y="1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13400088" y="195262"/>
              <a:ext cx="1031875" cy="1030288"/>
            </a:xfrm>
            <a:custGeom>
              <a:avLst/>
              <a:gdLst>
                <a:gd name="T0" fmla="*/ 67 w 592"/>
                <a:gd name="T1" fmla="*/ 593 h 593"/>
                <a:gd name="T2" fmla="*/ 20 w 592"/>
                <a:gd name="T3" fmla="*/ 573 h 593"/>
                <a:gd name="T4" fmla="*/ 0 w 592"/>
                <a:gd name="T5" fmla="*/ 525 h 593"/>
                <a:gd name="T6" fmla="*/ 20 w 592"/>
                <a:gd name="T7" fmla="*/ 478 h 593"/>
                <a:gd name="T8" fmla="*/ 471 w 592"/>
                <a:gd name="T9" fmla="*/ 27 h 593"/>
                <a:gd name="T10" fmla="*/ 566 w 592"/>
                <a:gd name="T11" fmla="*/ 27 h 593"/>
                <a:gd name="T12" fmla="*/ 566 w 592"/>
                <a:gd name="T13" fmla="*/ 122 h 593"/>
                <a:gd name="T14" fmla="*/ 115 w 592"/>
                <a:gd name="T15" fmla="*/ 573 h 593"/>
                <a:gd name="T16" fmla="*/ 67 w 592"/>
                <a:gd name="T17" fmla="*/ 593 h 593"/>
                <a:gd name="T18" fmla="*/ 519 w 592"/>
                <a:gd name="T19" fmla="*/ 47 h 593"/>
                <a:gd name="T20" fmla="*/ 500 w 592"/>
                <a:gd name="T21" fmla="*/ 55 h 593"/>
                <a:gd name="T22" fmla="*/ 49 w 592"/>
                <a:gd name="T23" fmla="*/ 506 h 593"/>
                <a:gd name="T24" fmla="*/ 41 w 592"/>
                <a:gd name="T25" fmla="*/ 525 h 593"/>
                <a:gd name="T26" fmla="*/ 49 w 592"/>
                <a:gd name="T27" fmla="*/ 544 h 593"/>
                <a:gd name="T28" fmla="*/ 67 w 592"/>
                <a:gd name="T29" fmla="*/ 552 h 593"/>
                <a:gd name="T30" fmla="*/ 86 w 592"/>
                <a:gd name="T31" fmla="*/ 544 h 593"/>
                <a:gd name="T32" fmla="*/ 538 w 592"/>
                <a:gd name="T33" fmla="*/ 93 h 593"/>
                <a:gd name="T34" fmla="*/ 538 w 592"/>
                <a:gd name="T35" fmla="*/ 55 h 593"/>
                <a:gd name="T36" fmla="*/ 519 w 592"/>
                <a:gd name="T37" fmla="*/ 47 h 593"/>
                <a:gd name="T38" fmla="*/ 552 w 592"/>
                <a:gd name="T39" fmla="*/ 108 h 593"/>
                <a:gd name="T40" fmla="*/ 552 w 592"/>
                <a:gd name="T41" fmla="*/ 108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3">
                  <a:moveTo>
                    <a:pt x="67" y="593"/>
                  </a:moveTo>
                  <a:cubicBezTo>
                    <a:pt x="49" y="593"/>
                    <a:pt x="33" y="586"/>
                    <a:pt x="20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8"/>
                  </a:cubicBezTo>
                  <a:cubicBezTo>
                    <a:pt x="471" y="27"/>
                    <a:pt x="471" y="27"/>
                    <a:pt x="471" y="27"/>
                  </a:cubicBezTo>
                  <a:cubicBezTo>
                    <a:pt x="497" y="0"/>
                    <a:pt x="540" y="0"/>
                    <a:pt x="566" y="27"/>
                  </a:cubicBezTo>
                  <a:cubicBezTo>
                    <a:pt x="592" y="53"/>
                    <a:pt x="592" y="96"/>
                    <a:pt x="566" y="122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6"/>
                    <a:pt x="85" y="593"/>
                    <a:pt x="67" y="593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50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3" y="511"/>
                    <a:pt x="41" y="518"/>
                    <a:pt x="41" y="525"/>
                  </a:cubicBezTo>
                  <a:cubicBezTo>
                    <a:pt x="41" y="533"/>
                    <a:pt x="43" y="539"/>
                    <a:pt x="49" y="544"/>
                  </a:cubicBezTo>
                  <a:cubicBezTo>
                    <a:pt x="54" y="549"/>
                    <a:pt x="60" y="552"/>
                    <a:pt x="67" y="552"/>
                  </a:cubicBezTo>
                  <a:cubicBezTo>
                    <a:pt x="75" y="552"/>
                    <a:pt x="81" y="549"/>
                    <a:pt x="86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3"/>
                    <a:pt x="548" y="66"/>
                    <a:pt x="538" y="55"/>
                  </a:cubicBezTo>
                  <a:cubicBezTo>
                    <a:pt x="532" y="50"/>
                    <a:pt x="525" y="47"/>
                    <a:pt x="519" y="47"/>
                  </a:cubicBezTo>
                  <a:close/>
                  <a:moveTo>
                    <a:pt x="552" y="108"/>
                  </a:moveTo>
                  <a:cubicBezTo>
                    <a:pt x="552" y="108"/>
                    <a:pt x="552" y="108"/>
                    <a:pt x="552" y="1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11841163" y="1271587"/>
              <a:ext cx="1528763" cy="1574800"/>
            </a:xfrm>
            <a:custGeom>
              <a:avLst/>
              <a:gdLst>
                <a:gd name="T0" fmla="*/ 20 w 878"/>
                <a:gd name="T1" fmla="*/ 719 h 906"/>
                <a:gd name="T2" fmla="*/ 405 w 878"/>
                <a:gd name="T3" fmla="*/ 429 h 906"/>
                <a:gd name="T4" fmla="*/ 813 w 878"/>
                <a:gd name="T5" fmla="*/ 59 h 906"/>
                <a:gd name="T6" fmla="*/ 569 w 878"/>
                <a:gd name="T7" fmla="*/ 340 h 906"/>
                <a:gd name="T8" fmla="*/ 118 w 878"/>
                <a:gd name="T9" fmla="*/ 792 h 906"/>
                <a:gd name="T10" fmla="*/ 166 w 878"/>
                <a:gd name="T11" fmla="*/ 906 h 906"/>
                <a:gd name="T12" fmla="*/ 763 w 878"/>
                <a:gd name="T13" fmla="*/ 337 h 906"/>
                <a:gd name="T14" fmla="*/ 785 w 878"/>
                <a:gd name="T15" fmla="*/ 315 h 906"/>
                <a:gd name="T16" fmla="*/ 823 w 878"/>
                <a:gd name="T17" fmla="*/ 315 h 906"/>
                <a:gd name="T18" fmla="*/ 471 w 878"/>
                <a:gd name="T19" fmla="*/ 705 h 906"/>
                <a:gd name="T20" fmla="*/ 443 w 878"/>
                <a:gd name="T21" fmla="*/ 733 h 906"/>
                <a:gd name="T22" fmla="*/ 443 w 878"/>
                <a:gd name="T23" fmla="*/ 828 h 906"/>
                <a:gd name="T24" fmla="*/ 538 w 878"/>
                <a:gd name="T25" fmla="*/ 828 h 906"/>
                <a:gd name="T26" fmla="*/ 709 w 878"/>
                <a:gd name="T27" fmla="*/ 628 h 906"/>
                <a:gd name="T28" fmla="*/ 509 w 878"/>
                <a:gd name="T29" fmla="*/ 800 h 906"/>
                <a:gd name="T30" fmla="*/ 471 w 878"/>
                <a:gd name="T31" fmla="*/ 762 h 906"/>
                <a:gd name="T32" fmla="*/ 852 w 878"/>
                <a:gd name="T33" fmla="*/ 381 h 906"/>
                <a:gd name="T34" fmla="*/ 804 w 878"/>
                <a:gd name="T35" fmla="*/ 266 h 906"/>
                <a:gd name="T36" fmla="*/ 305 w 878"/>
                <a:gd name="T37" fmla="*/ 737 h 906"/>
                <a:gd name="T38" fmla="*/ 185 w 878"/>
                <a:gd name="T39" fmla="*/ 858 h 906"/>
                <a:gd name="T40" fmla="*/ 147 w 878"/>
                <a:gd name="T41" fmla="*/ 858 h 906"/>
                <a:gd name="T42" fmla="*/ 391 w 878"/>
                <a:gd name="T43" fmla="*/ 576 h 906"/>
                <a:gd name="T44" fmla="*/ 861 w 878"/>
                <a:gd name="T45" fmla="*/ 78 h 906"/>
                <a:gd name="T46" fmla="*/ 794 w 878"/>
                <a:gd name="T47" fmla="*/ 10 h 906"/>
                <a:gd name="T48" fmla="*/ 295 w 878"/>
                <a:gd name="T49" fmla="*/ 481 h 906"/>
                <a:gd name="T50" fmla="*/ 86 w 878"/>
                <a:gd name="T51" fmla="*/ 690 h 906"/>
                <a:gd name="T52" fmla="*/ 41 w 878"/>
                <a:gd name="T53" fmla="*/ 671 h 906"/>
                <a:gd name="T54" fmla="*/ 134 w 878"/>
                <a:gd name="T55" fmla="*/ 566 h 906"/>
                <a:gd name="T56" fmla="*/ 585 w 878"/>
                <a:gd name="T57" fmla="*/ 115 h 906"/>
                <a:gd name="T58" fmla="*/ 538 w 878"/>
                <a:gd name="T59" fmla="*/ 0 h 906"/>
                <a:gd name="T60" fmla="*/ 244 w 878"/>
                <a:gd name="T61" fmla="*/ 266 h 906"/>
                <a:gd name="T62" fmla="*/ 273 w 878"/>
                <a:gd name="T63" fmla="*/ 295 h 906"/>
                <a:gd name="T64" fmla="*/ 557 w 878"/>
                <a:gd name="T65" fmla="*/ 49 h 906"/>
                <a:gd name="T66" fmla="*/ 471 w 878"/>
                <a:gd name="T67" fmla="*/ 172 h 906"/>
                <a:gd name="T68" fmla="*/ 213 w 878"/>
                <a:gd name="T69" fmla="*/ 430 h 906"/>
                <a:gd name="T70" fmla="*/ 106 w 878"/>
                <a:gd name="T71" fmla="*/ 538 h 906"/>
                <a:gd name="T72" fmla="*/ 0 w 878"/>
                <a:gd name="T73" fmla="*/ 671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8" h="906">
                  <a:moveTo>
                    <a:pt x="0" y="671"/>
                  </a:moveTo>
                  <a:cubicBezTo>
                    <a:pt x="0" y="689"/>
                    <a:pt x="7" y="706"/>
                    <a:pt x="20" y="719"/>
                  </a:cubicBezTo>
                  <a:cubicBezTo>
                    <a:pt x="46" y="745"/>
                    <a:pt x="89" y="745"/>
                    <a:pt x="115" y="719"/>
                  </a:cubicBezTo>
                  <a:cubicBezTo>
                    <a:pt x="405" y="429"/>
                    <a:pt x="405" y="429"/>
                    <a:pt x="405" y="429"/>
                  </a:cubicBezTo>
                  <a:cubicBezTo>
                    <a:pt x="775" y="59"/>
                    <a:pt x="775" y="59"/>
                    <a:pt x="775" y="59"/>
                  </a:cubicBezTo>
                  <a:cubicBezTo>
                    <a:pt x="786" y="48"/>
                    <a:pt x="803" y="48"/>
                    <a:pt x="813" y="59"/>
                  </a:cubicBezTo>
                  <a:cubicBezTo>
                    <a:pt x="823" y="69"/>
                    <a:pt x="823" y="86"/>
                    <a:pt x="813" y="97"/>
                  </a:cubicBezTo>
                  <a:cubicBezTo>
                    <a:pt x="569" y="340"/>
                    <a:pt x="569" y="340"/>
                    <a:pt x="569" y="340"/>
                  </a:cubicBezTo>
                  <a:cubicBezTo>
                    <a:pt x="362" y="548"/>
                    <a:pt x="362" y="548"/>
                    <a:pt x="362" y="548"/>
                  </a:cubicBezTo>
                  <a:cubicBezTo>
                    <a:pt x="118" y="792"/>
                    <a:pt x="118" y="792"/>
                    <a:pt x="118" y="792"/>
                  </a:cubicBezTo>
                  <a:cubicBezTo>
                    <a:pt x="92" y="818"/>
                    <a:pt x="92" y="860"/>
                    <a:pt x="118" y="887"/>
                  </a:cubicBezTo>
                  <a:cubicBezTo>
                    <a:pt x="131" y="899"/>
                    <a:pt x="148" y="906"/>
                    <a:pt x="166" y="906"/>
                  </a:cubicBezTo>
                  <a:cubicBezTo>
                    <a:pt x="184" y="906"/>
                    <a:pt x="201" y="899"/>
                    <a:pt x="312" y="788"/>
                  </a:cubicBezTo>
                  <a:cubicBezTo>
                    <a:pt x="763" y="337"/>
                    <a:pt x="763" y="337"/>
                    <a:pt x="763" y="337"/>
                  </a:cubicBezTo>
                  <a:cubicBezTo>
                    <a:pt x="664" y="436"/>
                    <a:pt x="664" y="436"/>
                    <a:pt x="664" y="436"/>
                  </a:cubicBezTo>
                  <a:cubicBezTo>
                    <a:pt x="785" y="315"/>
                    <a:pt x="785" y="315"/>
                    <a:pt x="785" y="315"/>
                  </a:cubicBezTo>
                  <a:cubicBezTo>
                    <a:pt x="790" y="310"/>
                    <a:pt x="797" y="307"/>
                    <a:pt x="804" y="307"/>
                  </a:cubicBezTo>
                  <a:cubicBezTo>
                    <a:pt x="811" y="307"/>
                    <a:pt x="818" y="310"/>
                    <a:pt x="823" y="315"/>
                  </a:cubicBezTo>
                  <a:cubicBezTo>
                    <a:pt x="834" y="325"/>
                    <a:pt x="834" y="342"/>
                    <a:pt x="823" y="353"/>
                  </a:cubicBezTo>
                  <a:cubicBezTo>
                    <a:pt x="471" y="705"/>
                    <a:pt x="471" y="705"/>
                    <a:pt x="471" y="705"/>
                  </a:cubicBezTo>
                  <a:cubicBezTo>
                    <a:pt x="471" y="705"/>
                    <a:pt x="471" y="705"/>
                    <a:pt x="471" y="705"/>
                  </a:cubicBezTo>
                  <a:cubicBezTo>
                    <a:pt x="443" y="733"/>
                    <a:pt x="443" y="733"/>
                    <a:pt x="443" y="733"/>
                  </a:cubicBezTo>
                  <a:cubicBezTo>
                    <a:pt x="430" y="746"/>
                    <a:pt x="423" y="763"/>
                    <a:pt x="423" y="781"/>
                  </a:cubicBezTo>
                  <a:cubicBezTo>
                    <a:pt x="423" y="799"/>
                    <a:pt x="430" y="815"/>
                    <a:pt x="443" y="828"/>
                  </a:cubicBezTo>
                  <a:cubicBezTo>
                    <a:pt x="456" y="841"/>
                    <a:pt x="472" y="848"/>
                    <a:pt x="490" y="848"/>
                  </a:cubicBezTo>
                  <a:cubicBezTo>
                    <a:pt x="508" y="848"/>
                    <a:pt x="525" y="841"/>
                    <a:pt x="538" y="828"/>
                  </a:cubicBezTo>
                  <a:cubicBezTo>
                    <a:pt x="709" y="657"/>
                    <a:pt x="709" y="657"/>
                    <a:pt x="709" y="657"/>
                  </a:cubicBezTo>
                  <a:cubicBezTo>
                    <a:pt x="717" y="649"/>
                    <a:pt x="717" y="636"/>
                    <a:pt x="709" y="628"/>
                  </a:cubicBezTo>
                  <a:cubicBezTo>
                    <a:pt x="701" y="620"/>
                    <a:pt x="689" y="620"/>
                    <a:pt x="681" y="628"/>
                  </a:cubicBezTo>
                  <a:cubicBezTo>
                    <a:pt x="509" y="800"/>
                    <a:pt x="509" y="800"/>
                    <a:pt x="509" y="800"/>
                  </a:cubicBezTo>
                  <a:cubicBezTo>
                    <a:pt x="499" y="810"/>
                    <a:pt x="482" y="810"/>
                    <a:pt x="471" y="800"/>
                  </a:cubicBezTo>
                  <a:cubicBezTo>
                    <a:pt x="461" y="789"/>
                    <a:pt x="461" y="772"/>
                    <a:pt x="471" y="762"/>
                  </a:cubicBezTo>
                  <a:cubicBezTo>
                    <a:pt x="824" y="409"/>
                    <a:pt x="824" y="409"/>
                    <a:pt x="824" y="409"/>
                  </a:cubicBezTo>
                  <a:cubicBezTo>
                    <a:pt x="852" y="381"/>
                    <a:pt x="852" y="381"/>
                    <a:pt x="852" y="381"/>
                  </a:cubicBezTo>
                  <a:cubicBezTo>
                    <a:pt x="878" y="355"/>
                    <a:pt x="878" y="312"/>
                    <a:pt x="852" y="286"/>
                  </a:cubicBezTo>
                  <a:cubicBezTo>
                    <a:pt x="839" y="273"/>
                    <a:pt x="822" y="266"/>
                    <a:pt x="804" y="266"/>
                  </a:cubicBezTo>
                  <a:cubicBezTo>
                    <a:pt x="786" y="266"/>
                    <a:pt x="769" y="273"/>
                    <a:pt x="757" y="286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185" y="858"/>
                    <a:pt x="185" y="858"/>
                    <a:pt x="185" y="858"/>
                  </a:cubicBezTo>
                  <a:cubicBezTo>
                    <a:pt x="180" y="863"/>
                    <a:pt x="173" y="866"/>
                    <a:pt x="166" y="866"/>
                  </a:cubicBezTo>
                  <a:cubicBezTo>
                    <a:pt x="158" y="866"/>
                    <a:pt x="152" y="863"/>
                    <a:pt x="147" y="858"/>
                  </a:cubicBezTo>
                  <a:cubicBezTo>
                    <a:pt x="136" y="848"/>
                    <a:pt x="136" y="831"/>
                    <a:pt x="147" y="820"/>
                  </a:cubicBezTo>
                  <a:cubicBezTo>
                    <a:pt x="391" y="576"/>
                    <a:pt x="391" y="576"/>
                    <a:pt x="391" y="576"/>
                  </a:cubicBezTo>
                  <a:cubicBezTo>
                    <a:pt x="842" y="125"/>
                    <a:pt x="842" y="125"/>
                    <a:pt x="842" y="125"/>
                  </a:cubicBezTo>
                  <a:cubicBezTo>
                    <a:pt x="854" y="112"/>
                    <a:pt x="861" y="96"/>
                    <a:pt x="861" y="78"/>
                  </a:cubicBezTo>
                  <a:cubicBezTo>
                    <a:pt x="861" y="60"/>
                    <a:pt x="854" y="43"/>
                    <a:pt x="842" y="30"/>
                  </a:cubicBezTo>
                  <a:cubicBezTo>
                    <a:pt x="829" y="17"/>
                    <a:pt x="811" y="10"/>
                    <a:pt x="794" y="10"/>
                  </a:cubicBezTo>
                  <a:cubicBezTo>
                    <a:pt x="777" y="10"/>
                    <a:pt x="760" y="17"/>
                    <a:pt x="746" y="30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86" y="690"/>
                    <a:pt x="86" y="690"/>
                    <a:pt x="86" y="690"/>
                  </a:cubicBezTo>
                  <a:cubicBezTo>
                    <a:pt x="76" y="700"/>
                    <a:pt x="59" y="700"/>
                    <a:pt x="49" y="690"/>
                  </a:cubicBezTo>
                  <a:cubicBezTo>
                    <a:pt x="43" y="685"/>
                    <a:pt x="41" y="678"/>
                    <a:pt x="41" y="671"/>
                  </a:cubicBezTo>
                  <a:cubicBezTo>
                    <a:pt x="41" y="664"/>
                    <a:pt x="43" y="657"/>
                    <a:pt x="49" y="652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585" y="115"/>
                    <a:pt x="585" y="115"/>
                    <a:pt x="585" y="115"/>
                  </a:cubicBezTo>
                  <a:cubicBezTo>
                    <a:pt x="612" y="89"/>
                    <a:pt x="612" y="46"/>
                    <a:pt x="585" y="20"/>
                  </a:cubicBezTo>
                  <a:cubicBezTo>
                    <a:pt x="573" y="7"/>
                    <a:pt x="556" y="0"/>
                    <a:pt x="538" y="0"/>
                  </a:cubicBezTo>
                  <a:cubicBezTo>
                    <a:pt x="520" y="0"/>
                    <a:pt x="503" y="7"/>
                    <a:pt x="490" y="20"/>
                  </a:cubicBezTo>
                  <a:cubicBezTo>
                    <a:pt x="244" y="266"/>
                    <a:pt x="244" y="266"/>
                    <a:pt x="244" y="266"/>
                  </a:cubicBezTo>
                  <a:cubicBezTo>
                    <a:pt x="236" y="274"/>
                    <a:pt x="236" y="287"/>
                    <a:pt x="244" y="295"/>
                  </a:cubicBezTo>
                  <a:cubicBezTo>
                    <a:pt x="252" y="303"/>
                    <a:pt x="265" y="303"/>
                    <a:pt x="273" y="295"/>
                  </a:cubicBezTo>
                  <a:cubicBezTo>
                    <a:pt x="519" y="49"/>
                    <a:pt x="519" y="49"/>
                    <a:pt x="519" y="49"/>
                  </a:cubicBezTo>
                  <a:cubicBezTo>
                    <a:pt x="529" y="38"/>
                    <a:pt x="546" y="38"/>
                    <a:pt x="557" y="49"/>
                  </a:cubicBezTo>
                  <a:cubicBezTo>
                    <a:pt x="567" y="59"/>
                    <a:pt x="567" y="76"/>
                    <a:pt x="557" y="86"/>
                  </a:cubicBezTo>
                  <a:cubicBezTo>
                    <a:pt x="471" y="172"/>
                    <a:pt x="471" y="172"/>
                    <a:pt x="471" y="172"/>
                  </a:cubicBezTo>
                  <a:cubicBezTo>
                    <a:pt x="471" y="172"/>
                    <a:pt x="471" y="172"/>
                    <a:pt x="471" y="172"/>
                  </a:cubicBezTo>
                  <a:cubicBezTo>
                    <a:pt x="213" y="430"/>
                    <a:pt x="213" y="430"/>
                    <a:pt x="213" y="430"/>
                  </a:cubicBezTo>
                  <a:cubicBezTo>
                    <a:pt x="106" y="538"/>
                    <a:pt x="106" y="538"/>
                    <a:pt x="106" y="538"/>
                  </a:cubicBezTo>
                  <a:cubicBezTo>
                    <a:pt x="106" y="538"/>
                    <a:pt x="106" y="538"/>
                    <a:pt x="106" y="538"/>
                  </a:cubicBezTo>
                  <a:cubicBezTo>
                    <a:pt x="20" y="623"/>
                    <a:pt x="20" y="623"/>
                    <a:pt x="20" y="623"/>
                  </a:cubicBezTo>
                  <a:cubicBezTo>
                    <a:pt x="7" y="636"/>
                    <a:pt x="0" y="653"/>
                    <a:pt x="0" y="6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13050838" y="331787"/>
              <a:ext cx="863600" cy="857250"/>
            </a:xfrm>
            <a:custGeom>
              <a:avLst/>
              <a:gdLst>
                <a:gd name="T0" fmla="*/ 23 w 496"/>
                <a:gd name="T1" fmla="*/ 493 h 493"/>
                <a:gd name="T2" fmla="*/ 8 w 496"/>
                <a:gd name="T3" fmla="*/ 488 h 493"/>
                <a:gd name="T4" fmla="*/ 8 w 496"/>
                <a:gd name="T5" fmla="*/ 459 h 493"/>
                <a:gd name="T6" fmla="*/ 459 w 496"/>
                <a:gd name="T7" fmla="*/ 8 h 493"/>
                <a:gd name="T8" fmla="*/ 488 w 496"/>
                <a:gd name="T9" fmla="*/ 8 h 493"/>
                <a:gd name="T10" fmla="*/ 488 w 496"/>
                <a:gd name="T11" fmla="*/ 36 h 493"/>
                <a:gd name="T12" fmla="*/ 37 w 496"/>
                <a:gd name="T13" fmla="*/ 488 h 493"/>
                <a:gd name="T14" fmla="*/ 23 w 496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493">
                  <a:moveTo>
                    <a:pt x="23" y="493"/>
                  </a:moveTo>
                  <a:cubicBezTo>
                    <a:pt x="17" y="493"/>
                    <a:pt x="12" y="492"/>
                    <a:pt x="8" y="488"/>
                  </a:cubicBezTo>
                  <a:cubicBezTo>
                    <a:pt x="0" y="480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80" y="0"/>
                    <a:pt x="488" y="8"/>
                  </a:cubicBezTo>
                  <a:cubicBezTo>
                    <a:pt x="496" y="16"/>
                    <a:pt x="496" y="29"/>
                    <a:pt x="488" y="36"/>
                  </a:cubicBezTo>
                  <a:cubicBezTo>
                    <a:pt x="37" y="488"/>
                    <a:pt x="37" y="488"/>
                    <a:pt x="37" y="488"/>
                  </a:cubicBezTo>
                  <a:cubicBezTo>
                    <a:pt x="33" y="492"/>
                    <a:pt x="28" y="493"/>
                    <a:pt x="23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9504363" y="3906837"/>
              <a:ext cx="895350" cy="892175"/>
            </a:xfrm>
            <a:custGeom>
              <a:avLst/>
              <a:gdLst>
                <a:gd name="T0" fmla="*/ 13 w 514"/>
                <a:gd name="T1" fmla="*/ 513 h 513"/>
                <a:gd name="T2" fmla="*/ 4 w 514"/>
                <a:gd name="T3" fmla="*/ 510 h 513"/>
                <a:gd name="T4" fmla="*/ 4 w 514"/>
                <a:gd name="T5" fmla="*/ 493 h 513"/>
                <a:gd name="T6" fmla="*/ 493 w 514"/>
                <a:gd name="T7" fmla="*/ 4 h 513"/>
                <a:gd name="T8" fmla="*/ 510 w 514"/>
                <a:gd name="T9" fmla="*/ 4 h 513"/>
                <a:gd name="T10" fmla="*/ 510 w 514"/>
                <a:gd name="T11" fmla="*/ 21 h 513"/>
                <a:gd name="T12" fmla="*/ 21 w 514"/>
                <a:gd name="T13" fmla="*/ 510 h 513"/>
                <a:gd name="T14" fmla="*/ 13 w 514"/>
                <a:gd name="T15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513">
                  <a:moveTo>
                    <a:pt x="13" y="513"/>
                  </a:moveTo>
                  <a:cubicBezTo>
                    <a:pt x="10" y="513"/>
                    <a:pt x="7" y="512"/>
                    <a:pt x="4" y="510"/>
                  </a:cubicBezTo>
                  <a:cubicBezTo>
                    <a:pt x="0" y="505"/>
                    <a:pt x="0" y="497"/>
                    <a:pt x="4" y="493"/>
                  </a:cubicBezTo>
                  <a:cubicBezTo>
                    <a:pt x="493" y="4"/>
                    <a:pt x="493" y="4"/>
                    <a:pt x="493" y="4"/>
                  </a:cubicBezTo>
                  <a:cubicBezTo>
                    <a:pt x="497" y="0"/>
                    <a:pt x="505" y="0"/>
                    <a:pt x="510" y="4"/>
                  </a:cubicBezTo>
                  <a:cubicBezTo>
                    <a:pt x="514" y="9"/>
                    <a:pt x="514" y="17"/>
                    <a:pt x="510" y="21"/>
                  </a:cubicBezTo>
                  <a:cubicBezTo>
                    <a:pt x="21" y="510"/>
                    <a:pt x="21" y="510"/>
                    <a:pt x="21" y="510"/>
                  </a:cubicBezTo>
                  <a:cubicBezTo>
                    <a:pt x="19" y="512"/>
                    <a:pt x="16" y="513"/>
                    <a:pt x="13" y="51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10531475" y="2044700"/>
              <a:ext cx="896938" cy="890588"/>
            </a:xfrm>
            <a:custGeom>
              <a:avLst/>
              <a:gdLst>
                <a:gd name="T0" fmla="*/ 364 w 515"/>
                <a:gd name="T1" fmla="*/ 132 h 512"/>
                <a:gd name="T2" fmla="*/ 5 w 515"/>
                <a:gd name="T3" fmla="*/ 492 h 512"/>
                <a:gd name="T4" fmla="*/ 5 w 515"/>
                <a:gd name="T5" fmla="*/ 509 h 512"/>
                <a:gd name="T6" fmla="*/ 13 w 515"/>
                <a:gd name="T7" fmla="*/ 512 h 512"/>
                <a:gd name="T8" fmla="*/ 22 w 515"/>
                <a:gd name="T9" fmla="*/ 509 h 512"/>
                <a:gd name="T10" fmla="*/ 372 w 515"/>
                <a:gd name="T11" fmla="*/ 159 h 512"/>
                <a:gd name="T12" fmla="*/ 365 w 515"/>
                <a:gd name="T13" fmla="*/ 133 h 512"/>
                <a:gd name="T14" fmla="*/ 364 w 515"/>
                <a:gd name="T15" fmla="*/ 132 h 512"/>
                <a:gd name="T16" fmla="*/ 501 w 515"/>
                <a:gd name="T17" fmla="*/ 0 h 512"/>
                <a:gd name="T18" fmla="*/ 493 w 515"/>
                <a:gd name="T19" fmla="*/ 3 h 512"/>
                <a:gd name="T20" fmla="*/ 392 w 515"/>
                <a:gd name="T21" fmla="*/ 104 h 512"/>
                <a:gd name="T22" fmla="*/ 393 w 515"/>
                <a:gd name="T23" fmla="*/ 105 h 512"/>
                <a:gd name="T24" fmla="*/ 407 w 515"/>
                <a:gd name="T25" fmla="*/ 124 h 512"/>
                <a:gd name="T26" fmla="*/ 510 w 515"/>
                <a:gd name="T27" fmla="*/ 20 h 512"/>
                <a:gd name="T28" fmla="*/ 510 w 515"/>
                <a:gd name="T29" fmla="*/ 3 h 512"/>
                <a:gd name="T30" fmla="*/ 501 w 515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5" h="512">
                  <a:moveTo>
                    <a:pt x="364" y="132"/>
                  </a:moveTo>
                  <a:cubicBezTo>
                    <a:pt x="5" y="492"/>
                    <a:pt x="5" y="492"/>
                    <a:pt x="5" y="492"/>
                  </a:cubicBezTo>
                  <a:cubicBezTo>
                    <a:pt x="0" y="496"/>
                    <a:pt x="0" y="504"/>
                    <a:pt x="5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2" y="509"/>
                  </a:cubicBezTo>
                  <a:cubicBezTo>
                    <a:pt x="372" y="159"/>
                    <a:pt x="372" y="159"/>
                    <a:pt x="372" y="159"/>
                  </a:cubicBezTo>
                  <a:cubicBezTo>
                    <a:pt x="374" y="150"/>
                    <a:pt x="371" y="140"/>
                    <a:pt x="365" y="133"/>
                  </a:cubicBezTo>
                  <a:cubicBezTo>
                    <a:pt x="364" y="133"/>
                    <a:pt x="364" y="133"/>
                    <a:pt x="364" y="132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92" y="104"/>
                    <a:pt x="392" y="104"/>
                    <a:pt x="392" y="104"/>
                  </a:cubicBezTo>
                  <a:cubicBezTo>
                    <a:pt x="393" y="104"/>
                    <a:pt x="393" y="104"/>
                    <a:pt x="393" y="105"/>
                  </a:cubicBezTo>
                  <a:cubicBezTo>
                    <a:pt x="399" y="110"/>
                    <a:pt x="403" y="117"/>
                    <a:pt x="407" y="124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6"/>
                    <a:pt x="515" y="8"/>
                    <a:pt x="510" y="3"/>
                  </a:cubicBezTo>
                  <a:cubicBezTo>
                    <a:pt x="508" y="1"/>
                    <a:pt x="505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1164888" y="2225675"/>
              <a:ext cx="76200" cy="95250"/>
            </a:xfrm>
            <a:custGeom>
              <a:avLst/>
              <a:gdLst>
                <a:gd name="T0" fmla="*/ 28 w 43"/>
                <a:gd name="T1" fmla="*/ 0 h 55"/>
                <a:gd name="T2" fmla="*/ 0 w 43"/>
                <a:gd name="T3" fmla="*/ 28 h 55"/>
                <a:gd name="T4" fmla="*/ 1 w 43"/>
                <a:gd name="T5" fmla="*/ 29 h 55"/>
                <a:gd name="T6" fmla="*/ 8 w 43"/>
                <a:gd name="T7" fmla="*/ 55 h 55"/>
                <a:gd name="T8" fmla="*/ 43 w 43"/>
                <a:gd name="T9" fmla="*/ 20 h 55"/>
                <a:gd name="T10" fmla="*/ 29 w 43"/>
                <a:gd name="T11" fmla="*/ 1 h 55"/>
                <a:gd name="T12" fmla="*/ 28 w 43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5">
                  <a:moveTo>
                    <a:pt x="28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7" y="36"/>
                    <a:pt x="10" y="46"/>
                    <a:pt x="8" y="5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39" y="13"/>
                    <a:pt x="35" y="6"/>
                    <a:pt x="29" y="1"/>
                  </a:cubicBezTo>
                  <a:cubicBezTo>
                    <a:pt x="29" y="0"/>
                    <a:pt x="29" y="0"/>
                    <a:pt x="2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12847638" y="1344612"/>
              <a:ext cx="893763" cy="890588"/>
            </a:xfrm>
            <a:custGeom>
              <a:avLst/>
              <a:gdLst>
                <a:gd name="T0" fmla="*/ 231 w 514"/>
                <a:gd name="T1" fmla="*/ 265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250 w 514"/>
                <a:gd name="T11" fmla="*/ 280 h 512"/>
                <a:gd name="T12" fmla="*/ 245 w 514"/>
                <a:gd name="T13" fmla="*/ 273 h 512"/>
                <a:gd name="T14" fmla="*/ 231 w 514"/>
                <a:gd name="T15" fmla="*/ 265 h 512"/>
                <a:gd name="T16" fmla="*/ 501 w 514"/>
                <a:gd name="T17" fmla="*/ 0 h 512"/>
                <a:gd name="T18" fmla="*/ 493 w 514"/>
                <a:gd name="T19" fmla="*/ 3 h 512"/>
                <a:gd name="T20" fmla="*/ 262 w 514"/>
                <a:gd name="T21" fmla="*/ 234 h 512"/>
                <a:gd name="T22" fmla="*/ 274 w 514"/>
                <a:gd name="T23" fmla="*/ 244 h 512"/>
                <a:gd name="T24" fmla="*/ 279 w 514"/>
                <a:gd name="T25" fmla="*/ 251 h 512"/>
                <a:gd name="T26" fmla="*/ 509 w 514"/>
                <a:gd name="T27" fmla="*/ 20 h 512"/>
                <a:gd name="T28" fmla="*/ 509 w 514"/>
                <a:gd name="T29" fmla="*/ 3 h 512"/>
                <a:gd name="T30" fmla="*/ 501 w 514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4" h="512">
                  <a:moveTo>
                    <a:pt x="231" y="265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250" y="280"/>
                    <a:pt x="250" y="280"/>
                    <a:pt x="250" y="280"/>
                  </a:cubicBezTo>
                  <a:cubicBezTo>
                    <a:pt x="249" y="277"/>
                    <a:pt x="247" y="275"/>
                    <a:pt x="245" y="273"/>
                  </a:cubicBezTo>
                  <a:cubicBezTo>
                    <a:pt x="241" y="269"/>
                    <a:pt x="236" y="266"/>
                    <a:pt x="231" y="265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262" y="234"/>
                    <a:pt x="262" y="234"/>
                    <a:pt x="262" y="234"/>
                  </a:cubicBezTo>
                  <a:cubicBezTo>
                    <a:pt x="266" y="237"/>
                    <a:pt x="270" y="240"/>
                    <a:pt x="274" y="244"/>
                  </a:cubicBezTo>
                  <a:cubicBezTo>
                    <a:pt x="276" y="246"/>
                    <a:pt x="278" y="248"/>
                    <a:pt x="279" y="251"/>
                  </a:cubicBezTo>
                  <a:cubicBezTo>
                    <a:pt x="509" y="20"/>
                    <a:pt x="509" y="20"/>
                    <a:pt x="509" y="20"/>
                  </a:cubicBezTo>
                  <a:cubicBezTo>
                    <a:pt x="514" y="16"/>
                    <a:pt x="514" y="8"/>
                    <a:pt x="509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13249275" y="1751012"/>
              <a:ext cx="84138" cy="80963"/>
            </a:xfrm>
            <a:custGeom>
              <a:avLst/>
              <a:gdLst>
                <a:gd name="T0" fmla="*/ 31 w 48"/>
                <a:gd name="T1" fmla="*/ 0 h 46"/>
                <a:gd name="T2" fmla="*/ 0 w 48"/>
                <a:gd name="T3" fmla="*/ 31 h 46"/>
                <a:gd name="T4" fmla="*/ 14 w 48"/>
                <a:gd name="T5" fmla="*/ 39 h 46"/>
                <a:gd name="T6" fmla="*/ 19 w 48"/>
                <a:gd name="T7" fmla="*/ 46 h 46"/>
                <a:gd name="T8" fmla="*/ 48 w 48"/>
                <a:gd name="T9" fmla="*/ 17 h 46"/>
                <a:gd name="T10" fmla="*/ 43 w 48"/>
                <a:gd name="T11" fmla="*/ 10 h 46"/>
                <a:gd name="T12" fmla="*/ 31 w 48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6">
                  <a:moveTo>
                    <a:pt x="31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" y="32"/>
                    <a:pt x="10" y="35"/>
                    <a:pt x="14" y="39"/>
                  </a:cubicBezTo>
                  <a:cubicBezTo>
                    <a:pt x="16" y="41"/>
                    <a:pt x="18" y="43"/>
                    <a:pt x="19" y="4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4"/>
                    <a:pt x="45" y="12"/>
                    <a:pt x="43" y="10"/>
                  </a:cubicBezTo>
                  <a:cubicBezTo>
                    <a:pt x="39" y="6"/>
                    <a:pt x="35" y="3"/>
                    <a:pt x="3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9647238" y="3589337"/>
              <a:ext cx="895350" cy="890588"/>
            </a:xfrm>
            <a:custGeom>
              <a:avLst/>
              <a:gdLst>
                <a:gd name="T0" fmla="*/ 385 w 514"/>
                <a:gd name="T1" fmla="*/ 111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402 w 514"/>
                <a:gd name="T11" fmla="*/ 129 h 512"/>
                <a:gd name="T12" fmla="*/ 394 w 514"/>
                <a:gd name="T13" fmla="*/ 123 h 512"/>
                <a:gd name="T14" fmla="*/ 385 w 514"/>
                <a:gd name="T15" fmla="*/ 111 h 512"/>
                <a:gd name="T16" fmla="*/ 501 w 514"/>
                <a:gd name="T17" fmla="*/ 0 h 512"/>
                <a:gd name="T18" fmla="*/ 493 w 514"/>
                <a:gd name="T19" fmla="*/ 4 h 512"/>
                <a:gd name="T20" fmla="*/ 416 w 514"/>
                <a:gd name="T21" fmla="*/ 81 h 512"/>
                <a:gd name="T22" fmla="*/ 423 w 514"/>
                <a:gd name="T23" fmla="*/ 94 h 512"/>
                <a:gd name="T24" fmla="*/ 431 w 514"/>
                <a:gd name="T25" fmla="*/ 99 h 512"/>
                <a:gd name="T26" fmla="*/ 510 w 514"/>
                <a:gd name="T27" fmla="*/ 21 h 512"/>
                <a:gd name="T28" fmla="*/ 510 w 514"/>
                <a:gd name="T29" fmla="*/ 4 h 512"/>
                <a:gd name="T30" fmla="*/ 501 w 514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4" h="512">
                  <a:moveTo>
                    <a:pt x="385" y="111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7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399" y="127"/>
                    <a:pt x="397" y="125"/>
                    <a:pt x="394" y="123"/>
                  </a:cubicBezTo>
                  <a:cubicBezTo>
                    <a:pt x="391" y="119"/>
                    <a:pt x="388" y="115"/>
                    <a:pt x="385" y="111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4"/>
                  </a:cubicBezTo>
                  <a:cubicBezTo>
                    <a:pt x="416" y="81"/>
                    <a:pt x="416" y="81"/>
                    <a:pt x="416" y="81"/>
                  </a:cubicBezTo>
                  <a:cubicBezTo>
                    <a:pt x="417" y="86"/>
                    <a:pt x="419" y="90"/>
                    <a:pt x="423" y="94"/>
                  </a:cubicBezTo>
                  <a:cubicBezTo>
                    <a:pt x="425" y="96"/>
                    <a:pt x="428" y="98"/>
                    <a:pt x="431" y="99"/>
                  </a:cubicBezTo>
                  <a:cubicBezTo>
                    <a:pt x="510" y="21"/>
                    <a:pt x="510" y="21"/>
                    <a:pt x="510" y="21"/>
                  </a:cubicBezTo>
                  <a:cubicBezTo>
                    <a:pt x="514" y="16"/>
                    <a:pt x="514" y="8"/>
                    <a:pt x="510" y="4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10317163" y="3730625"/>
              <a:ext cx="80963" cy="82550"/>
            </a:xfrm>
            <a:custGeom>
              <a:avLst/>
              <a:gdLst>
                <a:gd name="T0" fmla="*/ 31 w 46"/>
                <a:gd name="T1" fmla="*/ 0 h 48"/>
                <a:gd name="T2" fmla="*/ 0 w 46"/>
                <a:gd name="T3" fmla="*/ 30 h 48"/>
                <a:gd name="T4" fmla="*/ 9 w 46"/>
                <a:gd name="T5" fmla="*/ 42 h 48"/>
                <a:gd name="T6" fmla="*/ 17 w 46"/>
                <a:gd name="T7" fmla="*/ 48 h 48"/>
                <a:gd name="T8" fmla="*/ 46 w 46"/>
                <a:gd name="T9" fmla="*/ 18 h 48"/>
                <a:gd name="T10" fmla="*/ 38 w 46"/>
                <a:gd name="T11" fmla="*/ 13 h 48"/>
                <a:gd name="T12" fmla="*/ 31 w 46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8">
                  <a:moveTo>
                    <a:pt x="31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3" y="34"/>
                    <a:pt x="6" y="38"/>
                    <a:pt x="9" y="42"/>
                  </a:cubicBezTo>
                  <a:cubicBezTo>
                    <a:pt x="12" y="44"/>
                    <a:pt x="14" y="46"/>
                    <a:pt x="17" y="4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3" y="17"/>
                    <a:pt x="40" y="15"/>
                    <a:pt x="38" y="13"/>
                  </a:cubicBezTo>
                  <a:cubicBezTo>
                    <a:pt x="34" y="9"/>
                    <a:pt x="32" y="5"/>
                    <a:pt x="3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13333413" y="5588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13284200" y="6064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13234988" y="655637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13187363" y="70485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1"/>
            <p:cNvSpPr/>
            <p:nvPr/>
          </p:nvSpPr>
          <p:spPr bwMode="auto">
            <a:xfrm>
              <a:off x="13138150" y="75247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"/>
            <p:cNvSpPr/>
            <p:nvPr/>
          </p:nvSpPr>
          <p:spPr bwMode="auto">
            <a:xfrm>
              <a:off x="13088938" y="801687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30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30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3"/>
            <p:cNvSpPr/>
            <p:nvPr/>
          </p:nvSpPr>
          <p:spPr bwMode="auto">
            <a:xfrm>
              <a:off x="13042900" y="850900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0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4"/>
            <p:cNvSpPr/>
            <p:nvPr/>
          </p:nvSpPr>
          <p:spPr bwMode="auto">
            <a:xfrm>
              <a:off x="10604500" y="403542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5"/>
            <p:cNvSpPr/>
            <p:nvPr/>
          </p:nvSpPr>
          <p:spPr bwMode="auto">
            <a:xfrm>
              <a:off x="10556875" y="408463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10507663" y="413385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10458450" y="418147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8"/>
            <p:cNvSpPr/>
            <p:nvPr/>
          </p:nvSpPr>
          <p:spPr bwMode="auto">
            <a:xfrm>
              <a:off x="10409238" y="4230687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1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10361613" y="42799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0"/>
            <p:cNvSpPr/>
            <p:nvPr/>
          </p:nvSpPr>
          <p:spPr bwMode="auto">
            <a:xfrm>
              <a:off x="10313988" y="43275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0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11820525" y="1662112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2"/>
            <p:cNvSpPr/>
            <p:nvPr/>
          </p:nvSpPr>
          <p:spPr bwMode="auto">
            <a:xfrm>
              <a:off x="11771313" y="17113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30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3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11723688" y="176053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4"/>
            <p:cNvSpPr/>
            <p:nvPr/>
          </p:nvSpPr>
          <p:spPr bwMode="auto">
            <a:xfrm>
              <a:off x="11676063" y="1808162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0 h 40"/>
                <a:gd name="T4" fmla="*/ 28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5"/>
            <p:cNvSpPr/>
            <p:nvPr/>
          </p:nvSpPr>
          <p:spPr bwMode="auto">
            <a:xfrm>
              <a:off x="11626850" y="1857375"/>
              <a:ext cx="60325" cy="60325"/>
            </a:xfrm>
            <a:custGeom>
              <a:avLst/>
              <a:gdLst>
                <a:gd name="T0" fmla="*/ 38 w 38"/>
                <a:gd name="T1" fmla="*/ 0 h 38"/>
                <a:gd name="T2" fmla="*/ 0 w 38"/>
                <a:gd name="T3" fmla="*/ 10 h 38"/>
                <a:gd name="T4" fmla="*/ 29 w 38"/>
                <a:gd name="T5" fmla="*/ 38 h 38"/>
                <a:gd name="T6" fmla="*/ 38 w 3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8">
                  <a:moveTo>
                    <a:pt x="38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6"/>
            <p:cNvSpPr/>
            <p:nvPr/>
          </p:nvSpPr>
          <p:spPr bwMode="auto">
            <a:xfrm>
              <a:off x="11577638" y="1906587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9 h 38"/>
                <a:gd name="T4" fmla="*/ 29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11530013" y="19542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8"/>
            <p:cNvSpPr/>
            <p:nvPr/>
          </p:nvSpPr>
          <p:spPr bwMode="auto">
            <a:xfrm>
              <a:off x="12387263" y="2744787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9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9"/>
            <p:cNvSpPr/>
            <p:nvPr/>
          </p:nvSpPr>
          <p:spPr bwMode="auto">
            <a:xfrm>
              <a:off x="12339638" y="27924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0"/>
            <p:cNvSpPr/>
            <p:nvPr/>
          </p:nvSpPr>
          <p:spPr bwMode="auto">
            <a:xfrm>
              <a:off x="12290425" y="2841625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1"/>
            <p:cNvSpPr/>
            <p:nvPr/>
          </p:nvSpPr>
          <p:spPr bwMode="auto">
            <a:xfrm>
              <a:off x="12241213" y="288766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2"/>
            <p:cNvSpPr/>
            <p:nvPr/>
          </p:nvSpPr>
          <p:spPr bwMode="auto">
            <a:xfrm>
              <a:off x="12192000" y="293687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30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30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3"/>
            <p:cNvSpPr/>
            <p:nvPr/>
          </p:nvSpPr>
          <p:spPr bwMode="auto">
            <a:xfrm>
              <a:off x="12144375" y="298608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4"/>
            <p:cNvSpPr/>
            <p:nvPr/>
          </p:nvSpPr>
          <p:spPr bwMode="auto">
            <a:xfrm>
              <a:off x="12096750" y="3033712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1 h 40"/>
                <a:gd name="T4" fmla="*/ 29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 userDrawn="1"/>
        </p:nvGrpSpPr>
        <p:grpSpPr>
          <a:xfrm>
            <a:off x="-799309" y="-3499180"/>
            <a:ext cx="5765582" cy="7645730"/>
            <a:chOff x="5691188" y="-2789238"/>
            <a:chExt cx="2852737" cy="3783013"/>
          </a:xfrm>
        </p:grpSpPr>
        <p:sp>
          <p:nvSpPr>
            <p:cNvPr id="51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 userDrawn="1"/>
        </p:nvGrpSpPr>
        <p:grpSpPr>
          <a:xfrm>
            <a:off x="-1296007" y="4725528"/>
            <a:ext cx="3435350" cy="3359150"/>
            <a:chOff x="-2228850" y="5086350"/>
            <a:chExt cx="3435350" cy="3359150"/>
          </a:xfrm>
        </p:grpSpPr>
        <p:sp>
          <p:nvSpPr>
            <p:cNvPr id="75" name="Freeform 68"/>
            <p:cNvSpPr/>
            <p:nvPr/>
          </p:nvSpPr>
          <p:spPr bwMode="auto">
            <a:xfrm>
              <a:off x="-1185862" y="5105400"/>
              <a:ext cx="1528763" cy="1644650"/>
            </a:xfrm>
            <a:custGeom>
              <a:avLst/>
              <a:gdLst>
                <a:gd name="T0" fmla="*/ 858 w 878"/>
                <a:gd name="T1" fmla="*/ 228 h 946"/>
                <a:gd name="T2" fmla="*/ 473 w 878"/>
                <a:gd name="T3" fmla="*/ 517 h 946"/>
                <a:gd name="T4" fmla="*/ 65 w 878"/>
                <a:gd name="T5" fmla="*/ 888 h 946"/>
                <a:gd name="T6" fmla="*/ 309 w 878"/>
                <a:gd name="T7" fmla="*/ 606 h 946"/>
                <a:gd name="T8" fmla="*/ 760 w 878"/>
                <a:gd name="T9" fmla="*/ 155 h 946"/>
                <a:gd name="T10" fmla="*/ 712 w 878"/>
                <a:gd name="T11" fmla="*/ 40 h 946"/>
                <a:gd name="T12" fmla="*/ 214 w 878"/>
                <a:gd name="T13" fmla="*/ 511 h 946"/>
                <a:gd name="T14" fmla="*/ 93 w 878"/>
                <a:gd name="T15" fmla="*/ 631 h 946"/>
                <a:gd name="T16" fmla="*/ 55 w 878"/>
                <a:gd name="T17" fmla="*/ 631 h 946"/>
                <a:gd name="T18" fmla="*/ 506 w 878"/>
                <a:gd name="T19" fmla="*/ 142 h 946"/>
                <a:gd name="T20" fmla="*/ 534 w 878"/>
                <a:gd name="T21" fmla="*/ 114 h 946"/>
                <a:gd name="T22" fmla="*/ 534 w 878"/>
                <a:gd name="T23" fmla="*/ 19 h 946"/>
                <a:gd name="T24" fmla="*/ 439 w 878"/>
                <a:gd name="T25" fmla="*/ 19 h 946"/>
                <a:gd name="T26" fmla="*/ 169 w 878"/>
                <a:gd name="T27" fmla="*/ 318 h 946"/>
                <a:gd name="T28" fmla="*/ 468 w 878"/>
                <a:gd name="T29" fmla="*/ 48 h 946"/>
                <a:gd name="T30" fmla="*/ 505 w 878"/>
                <a:gd name="T31" fmla="*/ 86 h 946"/>
                <a:gd name="T32" fmla="*/ 26 w 878"/>
                <a:gd name="T33" fmla="*/ 565 h 946"/>
                <a:gd name="T34" fmla="*/ 74 w 878"/>
                <a:gd name="T35" fmla="*/ 680 h 946"/>
                <a:gd name="T36" fmla="*/ 573 w 878"/>
                <a:gd name="T37" fmla="*/ 209 h 946"/>
                <a:gd name="T38" fmla="*/ 693 w 878"/>
                <a:gd name="T39" fmla="*/ 88 h 946"/>
                <a:gd name="T40" fmla="*/ 731 w 878"/>
                <a:gd name="T41" fmla="*/ 88 h 946"/>
                <a:gd name="T42" fmla="*/ 487 w 878"/>
                <a:gd name="T43" fmla="*/ 370 h 946"/>
                <a:gd name="T44" fmla="*/ 17 w 878"/>
                <a:gd name="T45" fmla="*/ 869 h 946"/>
                <a:gd name="T46" fmla="*/ 84 w 878"/>
                <a:gd name="T47" fmla="*/ 936 h 946"/>
                <a:gd name="T48" fmla="*/ 583 w 878"/>
                <a:gd name="T49" fmla="*/ 465 h 946"/>
                <a:gd name="T50" fmla="*/ 792 w 878"/>
                <a:gd name="T51" fmla="*/ 256 h 946"/>
                <a:gd name="T52" fmla="*/ 837 w 878"/>
                <a:gd name="T53" fmla="*/ 275 h 946"/>
                <a:gd name="T54" fmla="*/ 744 w 878"/>
                <a:gd name="T55" fmla="*/ 380 h 946"/>
                <a:gd name="T56" fmla="*/ 293 w 878"/>
                <a:gd name="T57" fmla="*/ 831 h 946"/>
                <a:gd name="T58" fmla="*/ 340 w 878"/>
                <a:gd name="T59" fmla="*/ 946 h 946"/>
                <a:gd name="T60" fmla="*/ 634 w 878"/>
                <a:gd name="T61" fmla="*/ 680 h 946"/>
                <a:gd name="T62" fmla="*/ 605 w 878"/>
                <a:gd name="T63" fmla="*/ 651 h 946"/>
                <a:gd name="T64" fmla="*/ 321 w 878"/>
                <a:gd name="T65" fmla="*/ 898 h 946"/>
                <a:gd name="T66" fmla="*/ 407 w 878"/>
                <a:gd name="T67" fmla="*/ 774 h 946"/>
                <a:gd name="T68" fmla="*/ 665 w 878"/>
                <a:gd name="T69" fmla="*/ 516 h 946"/>
                <a:gd name="T70" fmla="*/ 772 w 878"/>
                <a:gd name="T71" fmla="*/ 409 h 946"/>
                <a:gd name="T72" fmla="*/ 878 w 878"/>
                <a:gd name="T73" fmla="*/ 275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8" h="946">
                  <a:moveTo>
                    <a:pt x="878" y="275"/>
                  </a:moveTo>
                  <a:cubicBezTo>
                    <a:pt x="878" y="257"/>
                    <a:pt x="871" y="240"/>
                    <a:pt x="858" y="228"/>
                  </a:cubicBezTo>
                  <a:cubicBezTo>
                    <a:pt x="832" y="201"/>
                    <a:pt x="789" y="201"/>
                    <a:pt x="763" y="228"/>
                  </a:cubicBezTo>
                  <a:cubicBezTo>
                    <a:pt x="473" y="517"/>
                    <a:pt x="473" y="517"/>
                    <a:pt x="473" y="517"/>
                  </a:cubicBezTo>
                  <a:cubicBezTo>
                    <a:pt x="103" y="888"/>
                    <a:pt x="103" y="888"/>
                    <a:pt x="103" y="888"/>
                  </a:cubicBezTo>
                  <a:cubicBezTo>
                    <a:pt x="93" y="898"/>
                    <a:pt x="75" y="898"/>
                    <a:pt x="65" y="888"/>
                  </a:cubicBezTo>
                  <a:cubicBezTo>
                    <a:pt x="55" y="877"/>
                    <a:pt x="55" y="860"/>
                    <a:pt x="65" y="850"/>
                  </a:cubicBezTo>
                  <a:cubicBezTo>
                    <a:pt x="309" y="606"/>
                    <a:pt x="309" y="606"/>
                    <a:pt x="309" y="606"/>
                  </a:cubicBezTo>
                  <a:cubicBezTo>
                    <a:pt x="516" y="399"/>
                    <a:pt x="516" y="399"/>
                    <a:pt x="516" y="399"/>
                  </a:cubicBezTo>
                  <a:cubicBezTo>
                    <a:pt x="760" y="155"/>
                    <a:pt x="760" y="155"/>
                    <a:pt x="760" y="155"/>
                  </a:cubicBezTo>
                  <a:cubicBezTo>
                    <a:pt x="786" y="129"/>
                    <a:pt x="786" y="86"/>
                    <a:pt x="760" y="60"/>
                  </a:cubicBezTo>
                  <a:cubicBezTo>
                    <a:pt x="747" y="47"/>
                    <a:pt x="730" y="40"/>
                    <a:pt x="712" y="40"/>
                  </a:cubicBezTo>
                  <a:cubicBezTo>
                    <a:pt x="694" y="40"/>
                    <a:pt x="678" y="47"/>
                    <a:pt x="665" y="60"/>
                  </a:cubicBezTo>
                  <a:cubicBezTo>
                    <a:pt x="214" y="511"/>
                    <a:pt x="214" y="511"/>
                    <a:pt x="214" y="511"/>
                  </a:cubicBezTo>
                  <a:cubicBezTo>
                    <a:pt x="214" y="511"/>
                    <a:pt x="214" y="511"/>
                    <a:pt x="214" y="511"/>
                  </a:cubicBezTo>
                  <a:cubicBezTo>
                    <a:pt x="93" y="631"/>
                    <a:pt x="93" y="631"/>
                    <a:pt x="93" y="631"/>
                  </a:cubicBezTo>
                  <a:cubicBezTo>
                    <a:pt x="88" y="637"/>
                    <a:pt x="81" y="639"/>
                    <a:pt x="74" y="639"/>
                  </a:cubicBezTo>
                  <a:cubicBezTo>
                    <a:pt x="67" y="639"/>
                    <a:pt x="60" y="637"/>
                    <a:pt x="55" y="631"/>
                  </a:cubicBezTo>
                  <a:cubicBezTo>
                    <a:pt x="45" y="621"/>
                    <a:pt x="45" y="604"/>
                    <a:pt x="55" y="594"/>
                  </a:cubicBezTo>
                  <a:cubicBezTo>
                    <a:pt x="506" y="142"/>
                    <a:pt x="506" y="142"/>
                    <a:pt x="506" y="142"/>
                  </a:cubicBezTo>
                  <a:cubicBezTo>
                    <a:pt x="506" y="142"/>
                    <a:pt x="506" y="142"/>
                    <a:pt x="506" y="142"/>
                  </a:cubicBezTo>
                  <a:cubicBezTo>
                    <a:pt x="534" y="114"/>
                    <a:pt x="534" y="114"/>
                    <a:pt x="534" y="114"/>
                  </a:cubicBezTo>
                  <a:cubicBezTo>
                    <a:pt x="547" y="102"/>
                    <a:pt x="554" y="85"/>
                    <a:pt x="554" y="67"/>
                  </a:cubicBezTo>
                  <a:cubicBezTo>
                    <a:pt x="554" y="49"/>
                    <a:pt x="547" y="32"/>
                    <a:pt x="534" y="19"/>
                  </a:cubicBezTo>
                  <a:cubicBezTo>
                    <a:pt x="521" y="7"/>
                    <a:pt x="504" y="0"/>
                    <a:pt x="486" y="0"/>
                  </a:cubicBezTo>
                  <a:cubicBezTo>
                    <a:pt x="469" y="0"/>
                    <a:pt x="452" y="7"/>
                    <a:pt x="439" y="19"/>
                  </a:cubicBezTo>
                  <a:cubicBezTo>
                    <a:pt x="169" y="289"/>
                    <a:pt x="169" y="289"/>
                    <a:pt x="169" y="289"/>
                  </a:cubicBezTo>
                  <a:cubicBezTo>
                    <a:pt x="161" y="297"/>
                    <a:pt x="161" y="310"/>
                    <a:pt x="169" y="318"/>
                  </a:cubicBezTo>
                  <a:cubicBezTo>
                    <a:pt x="177" y="326"/>
                    <a:pt x="189" y="326"/>
                    <a:pt x="197" y="318"/>
                  </a:cubicBezTo>
                  <a:cubicBezTo>
                    <a:pt x="468" y="48"/>
                    <a:pt x="468" y="48"/>
                    <a:pt x="468" y="48"/>
                  </a:cubicBezTo>
                  <a:cubicBezTo>
                    <a:pt x="478" y="37"/>
                    <a:pt x="495" y="37"/>
                    <a:pt x="505" y="48"/>
                  </a:cubicBezTo>
                  <a:cubicBezTo>
                    <a:pt x="516" y="58"/>
                    <a:pt x="516" y="75"/>
                    <a:pt x="505" y="86"/>
                  </a:cubicBezTo>
                  <a:cubicBezTo>
                    <a:pt x="54" y="537"/>
                    <a:pt x="54" y="537"/>
                    <a:pt x="54" y="537"/>
                  </a:cubicBezTo>
                  <a:cubicBezTo>
                    <a:pt x="26" y="565"/>
                    <a:pt x="26" y="565"/>
                    <a:pt x="26" y="565"/>
                  </a:cubicBezTo>
                  <a:cubicBezTo>
                    <a:pt x="0" y="591"/>
                    <a:pt x="0" y="634"/>
                    <a:pt x="26" y="660"/>
                  </a:cubicBezTo>
                  <a:cubicBezTo>
                    <a:pt x="39" y="673"/>
                    <a:pt x="56" y="680"/>
                    <a:pt x="74" y="680"/>
                  </a:cubicBezTo>
                  <a:cubicBezTo>
                    <a:pt x="92" y="680"/>
                    <a:pt x="109" y="673"/>
                    <a:pt x="122" y="660"/>
                  </a:cubicBezTo>
                  <a:cubicBezTo>
                    <a:pt x="573" y="209"/>
                    <a:pt x="573" y="209"/>
                    <a:pt x="573" y="209"/>
                  </a:cubicBezTo>
                  <a:cubicBezTo>
                    <a:pt x="573" y="209"/>
                    <a:pt x="573" y="209"/>
                    <a:pt x="573" y="209"/>
                  </a:cubicBezTo>
                  <a:cubicBezTo>
                    <a:pt x="693" y="88"/>
                    <a:pt x="693" y="88"/>
                    <a:pt x="693" y="88"/>
                  </a:cubicBezTo>
                  <a:cubicBezTo>
                    <a:pt x="699" y="83"/>
                    <a:pt x="705" y="80"/>
                    <a:pt x="712" y="80"/>
                  </a:cubicBezTo>
                  <a:cubicBezTo>
                    <a:pt x="720" y="80"/>
                    <a:pt x="726" y="83"/>
                    <a:pt x="731" y="88"/>
                  </a:cubicBezTo>
                  <a:cubicBezTo>
                    <a:pt x="742" y="99"/>
                    <a:pt x="742" y="116"/>
                    <a:pt x="731" y="126"/>
                  </a:cubicBezTo>
                  <a:cubicBezTo>
                    <a:pt x="487" y="370"/>
                    <a:pt x="487" y="370"/>
                    <a:pt x="487" y="370"/>
                  </a:cubicBezTo>
                  <a:cubicBezTo>
                    <a:pt x="36" y="821"/>
                    <a:pt x="36" y="821"/>
                    <a:pt x="36" y="821"/>
                  </a:cubicBezTo>
                  <a:cubicBezTo>
                    <a:pt x="24" y="834"/>
                    <a:pt x="17" y="851"/>
                    <a:pt x="17" y="869"/>
                  </a:cubicBezTo>
                  <a:cubicBezTo>
                    <a:pt x="17" y="887"/>
                    <a:pt x="24" y="904"/>
                    <a:pt x="36" y="916"/>
                  </a:cubicBezTo>
                  <a:cubicBezTo>
                    <a:pt x="50" y="929"/>
                    <a:pt x="67" y="936"/>
                    <a:pt x="84" y="936"/>
                  </a:cubicBezTo>
                  <a:cubicBezTo>
                    <a:pt x="101" y="936"/>
                    <a:pt x="118" y="929"/>
                    <a:pt x="132" y="916"/>
                  </a:cubicBezTo>
                  <a:cubicBezTo>
                    <a:pt x="583" y="465"/>
                    <a:pt x="583" y="465"/>
                    <a:pt x="583" y="465"/>
                  </a:cubicBezTo>
                  <a:cubicBezTo>
                    <a:pt x="583" y="465"/>
                    <a:pt x="583" y="465"/>
                    <a:pt x="583" y="465"/>
                  </a:cubicBezTo>
                  <a:cubicBezTo>
                    <a:pt x="792" y="256"/>
                    <a:pt x="792" y="256"/>
                    <a:pt x="792" y="256"/>
                  </a:cubicBezTo>
                  <a:cubicBezTo>
                    <a:pt x="802" y="246"/>
                    <a:pt x="819" y="246"/>
                    <a:pt x="830" y="256"/>
                  </a:cubicBezTo>
                  <a:cubicBezTo>
                    <a:pt x="835" y="261"/>
                    <a:pt x="837" y="268"/>
                    <a:pt x="837" y="275"/>
                  </a:cubicBezTo>
                  <a:cubicBezTo>
                    <a:pt x="837" y="282"/>
                    <a:pt x="835" y="289"/>
                    <a:pt x="830" y="294"/>
                  </a:cubicBezTo>
                  <a:cubicBezTo>
                    <a:pt x="744" y="380"/>
                    <a:pt x="744" y="380"/>
                    <a:pt x="744" y="380"/>
                  </a:cubicBezTo>
                  <a:cubicBezTo>
                    <a:pt x="744" y="380"/>
                    <a:pt x="744" y="380"/>
                    <a:pt x="744" y="380"/>
                  </a:cubicBezTo>
                  <a:cubicBezTo>
                    <a:pt x="293" y="831"/>
                    <a:pt x="293" y="831"/>
                    <a:pt x="293" y="831"/>
                  </a:cubicBezTo>
                  <a:cubicBezTo>
                    <a:pt x="266" y="857"/>
                    <a:pt x="266" y="900"/>
                    <a:pt x="293" y="926"/>
                  </a:cubicBezTo>
                  <a:cubicBezTo>
                    <a:pt x="305" y="939"/>
                    <a:pt x="322" y="946"/>
                    <a:pt x="340" y="946"/>
                  </a:cubicBezTo>
                  <a:cubicBezTo>
                    <a:pt x="358" y="946"/>
                    <a:pt x="375" y="939"/>
                    <a:pt x="388" y="926"/>
                  </a:cubicBezTo>
                  <a:cubicBezTo>
                    <a:pt x="634" y="680"/>
                    <a:pt x="634" y="680"/>
                    <a:pt x="634" y="680"/>
                  </a:cubicBezTo>
                  <a:cubicBezTo>
                    <a:pt x="642" y="672"/>
                    <a:pt x="642" y="659"/>
                    <a:pt x="634" y="651"/>
                  </a:cubicBezTo>
                  <a:cubicBezTo>
                    <a:pt x="626" y="644"/>
                    <a:pt x="613" y="644"/>
                    <a:pt x="605" y="651"/>
                  </a:cubicBezTo>
                  <a:cubicBezTo>
                    <a:pt x="359" y="898"/>
                    <a:pt x="359" y="898"/>
                    <a:pt x="359" y="898"/>
                  </a:cubicBezTo>
                  <a:cubicBezTo>
                    <a:pt x="349" y="908"/>
                    <a:pt x="332" y="908"/>
                    <a:pt x="321" y="898"/>
                  </a:cubicBezTo>
                  <a:cubicBezTo>
                    <a:pt x="311" y="887"/>
                    <a:pt x="311" y="870"/>
                    <a:pt x="321" y="860"/>
                  </a:cubicBezTo>
                  <a:cubicBezTo>
                    <a:pt x="407" y="774"/>
                    <a:pt x="407" y="774"/>
                    <a:pt x="407" y="774"/>
                  </a:cubicBezTo>
                  <a:cubicBezTo>
                    <a:pt x="407" y="774"/>
                    <a:pt x="407" y="774"/>
                    <a:pt x="407" y="774"/>
                  </a:cubicBezTo>
                  <a:cubicBezTo>
                    <a:pt x="665" y="516"/>
                    <a:pt x="665" y="516"/>
                    <a:pt x="665" y="516"/>
                  </a:cubicBezTo>
                  <a:cubicBezTo>
                    <a:pt x="772" y="409"/>
                    <a:pt x="772" y="409"/>
                    <a:pt x="772" y="409"/>
                  </a:cubicBezTo>
                  <a:cubicBezTo>
                    <a:pt x="772" y="409"/>
                    <a:pt x="772" y="409"/>
                    <a:pt x="772" y="409"/>
                  </a:cubicBezTo>
                  <a:cubicBezTo>
                    <a:pt x="858" y="323"/>
                    <a:pt x="858" y="323"/>
                    <a:pt x="858" y="323"/>
                  </a:cubicBezTo>
                  <a:cubicBezTo>
                    <a:pt x="871" y="310"/>
                    <a:pt x="878" y="293"/>
                    <a:pt x="878" y="275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9"/>
            <p:cNvSpPr/>
            <p:nvPr/>
          </p:nvSpPr>
          <p:spPr bwMode="auto">
            <a:xfrm>
              <a:off x="-2228850" y="6799262"/>
              <a:ext cx="1527175" cy="1646238"/>
            </a:xfrm>
            <a:custGeom>
              <a:avLst/>
              <a:gdLst>
                <a:gd name="T0" fmla="*/ 19 w 877"/>
                <a:gd name="T1" fmla="*/ 719 h 947"/>
                <a:gd name="T2" fmla="*/ 404 w 877"/>
                <a:gd name="T3" fmla="*/ 429 h 947"/>
                <a:gd name="T4" fmla="*/ 812 w 877"/>
                <a:gd name="T5" fmla="*/ 59 h 947"/>
                <a:gd name="T6" fmla="*/ 569 w 877"/>
                <a:gd name="T7" fmla="*/ 341 h 947"/>
                <a:gd name="T8" fmla="*/ 117 w 877"/>
                <a:gd name="T9" fmla="*/ 792 h 947"/>
                <a:gd name="T10" fmla="*/ 165 w 877"/>
                <a:gd name="T11" fmla="*/ 907 h 947"/>
                <a:gd name="T12" fmla="*/ 664 w 877"/>
                <a:gd name="T13" fmla="*/ 436 h 947"/>
                <a:gd name="T14" fmla="*/ 785 w 877"/>
                <a:gd name="T15" fmla="*/ 315 h 947"/>
                <a:gd name="T16" fmla="*/ 823 w 877"/>
                <a:gd name="T17" fmla="*/ 315 h 947"/>
                <a:gd name="T18" fmla="*/ 371 w 877"/>
                <a:gd name="T19" fmla="*/ 804 h 947"/>
                <a:gd name="T20" fmla="*/ 343 w 877"/>
                <a:gd name="T21" fmla="*/ 832 h 947"/>
                <a:gd name="T22" fmla="*/ 343 w 877"/>
                <a:gd name="T23" fmla="*/ 927 h 947"/>
                <a:gd name="T24" fmla="*/ 439 w 877"/>
                <a:gd name="T25" fmla="*/ 927 h 947"/>
                <a:gd name="T26" fmla="*/ 709 w 877"/>
                <a:gd name="T27" fmla="*/ 628 h 947"/>
                <a:gd name="T28" fmla="*/ 410 w 877"/>
                <a:gd name="T29" fmla="*/ 899 h 947"/>
                <a:gd name="T30" fmla="*/ 372 w 877"/>
                <a:gd name="T31" fmla="*/ 861 h 947"/>
                <a:gd name="T32" fmla="*/ 851 w 877"/>
                <a:gd name="T33" fmla="*/ 382 h 947"/>
                <a:gd name="T34" fmla="*/ 804 w 877"/>
                <a:gd name="T35" fmla="*/ 267 h 947"/>
                <a:gd name="T36" fmla="*/ 305 w 877"/>
                <a:gd name="T37" fmla="*/ 737 h 947"/>
                <a:gd name="T38" fmla="*/ 184 w 877"/>
                <a:gd name="T39" fmla="*/ 858 h 947"/>
                <a:gd name="T40" fmla="*/ 146 w 877"/>
                <a:gd name="T41" fmla="*/ 858 h 947"/>
                <a:gd name="T42" fmla="*/ 390 w 877"/>
                <a:gd name="T43" fmla="*/ 576 h 947"/>
                <a:gd name="T44" fmla="*/ 861 w 877"/>
                <a:gd name="T45" fmla="*/ 78 h 947"/>
                <a:gd name="T46" fmla="*/ 793 w 877"/>
                <a:gd name="T47" fmla="*/ 11 h 947"/>
                <a:gd name="T48" fmla="*/ 295 w 877"/>
                <a:gd name="T49" fmla="*/ 481 h 947"/>
                <a:gd name="T50" fmla="*/ 86 w 877"/>
                <a:gd name="T51" fmla="*/ 690 h 947"/>
                <a:gd name="T52" fmla="*/ 40 w 877"/>
                <a:gd name="T53" fmla="*/ 671 h 947"/>
                <a:gd name="T54" fmla="*/ 134 w 877"/>
                <a:gd name="T55" fmla="*/ 566 h 947"/>
                <a:gd name="T56" fmla="*/ 585 w 877"/>
                <a:gd name="T57" fmla="*/ 115 h 947"/>
                <a:gd name="T58" fmla="*/ 537 w 877"/>
                <a:gd name="T59" fmla="*/ 0 h 947"/>
                <a:gd name="T60" fmla="*/ 243 w 877"/>
                <a:gd name="T61" fmla="*/ 266 h 947"/>
                <a:gd name="T62" fmla="*/ 272 w 877"/>
                <a:gd name="T63" fmla="*/ 295 h 947"/>
                <a:gd name="T64" fmla="*/ 556 w 877"/>
                <a:gd name="T65" fmla="*/ 49 h 947"/>
                <a:gd name="T66" fmla="*/ 470 w 877"/>
                <a:gd name="T67" fmla="*/ 173 h 947"/>
                <a:gd name="T68" fmla="*/ 213 w 877"/>
                <a:gd name="T69" fmla="*/ 430 h 947"/>
                <a:gd name="T70" fmla="*/ 105 w 877"/>
                <a:gd name="T71" fmla="*/ 538 h 947"/>
                <a:gd name="T72" fmla="*/ 0 w 877"/>
                <a:gd name="T73" fmla="*/ 671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7" h="947">
                  <a:moveTo>
                    <a:pt x="0" y="671"/>
                  </a:moveTo>
                  <a:cubicBezTo>
                    <a:pt x="0" y="689"/>
                    <a:pt x="7" y="706"/>
                    <a:pt x="19" y="719"/>
                  </a:cubicBezTo>
                  <a:cubicBezTo>
                    <a:pt x="46" y="745"/>
                    <a:pt x="88" y="745"/>
                    <a:pt x="115" y="719"/>
                  </a:cubicBezTo>
                  <a:cubicBezTo>
                    <a:pt x="404" y="429"/>
                    <a:pt x="404" y="429"/>
                    <a:pt x="404" y="429"/>
                  </a:cubicBezTo>
                  <a:cubicBezTo>
                    <a:pt x="775" y="59"/>
                    <a:pt x="775" y="59"/>
                    <a:pt x="775" y="59"/>
                  </a:cubicBezTo>
                  <a:cubicBezTo>
                    <a:pt x="785" y="48"/>
                    <a:pt x="802" y="48"/>
                    <a:pt x="812" y="59"/>
                  </a:cubicBezTo>
                  <a:cubicBezTo>
                    <a:pt x="823" y="69"/>
                    <a:pt x="823" y="86"/>
                    <a:pt x="812" y="97"/>
                  </a:cubicBezTo>
                  <a:cubicBezTo>
                    <a:pt x="569" y="341"/>
                    <a:pt x="569" y="341"/>
                    <a:pt x="569" y="341"/>
                  </a:cubicBezTo>
                  <a:cubicBezTo>
                    <a:pt x="361" y="548"/>
                    <a:pt x="361" y="548"/>
                    <a:pt x="361" y="548"/>
                  </a:cubicBezTo>
                  <a:cubicBezTo>
                    <a:pt x="117" y="792"/>
                    <a:pt x="117" y="792"/>
                    <a:pt x="117" y="792"/>
                  </a:cubicBezTo>
                  <a:cubicBezTo>
                    <a:pt x="91" y="818"/>
                    <a:pt x="91" y="861"/>
                    <a:pt x="117" y="887"/>
                  </a:cubicBezTo>
                  <a:cubicBezTo>
                    <a:pt x="130" y="900"/>
                    <a:pt x="147" y="907"/>
                    <a:pt x="165" y="907"/>
                  </a:cubicBezTo>
                  <a:cubicBezTo>
                    <a:pt x="183" y="907"/>
                    <a:pt x="200" y="900"/>
                    <a:pt x="213" y="887"/>
                  </a:cubicBezTo>
                  <a:cubicBezTo>
                    <a:pt x="664" y="436"/>
                    <a:pt x="664" y="436"/>
                    <a:pt x="664" y="436"/>
                  </a:cubicBezTo>
                  <a:cubicBezTo>
                    <a:pt x="664" y="436"/>
                    <a:pt x="664" y="436"/>
                    <a:pt x="664" y="436"/>
                  </a:cubicBezTo>
                  <a:cubicBezTo>
                    <a:pt x="785" y="315"/>
                    <a:pt x="785" y="315"/>
                    <a:pt x="785" y="315"/>
                  </a:cubicBezTo>
                  <a:cubicBezTo>
                    <a:pt x="790" y="310"/>
                    <a:pt x="796" y="307"/>
                    <a:pt x="804" y="307"/>
                  </a:cubicBezTo>
                  <a:cubicBezTo>
                    <a:pt x="811" y="307"/>
                    <a:pt x="817" y="310"/>
                    <a:pt x="823" y="315"/>
                  </a:cubicBezTo>
                  <a:cubicBezTo>
                    <a:pt x="833" y="325"/>
                    <a:pt x="833" y="342"/>
                    <a:pt x="823" y="353"/>
                  </a:cubicBezTo>
                  <a:cubicBezTo>
                    <a:pt x="371" y="804"/>
                    <a:pt x="371" y="804"/>
                    <a:pt x="371" y="804"/>
                  </a:cubicBezTo>
                  <a:cubicBezTo>
                    <a:pt x="371" y="804"/>
                    <a:pt x="371" y="804"/>
                    <a:pt x="371" y="804"/>
                  </a:cubicBezTo>
                  <a:cubicBezTo>
                    <a:pt x="343" y="832"/>
                    <a:pt x="343" y="832"/>
                    <a:pt x="343" y="832"/>
                  </a:cubicBezTo>
                  <a:cubicBezTo>
                    <a:pt x="331" y="845"/>
                    <a:pt x="324" y="862"/>
                    <a:pt x="324" y="880"/>
                  </a:cubicBezTo>
                  <a:cubicBezTo>
                    <a:pt x="324" y="898"/>
                    <a:pt x="331" y="915"/>
                    <a:pt x="343" y="927"/>
                  </a:cubicBezTo>
                  <a:cubicBezTo>
                    <a:pt x="356" y="940"/>
                    <a:pt x="373" y="947"/>
                    <a:pt x="391" y="947"/>
                  </a:cubicBezTo>
                  <a:cubicBezTo>
                    <a:pt x="409" y="947"/>
                    <a:pt x="426" y="940"/>
                    <a:pt x="439" y="927"/>
                  </a:cubicBezTo>
                  <a:cubicBezTo>
                    <a:pt x="709" y="657"/>
                    <a:pt x="709" y="657"/>
                    <a:pt x="709" y="657"/>
                  </a:cubicBezTo>
                  <a:cubicBezTo>
                    <a:pt x="717" y="649"/>
                    <a:pt x="717" y="636"/>
                    <a:pt x="709" y="628"/>
                  </a:cubicBezTo>
                  <a:cubicBezTo>
                    <a:pt x="701" y="620"/>
                    <a:pt x="688" y="620"/>
                    <a:pt x="680" y="628"/>
                  </a:cubicBezTo>
                  <a:cubicBezTo>
                    <a:pt x="410" y="899"/>
                    <a:pt x="410" y="899"/>
                    <a:pt x="410" y="899"/>
                  </a:cubicBezTo>
                  <a:cubicBezTo>
                    <a:pt x="399" y="909"/>
                    <a:pt x="382" y="909"/>
                    <a:pt x="372" y="899"/>
                  </a:cubicBezTo>
                  <a:cubicBezTo>
                    <a:pt x="362" y="888"/>
                    <a:pt x="362" y="871"/>
                    <a:pt x="372" y="861"/>
                  </a:cubicBezTo>
                  <a:cubicBezTo>
                    <a:pt x="823" y="410"/>
                    <a:pt x="823" y="410"/>
                    <a:pt x="823" y="410"/>
                  </a:cubicBezTo>
                  <a:cubicBezTo>
                    <a:pt x="851" y="382"/>
                    <a:pt x="851" y="382"/>
                    <a:pt x="851" y="382"/>
                  </a:cubicBezTo>
                  <a:cubicBezTo>
                    <a:pt x="877" y="355"/>
                    <a:pt x="877" y="313"/>
                    <a:pt x="851" y="286"/>
                  </a:cubicBezTo>
                  <a:cubicBezTo>
                    <a:pt x="838" y="274"/>
                    <a:pt x="822" y="267"/>
                    <a:pt x="804" y="267"/>
                  </a:cubicBezTo>
                  <a:cubicBezTo>
                    <a:pt x="786" y="267"/>
                    <a:pt x="769" y="274"/>
                    <a:pt x="756" y="286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184" y="858"/>
                    <a:pt x="184" y="858"/>
                    <a:pt x="184" y="858"/>
                  </a:cubicBezTo>
                  <a:cubicBezTo>
                    <a:pt x="179" y="863"/>
                    <a:pt x="172" y="866"/>
                    <a:pt x="165" y="866"/>
                  </a:cubicBezTo>
                  <a:cubicBezTo>
                    <a:pt x="158" y="866"/>
                    <a:pt x="151" y="863"/>
                    <a:pt x="146" y="858"/>
                  </a:cubicBezTo>
                  <a:cubicBezTo>
                    <a:pt x="136" y="848"/>
                    <a:pt x="136" y="831"/>
                    <a:pt x="146" y="820"/>
                  </a:cubicBezTo>
                  <a:cubicBezTo>
                    <a:pt x="390" y="576"/>
                    <a:pt x="390" y="576"/>
                    <a:pt x="390" y="576"/>
                  </a:cubicBezTo>
                  <a:cubicBezTo>
                    <a:pt x="841" y="125"/>
                    <a:pt x="841" y="125"/>
                    <a:pt x="841" y="125"/>
                  </a:cubicBezTo>
                  <a:cubicBezTo>
                    <a:pt x="854" y="113"/>
                    <a:pt x="861" y="96"/>
                    <a:pt x="861" y="78"/>
                  </a:cubicBezTo>
                  <a:cubicBezTo>
                    <a:pt x="861" y="60"/>
                    <a:pt x="854" y="43"/>
                    <a:pt x="841" y="30"/>
                  </a:cubicBezTo>
                  <a:cubicBezTo>
                    <a:pt x="828" y="17"/>
                    <a:pt x="811" y="11"/>
                    <a:pt x="793" y="11"/>
                  </a:cubicBezTo>
                  <a:cubicBezTo>
                    <a:pt x="776" y="11"/>
                    <a:pt x="759" y="17"/>
                    <a:pt x="746" y="30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86" y="690"/>
                    <a:pt x="86" y="690"/>
                    <a:pt x="86" y="690"/>
                  </a:cubicBezTo>
                  <a:cubicBezTo>
                    <a:pt x="75" y="701"/>
                    <a:pt x="58" y="701"/>
                    <a:pt x="48" y="690"/>
                  </a:cubicBezTo>
                  <a:cubicBezTo>
                    <a:pt x="43" y="685"/>
                    <a:pt x="40" y="678"/>
                    <a:pt x="40" y="671"/>
                  </a:cubicBezTo>
                  <a:cubicBezTo>
                    <a:pt x="40" y="664"/>
                    <a:pt x="43" y="657"/>
                    <a:pt x="48" y="652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585" y="115"/>
                    <a:pt x="585" y="115"/>
                    <a:pt x="585" y="115"/>
                  </a:cubicBezTo>
                  <a:cubicBezTo>
                    <a:pt x="611" y="89"/>
                    <a:pt x="611" y="46"/>
                    <a:pt x="585" y="20"/>
                  </a:cubicBezTo>
                  <a:cubicBezTo>
                    <a:pt x="572" y="7"/>
                    <a:pt x="555" y="0"/>
                    <a:pt x="537" y="0"/>
                  </a:cubicBezTo>
                  <a:cubicBezTo>
                    <a:pt x="519" y="0"/>
                    <a:pt x="502" y="7"/>
                    <a:pt x="490" y="20"/>
                  </a:cubicBezTo>
                  <a:cubicBezTo>
                    <a:pt x="243" y="266"/>
                    <a:pt x="243" y="266"/>
                    <a:pt x="243" y="266"/>
                  </a:cubicBezTo>
                  <a:cubicBezTo>
                    <a:pt x="236" y="274"/>
                    <a:pt x="236" y="287"/>
                    <a:pt x="243" y="295"/>
                  </a:cubicBezTo>
                  <a:cubicBezTo>
                    <a:pt x="251" y="303"/>
                    <a:pt x="264" y="303"/>
                    <a:pt x="272" y="295"/>
                  </a:cubicBezTo>
                  <a:cubicBezTo>
                    <a:pt x="518" y="49"/>
                    <a:pt x="518" y="49"/>
                    <a:pt x="518" y="49"/>
                  </a:cubicBezTo>
                  <a:cubicBezTo>
                    <a:pt x="529" y="38"/>
                    <a:pt x="546" y="38"/>
                    <a:pt x="556" y="49"/>
                  </a:cubicBezTo>
                  <a:cubicBezTo>
                    <a:pt x="567" y="59"/>
                    <a:pt x="567" y="76"/>
                    <a:pt x="556" y="87"/>
                  </a:cubicBezTo>
                  <a:cubicBezTo>
                    <a:pt x="470" y="173"/>
                    <a:pt x="470" y="173"/>
                    <a:pt x="470" y="173"/>
                  </a:cubicBezTo>
                  <a:cubicBezTo>
                    <a:pt x="470" y="173"/>
                    <a:pt x="470" y="173"/>
                    <a:pt x="470" y="173"/>
                  </a:cubicBezTo>
                  <a:cubicBezTo>
                    <a:pt x="213" y="430"/>
                    <a:pt x="213" y="430"/>
                    <a:pt x="213" y="430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9" y="624"/>
                    <a:pt x="19" y="624"/>
                    <a:pt x="19" y="624"/>
                  </a:cubicBezTo>
                  <a:cubicBezTo>
                    <a:pt x="7" y="636"/>
                    <a:pt x="0" y="653"/>
                    <a:pt x="0" y="6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0"/>
            <p:cNvSpPr/>
            <p:nvPr/>
          </p:nvSpPr>
          <p:spPr bwMode="auto">
            <a:xfrm>
              <a:off x="342900" y="5086350"/>
              <a:ext cx="863600" cy="858838"/>
            </a:xfrm>
            <a:custGeom>
              <a:avLst/>
              <a:gdLst>
                <a:gd name="T0" fmla="*/ 22 w 496"/>
                <a:gd name="T1" fmla="*/ 494 h 494"/>
                <a:gd name="T2" fmla="*/ 8 w 496"/>
                <a:gd name="T3" fmla="*/ 488 h 494"/>
                <a:gd name="T4" fmla="*/ 8 w 496"/>
                <a:gd name="T5" fmla="*/ 459 h 494"/>
                <a:gd name="T6" fmla="*/ 459 w 496"/>
                <a:gd name="T7" fmla="*/ 8 h 494"/>
                <a:gd name="T8" fmla="*/ 488 w 496"/>
                <a:gd name="T9" fmla="*/ 8 h 494"/>
                <a:gd name="T10" fmla="*/ 488 w 496"/>
                <a:gd name="T11" fmla="*/ 37 h 494"/>
                <a:gd name="T12" fmla="*/ 37 w 496"/>
                <a:gd name="T13" fmla="*/ 488 h 494"/>
                <a:gd name="T14" fmla="*/ 22 w 496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494">
                  <a:moveTo>
                    <a:pt x="22" y="494"/>
                  </a:moveTo>
                  <a:cubicBezTo>
                    <a:pt x="17" y="494"/>
                    <a:pt x="12" y="492"/>
                    <a:pt x="8" y="488"/>
                  </a:cubicBezTo>
                  <a:cubicBezTo>
                    <a:pt x="0" y="480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80" y="0"/>
                    <a:pt x="488" y="8"/>
                  </a:cubicBezTo>
                  <a:cubicBezTo>
                    <a:pt x="496" y="16"/>
                    <a:pt x="496" y="29"/>
                    <a:pt x="488" y="37"/>
                  </a:cubicBezTo>
                  <a:cubicBezTo>
                    <a:pt x="37" y="488"/>
                    <a:pt x="37" y="488"/>
                    <a:pt x="37" y="488"/>
                  </a:cubicBezTo>
                  <a:cubicBezTo>
                    <a:pt x="33" y="492"/>
                    <a:pt x="28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1"/>
            <p:cNvSpPr/>
            <p:nvPr/>
          </p:nvSpPr>
          <p:spPr bwMode="auto">
            <a:xfrm>
              <a:off x="-1965325" y="5884862"/>
              <a:ext cx="860425" cy="858838"/>
            </a:xfrm>
            <a:custGeom>
              <a:avLst/>
              <a:gdLst>
                <a:gd name="T0" fmla="*/ 22 w 495"/>
                <a:gd name="T1" fmla="*/ 494 h 494"/>
                <a:gd name="T2" fmla="*/ 8 w 495"/>
                <a:gd name="T3" fmla="*/ 488 h 494"/>
                <a:gd name="T4" fmla="*/ 8 w 495"/>
                <a:gd name="T5" fmla="*/ 459 h 494"/>
                <a:gd name="T6" fmla="*/ 459 w 495"/>
                <a:gd name="T7" fmla="*/ 8 h 494"/>
                <a:gd name="T8" fmla="*/ 487 w 495"/>
                <a:gd name="T9" fmla="*/ 8 h 494"/>
                <a:gd name="T10" fmla="*/ 487 w 495"/>
                <a:gd name="T11" fmla="*/ 37 h 494"/>
                <a:gd name="T12" fmla="*/ 36 w 495"/>
                <a:gd name="T13" fmla="*/ 488 h 494"/>
                <a:gd name="T14" fmla="*/ 22 w 495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4">
                  <a:moveTo>
                    <a:pt x="22" y="494"/>
                  </a:moveTo>
                  <a:cubicBezTo>
                    <a:pt x="17" y="494"/>
                    <a:pt x="12" y="492"/>
                    <a:pt x="8" y="488"/>
                  </a:cubicBezTo>
                  <a:cubicBezTo>
                    <a:pt x="0" y="480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9"/>
                    <a:pt x="487" y="37"/>
                  </a:cubicBezTo>
                  <a:cubicBezTo>
                    <a:pt x="36" y="488"/>
                    <a:pt x="36" y="488"/>
                    <a:pt x="36" y="488"/>
                  </a:cubicBezTo>
                  <a:cubicBezTo>
                    <a:pt x="32" y="492"/>
                    <a:pt x="27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2"/>
            <p:cNvSpPr/>
            <p:nvPr/>
          </p:nvSpPr>
          <p:spPr bwMode="auto">
            <a:xfrm>
              <a:off x="41275" y="5160962"/>
              <a:ext cx="895350" cy="892175"/>
            </a:xfrm>
            <a:custGeom>
              <a:avLst/>
              <a:gdLst>
                <a:gd name="T0" fmla="*/ 13 w 514"/>
                <a:gd name="T1" fmla="*/ 513 h 513"/>
                <a:gd name="T2" fmla="*/ 5 w 514"/>
                <a:gd name="T3" fmla="*/ 509 h 513"/>
                <a:gd name="T4" fmla="*/ 5 w 514"/>
                <a:gd name="T5" fmla="*/ 492 h 513"/>
                <a:gd name="T6" fmla="*/ 493 w 514"/>
                <a:gd name="T7" fmla="*/ 4 h 513"/>
                <a:gd name="T8" fmla="*/ 510 w 514"/>
                <a:gd name="T9" fmla="*/ 4 h 513"/>
                <a:gd name="T10" fmla="*/ 510 w 514"/>
                <a:gd name="T11" fmla="*/ 21 h 513"/>
                <a:gd name="T12" fmla="*/ 21 w 514"/>
                <a:gd name="T13" fmla="*/ 509 h 513"/>
                <a:gd name="T14" fmla="*/ 13 w 514"/>
                <a:gd name="T15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513">
                  <a:moveTo>
                    <a:pt x="13" y="513"/>
                  </a:moveTo>
                  <a:cubicBezTo>
                    <a:pt x="10" y="513"/>
                    <a:pt x="7" y="512"/>
                    <a:pt x="5" y="509"/>
                  </a:cubicBezTo>
                  <a:cubicBezTo>
                    <a:pt x="0" y="505"/>
                    <a:pt x="0" y="497"/>
                    <a:pt x="5" y="492"/>
                  </a:cubicBezTo>
                  <a:cubicBezTo>
                    <a:pt x="493" y="4"/>
                    <a:pt x="493" y="4"/>
                    <a:pt x="493" y="4"/>
                  </a:cubicBezTo>
                  <a:cubicBezTo>
                    <a:pt x="497" y="0"/>
                    <a:pt x="505" y="0"/>
                    <a:pt x="510" y="4"/>
                  </a:cubicBezTo>
                  <a:cubicBezTo>
                    <a:pt x="514" y="9"/>
                    <a:pt x="514" y="17"/>
                    <a:pt x="510" y="21"/>
                  </a:cubicBezTo>
                  <a:cubicBezTo>
                    <a:pt x="21" y="509"/>
                    <a:pt x="21" y="509"/>
                    <a:pt x="21" y="509"/>
                  </a:cubicBezTo>
                  <a:cubicBezTo>
                    <a:pt x="19" y="512"/>
                    <a:pt x="16" y="513"/>
                    <a:pt x="13" y="51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4"/>
            <p:cNvSpPr/>
            <p:nvPr/>
          </p:nvSpPr>
          <p:spPr bwMode="auto">
            <a:xfrm>
              <a:off x="-469900" y="5326062"/>
              <a:ext cx="636588" cy="652463"/>
            </a:xfrm>
            <a:custGeom>
              <a:avLst/>
              <a:gdLst>
                <a:gd name="T0" fmla="*/ 366 w 366"/>
                <a:gd name="T1" fmla="*/ 0 h 375"/>
                <a:gd name="T2" fmla="*/ 4 w 366"/>
                <a:gd name="T3" fmla="*/ 361 h 375"/>
                <a:gd name="T4" fmla="*/ 2 w 366"/>
                <a:gd name="T5" fmla="*/ 375 h 375"/>
                <a:gd name="T6" fmla="*/ 105 w 366"/>
                <a:gd name="T7" fmla="*/ 272 h 375"/>
                <a:gd name="T8" fmla="*/ 349 w 366"/>
                <a:gd name="T9" fmla="*/ 28 h 375"/>
                <a:gd name="T10" fmla="*/ 366 w 366"/>
                <a:gd name="T11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375">
                  <a:moveTo>
                    <a:pt x="366" y="0"/>
                  </a:moveTo>
                  <a:cubicBezTo>
                    <a:pt x="4" y="361"/>
                    <a:pt x="4" y="361"/>
                    <a:pt x="4" y="361"/>
                  </a:cubicBezTo>
                  <a:cubicBezTo>
                    <a:pt x="1" y="365"/>
                    <a:pt x="0" y="370"/>
                    <a:pt x="2" y="375"/>
                  </a:cubicBezTo>
                  <a:cubicBezTo>
                    <a:pt x="105" y="272"/>
                    <a:pt x="105" y="272"/>
                    <a:pt x="105" y="27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57" y="20"/>
                    <a:pt x="363" y="10"/>
                    <a:pt x="366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5"/>
            <p:cNvSpPr>
              <a:spLocks noEditPoints="1"/>
            </p:cNvSpPr>
            <p:nvPr/>
          </p:nvSpPr>
          <p:spPr bwMode="auto">
            <a:xfrm>
              <a:off x="-1604962" y="7202487"/>
              <a:ext cx="858838" cy="885825"/>
            </a:xfrm>
            <a:custGeom>
              <a:avLst/>
              <a:gdLst>
                <a:gd name="T0" fmla="*/ 428 w 494"/>
                <a:gd name="T1" fmla="*/ 82 h 510"/>
                <a:gd name="T2" fmla="*/ 427 w 494"/>
                <a:gd name="T3" fmla="*/ 83 h 510"/>
                <a:gd name="T4" fmla="*/ 306 w 494"/>
                <a:gd name="T5" fmla="*/ 204 h 510"/>
                <a:gd name="T6" fmla="*/ 306 w 494"/>
                <a:gd name="T7" fmla="*/ 204 h 510"/>
                <a:gd name="T8" fmla="*/ 0 w 494"/>
                <a:gd name="T9" fmla="*/ 510 h 510"/>
                <a:gd name="T10" fmla="*/ 1 w 494"/>
                <a:gd name="T11" fmla="*/ 509 h 510"/>
                <a:gd name="T12" fmla="*/ 428 w 494"/>
                <a:gd name="T13" fmla="*/ 82 h 510"/>
                <a:gd name="T14" fmla="*/ 480 w 494"/>
                <a:gd name="T15" fmla="*/ 0 h 510"/>
                <a:gd name="T16" fmla="*/ 472 w 494"/>
                <a:gd name="T17" fmla="*/ 4 h 510"/>
                <a:gd name="T18" fmla="*/ 441 w 494"/>
                <a:gd name="T19" fmla="*/ 35 h 510"/>
                <a:gd name="T20" fmla="*/ 446 w 494"/>
                <a:gd name="T21" fmla="*/ 35 h 510"/>
                <a:gd name="T22" fmla="*/ 470 w 494"/>
                <a:gd name="T23" fmla="*/ 39 h 510"/>
                <a:gd name="T24" fmla="*/ 489 w 494"/>
                <a:gd name="T25" fmla="*/ 21 h 510"/>
                <a:gd name="T26" fmla="*/ 489 w 494"/>
                <a:gd name="T27" fmla="*/ 4 h 510"/>
                <a:gd name="T28" fmla="*/ 480 w 494"/>
                <a:gd name="T29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4" h="510">
                  <a:moveTo>
                    <a:pt x="428" y="82"/>
                  </a:moveTo>
                  <a:cubicBezTo>
                    <a:pt x="428" y="82"/>
                    <a:pt x="427" y="82"/>
                    <a:pt x="427" y="83"/>
                  </a:cubicBezTo>
                  <a:cubicBezTo>
                    <a:pt x="306" y="204"/>
                    <a:pt x="306" y="204"/>
                    <a:pt x="306" y="204"/>
                  </a:cubicBezTo>
                  <a:cubicBezTo>
                    <a:pt x="306" y="204"/>
                    <a:pt x="306" y="204"/>
                    <a:pt x="306" y="204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10"/>
                    <a:pt x="0" y="509"/>
                    <a:pt x="1" y="509"/>
                  </a:cubicBezTo>
                  <a:cubicBezTo>
                    <a:pt x="428" y="82"/>
                    <a:pt x="428" y="82"/>
                    <a:pt x="428" y="82"/>
                  </a:cubicBezTo>
                  <a:moveTo>
                    <a:pt x="480" y="0"/>
                  </a:moveTo>
                  <a:cubicBezTo>
                    <a:pt x="477" y="0"/>
                    <a:pt x="474" y="1"/>
                    <a:pt x="472" y="4"/>
                  </a:cubicBezTo>
                  <a:cubicBezTo>
                    <a:pt x="441" y="35"/>
                    <a:pt x="441" y="35"/>
                    <a:pt x="441" y="35"/>
                  </a:cubicBezTo>
                  <a:cubicBezTo>
                    <a:pt x="442" y="35"/>
                    <a:pt x="444" y="35"/>
                    <a:pt x="446" y="35"/>
                  </a:cubicBezTo>
                  <a:cubicBezTo>
                    <a:pt x="454" y="35"/>
                    <a:pt x="463" y="36"/>
                    <a:pt x="470" y="39"/>
                  </a:cubicBezTo>
                  <a:cubicBezTo>
                    <a:pt x="489" y="21"/>
                    <a:pt x="489" y="21"/>
                    <a:pt x="489" y="21"/>
                  </a:cubicBezTo>
                  <a:cubicBezTo>
                    <a:pt x="494" y="16"/>
                    <a:pt x="494" y="9"/>
                    <a:pt x="489" y="4"/>
                  </a:cubicBezTo>
                  <a:cubicBezTo>
                    <a:pt x="487" y="1"/>
                    <a:pt x="483" y="0"/>
                    <a:pt x="48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6"/>
            <p:cNvSpPr/>
            <p:nvPr/>
          </p:nvSpPr>
          <p:spPr bwMode="auto">
            <a:xfrm>
              <a:off x="-1641475" y="7262812"/>
              <a:ext cx="854075" cy="828675"/>
            </a:xfrm>
            <a:custGeom>
              <a:avLst/>
              <a:gdLst>
                <a:gd name="T0" fmla="*/ 467 w 491"/>
                <a:gd name="T1" fmla="*/ 0 h 477"/>
                <a:gd name="T2" fmla="*/ 462 w 491"/>
                <a:gd name="T3" fmla="*/ 0 h 477"/>
                <a:gd name="T4" fmla="*/ 5 w 491"/>
                <a:gd name="T5" fmla="*/ 457 h 477"/>
                <a:gd name="T6" fmla="*/ 5 w 491"/>
                <a:gd name="T7" fmla="*/ 474 h 477"/>
                <a:gd name="T8" fmla="*/ 13 w 491"/>
                <a:gd name="T9" fmla="*/ 477 h 477"/>
                <a:gd name="T10" fmla="*/ 21 w 491"/>
                <a:gd name="T11" fmla="*/ 475 h 477"/>
                <a:gd name="T12" fmla="*/ 327 w 491"/>
                <a:gd name="T13" fmla="*/ 169 h 477"/>
                <a:gd name="T14" fmla="*/ 327 w 491"/>
                <a:gd name="T15" fmla="*/ 169 h 477"/>
                <a:gd name="T16" fmla="*/ 448 w 491"/>
                <a:gd name="T17" fmla="*/ 48 h 477"/>
                <a:gd name="T18" fmla="*/ 449 w 491"/>
                <a:gd name="T19" fmla="*/ 47 h 477"/>
                <a:gd name="T20" fmla="*/ 491 w 491"/>
                <a:gd name="T21" fmla="*/ 4 h 477"/>
                <a:gd name="T22" fmla="*/ 467 w 491"/>
                <a:gd name="T23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1" h="477">
                  <a:moveTo>
                    <a:pt x="467" y="0"/>
                  </a:moveTo>
                  <a:cubicBezTo>
                    <a:pt x="465" y="0"/>
                    <a:pt x="463" y="0"/>
                    <a:pt x="462" y="0"/>
                  </a:cubicBezTo>
                  <a:cubicBezTo>
                    <a:pt x="5" y="457"/>
                    <a:pt x="5" y="457"/>
                    <a:pt x="5" y="457"/>
                  </a:cubicBezTo>
                  <a:cubicBezTo>
                    <a:pt x="0" y="462"/>
                    <a:pt x="0" y="469"/>
                    <a:pt x="5" y="474"/>
                  </a:cubicBezTo>
                  <a:cubicBezTo>
                    <a:pt x="7" y="476"/>
                    <a:pt x="10" y="477"/>
                    <a:pt x="13" y="477"/>
                  </a:cubicBezTo>
                  <a:cubicBezTo>
                    <a:pt x="16" y="477"/>
                    <a:pt x="18" y="477"/>
                    <a:pt x="21" y="475"/>
                  </a:cubicBezTo>
                  <a:cubicBezTo>
                    <a:pt x="327" y="169"/>
                    <a:pt x="327" y="169"/>
                    <a:pt x="327" y="169"/>
                  </a:cubicBezTo>
                  <a:cubicBezTo>
                    <a:pt x="327" y="169"/>
                    <a:pt x="327" y="169"/>
                    <a:pt x="327" y="169"/>
                  </a:cubicBezTo>
                  <a:cubicBezTo>
                    <a:pt x="448" y="48"/>
                    <a:pt x="448" y="48"/>
                    <a:pt x="448" y="48"/>
                  </a:cubicBezTo>
                  <a:cubicBezTo>
                    <a:pt x="448" y="47"/>
                    <a:pt x="449" y="47"/>
                    <a:pt x="449" y="47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4" y="1"/>
                    <a:pt x="475" y="0"/>
                    <a:pt x="46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7"/>
            <p:cNvSpPr/>
            <p:nvPr/>
          </p:nvSpPr>
          <p:spPr bwMode="auto">
            <a:xfrm>
              <a:off x="-2173287" y="6499225"/>
              <a:ext cx="896938" cy="893763"/>
            </a:xfrm>
            <a:custGeom>
              <a:avLst/>
              <a:gdLst>
                <a:gd name="T0" fmla="*/ 13 w 515"/>
                <a:gd name="T1" fmla="*/ 514 h 514"/>
                <a:gd name="T2" fmla="*/ 5 w 515"/>
                <a:gd name="T3" fmla="*/ 510 h 514"/>
                <a:gd name="T4" fmla="*/ 5 w 515"/>
                <a:gd name="T5" fmla="*/ 493 h 514"/>
                <a:gd name="T6" fmla="*/ 493 w 515"/>
                <a:gd name="T7" fmla="*/ 5 h 514"/>
                <a:gd name="T8" fmla="*/ 510 w 515"/>
                <a:gd name="T9" fmla="*/ 5 h 514"/>
                <a:gd name="T10" fmla="*/ 510 w 515"/>
                <a:gd name="T11" fmla="*/ 22 h 514"/>
                <a:gd name="T12" fmla="*/ 22 w 515"/>
                <a:gd name="T13" fmla="*/ 510 h 514"/>
                <a:gd name="T14" fmla="*/ 13 w 515"/>
                <a:gd name="T1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514">
                  <a:moveTo>
                    <a:pt x="13" y="514"/>
                  </a:moveTo>
                  <a:cubicBezTo>
                    <a:pt x="10" y="514"/>
                    <a:pt x="7" y="513"/>
                    <a:pt x="5" y="510"/>
                  </a:cubicBezTo>
                  <a:cubicBezTo>
                    <a:pt x="0" y="506"/>
                    <a:pt x="0" y="498"/>
                    <a:pt x="5" y="493"/>
                  </a:cubicBezTo>
                  <a:cubicBezTo>
                    <a:pt x="493" y="5"/>
                    <a:pt x="493" y="5"/>
                    <a:pt x="493" y="5"/>
                  </a:cubicBezTo>
                  <a:cubicBezTo>
                    <a:pt x="498" y="0"/>
                    <a:pt x="505" y="0"/>
                    <a:pt x="510" y="5"/>
                  </a:cubicBezTo>
                  <a:cubicBezTo>
                    <a:pt x="515" y="10"/>
                    <a:pt x="515" y="17"/>
                    <a:pt x="510" y="22"/>
                  </a:cubicBezTo>
                  <a:cubicBezTo>
                    <a:pt x="22" y="510"/>
                    <a:pt x="22" y="510"/>
                    <a:pt x="22" y="510"/>
                  </a:cubicBezTo>
                  <a:cubicBezTo>
                    <a:pt x="19" y="513"/>
                    <a:pt x="16" y="514"/>
                    <a:pt x="13" y="5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8"/>
            <p:cNvSpPr/>
            <p:nvPr/>
          </p:nvSpPr>
          <p:spPr bwMode="auto">
            <a:xfrm>
              <a:off x="-1374775" y="574992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9"/>
            <p:cNvSpPr/>
            <p:nvPr/>
          </p:nvSpPr>
          <p:spPr bwMode="auto">
            <a:xfrm>
              <a:off x="-1422400" y="5799137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0"/>
            <p:cNvSpPr/>
            <p:nvPr/>
          </p:nvSpPr>
          <p:spPr bwMode="auto">
            <a:xfrm>
              <a:off x="-1471612" y="5848350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9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1"/>
            <p:cNvSpPr/>
            <p:nvPr/>
          </p:nvSpPr>
          <p:spPr bwMode="auto">
            <a:xfrm>
              <a:off x="-1520825" y="5895975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30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30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2"/>
            <p:cNvSpPr/>
            <p:nvPr/>
          </p:nvSpPr>
          <p:spPr bwMode="auto">
            <a:xfrm>
              <a:off x="-1568450" y="59436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3"/>
            <p:cNvSpPr/>
            <p:nvPr/>
          </p:nvSpPr>
          <p:spPr bwMode="auto">
            <a:xfrm>
              <a:off x="-1616075" y="5991225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1 h 40"/>
                <a:gd name="T4" fmla="*/ 29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4"/>
            <p:cNvSpPr/>
            <p:nvPr/>
          </p:nvSpPr>
          <p:spPr bwMode="auto">
            <a:xfrm>
              <a:off x="-1665287" y="6040437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5"/>
            <p:cNvSpPr/>
            <p:nvPr/>
          </p:nvSpPr>
          <p:spPr bwMode="auto">
            <a:xfrm>
              <a:off x="-341312" y="6770687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0 h 40"/>
                <a:gd name="T4" fmla="*/ 28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6"/>
            <p:cNvSpPr/>
            <p:nvPr/>
          </p:nvSpPr>
          <p:spPr bwMode="auto">
            <a:xfrm>
              <a:off x="-390525" y="681990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87"/>
            <p:cNvSpPr/>
            <p:nvPr/>
          </p:nvSpPr>
          <p:spPr bwMode="auto">
            <a:xfrm>
              <a:off x="-439737" y="6867525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88"/>
            <p:cNvSpPr/>
            <p:nvPr/>
          </p:nvSpPr>
          <p:spPr bwMode="auto">
            <a:xfrm>
              <a:off x="-487362" y="6916737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9"/>
            <p:cNvSpPr/>
            <p:nvPr/>
          </p:nvSpPr>
          <p:spPr bwMode="auto">
            <a:xfrm>
              <a:off x="-536575" y="6965950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0"/>
            <p:cNvSpPr/>
            <p:nvPr/>
          </p:nvSpPr>
          <p:spPr bwMode="auto">
            <a:xfrm>
              <a:off x="-585787" y="7013575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1"/>
            <p:cNvSpPr/>
            <p:nvPr/>
          </p:nvSpPr>
          <p:spPr bwMode="auto">
            <a:xfrm>
              <a:off x="-633412" y="70612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 userDrawn="1"/>
        </p:nvGrpSpPr>
        <p:grpSpPr>
          <a:xfrm>
            <a:off x="8875713" y="2490277"/>
            <a:ext cx="4611688" cy="6123208"/>
            <a:chOff x="1227138" y="5867400"/>
            <a:chExt cx="2847975" cy="3781425"/>
          </a:xfrm>
        </p:grpSpPr>
        <p:sp>
          <p:nvSpPr>
            <p:cNvPr id="99" name="Freeform 92"/>
            <p:cNvSpPr/>
            <p:nvPr/>
          </p:nvSpPr>
          <p:spPr bwMode="auto">
            <a:xfrm>
              <a:off x="1227138" y="7548562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1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50 h 1208"/>
                <a:gd name="T14" fmla="*/ 525 w 1075"/>
                <a:gd name="T15" fmla="*/ 1045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8 w 1075"/>
                <a:gd name="T21" fmla="*/ 978 h 1208"/>
                <a:gd name="T22" fmla="*/ 760 w 1075"/>
                <a:gd name="T23" fmla="*/ 677 h 1208"/>
                <a:gd name="T24" fmla="*/ 760 w 1075"/>
                <a:gd name="T25" fmla="*/ 582 h 1208"/>
                <a:gd name="T26" fmla="*/ 665 w 1075"/>
                <a:gd name="T27" fmla="*/ 582 h 1208"/>
                <a:gd name="T28" fmla="*/ 93 w 1075"/>
                <a:gd name="T29" fmla="*/ 1154 h 1208"/>
                <a:gd name="T30" fmla="*/ 55 w 1075"/>
                <a:gd name="T31" fmla="*/ 1116 h 1208"/>
                <a:gd name="T32" fmla="*/ 299 w 1075"/>
                <a:gd name="T33" fmla="*/ 872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7 h 1208"/>
                <a:gd name="T46" fmla="*/ 169 w 1075"/>
                <a:gd name="T47" fmla="*/ 811 h 1208"/>
                <a:gd name="T48" fmla="*/ 131 w 1075"/>
                <a:gd name="T49" fmla="*/ 774 h 1208"/>
                <a:gd name="T50" fmla="*/ 408 w 1075"/>
                <a:gd name="T51" fmla="*/ 496 h 1208"/>
                <a:gd name="T52" fmla="*/ 494 w 1075"/>
                <a:gd name="T53" fmla="*/ 315 h 1208"/>
                <a:gd name="T54" fmla="*/ 398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1 w 1075"/>
                <a:gd name="T73" fmla="*/ 722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1" y="722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2" y="1208"/>
                    <a:pt x="95" y="1208"/>
                    <a:pt x="121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600"/>
                    <a:pt x="721" y="600"/>
                    <a:pt x="731" y="610"/>
                  </a:cubicBezTo>
                  <a:cubicBezTo>
                    <a:pt x="742" y="621"/>
                    <a:pt x="742" y="638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50"/>
                    <a:pt x="430" y="950"/>
                    <a:pt x="430" y="950"/>
                  </a:cubicBezTo>
                  <a:cubicBezTo>
                    <a:pt x="404" y="976"/>
                    <a:pt x="404" y="1019"/>
                    <a:pt x="430" y="1045"/>
                  </a:cubicBezTo>
                  <a:cubicBezTo>
                    <a:pt x="456" y="1071"/>
                    <a:pt x="499" y="1071"/>
                    <a:pt x="525" y="1045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7"/>
                    <a:pt x="469" y="1027"/>
                    <a:pt x="458" y="1016"/>
                  </a:cubicBezTo>
                  <a:cubicBezTo>
                    <a:pt x="448" y="1006"/>
                    <a:pt x="448" y="989"/>
                    <a:pt x="458" y="978"/>
                  </a:cubicBezTo>
                  <a:cubicBezTo>
                    <a:pt x="603" y="834"/>
                    <a:pt x="603" y="834"/>
                    <a:pt x="603" y="834"/>
                  </a:cubicBezTo>
                  <a:cubicBezTo>
                    <a:pt x="760" y="677"/>
                    <a:pt x="760" y="677"/>
                    <a:pt x="760" y="677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2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2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4"/>
                    <a:pt x="93" y="1154"/>
                    <a:pt x="93" y="1154"/>
                  </a:cubicBezTo>
                  <a:cubicBezTo>
                    <a:pt x="82" y="1164"/>
                    <a:pt x="65" y="1164"/>
                    <a:pt x="55" y="1154"/>
                  </a:cubicBezTo>
                  <a:cubicBezTo>
                    <a:pt x="44" y="1143"/>
                    <a:pt x="44" y="1126"/>
                    <a:pt x="55" y="1116"/>
                  </a:cubicBezTo>
                  <a:cubicBezTo>
                    <a:pt x="299" y="872"/>
                    <a:pt x="299" y="872"/>
                    <a:pt x="299" y="872"/>
                  </a:cubicBezTo>
                  <a:cubicBezTo>
                    <a:pt x="299" y="872"/>
                    <a:pt x="299" y="872"/>
                    <a:pt x="299" y="872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3"/>
                    <a:pt x="1055" y="20"/>
                  </a:cubicBezTo>
                  <a:cubicBezTo>
                    <a:pt x="1042" y="7"/>
                    <a:pt x="1025" y="0"/>
                    <a:pt x="1008" y="0"/>
                  </a:cubicBezTo>
                  <a:cubicBezTo>
                    <a:pt x="991" y="0"/>
                    <a:pt x="973" y="7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7"/>
                    <a:pt x="204" y="777"/>
                    <a:pt x="204" y="777"/>
                  </a:cubicBezTo>
                  <a:cubicBezTo>
                    <a:pt x="204" y="777"/>
                    <a:pt x="204" y="777"/>
                    <a:pt x="204" y="777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4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1"/>
                    <a:pt x="494" y="411"/>
                    <a:pt x="494" y="411"/>
                  </a:cubicBezTo>
                  <a:cubicBezTo>
                    <a:pt x="520" y="384"/>
                    <a:pt x="520" y="342"/>
                    <a:pt x="494" y="315"/>
                  </a:cubicBezTo>
                  <a:cubicBezTo>
                    <a:pt x="481" y="303"/>
                    <a:pt x="464" y="296"/>
                    <a:pt x="446" y="296"/>
                  </a:cubicBezTo>
                  <a:cubicBezTo>
                    <a:pt x="428" y="296"/>
                    <a:pt x="411" y="303"/>
                    <a:pt x="398" y="315"/>
                  </a:cubicBezTo>
                  <a:cubicBezTo>
                    <a:pt x="292" y="422"/>
                    <a:pt x="292" y="422"/>
                    <a:pt x="292" y="422"/>
                  </a:cubicBezTo>
                  <a:cubicBezTo>
                    <a:pt x="284" y="430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5" y="354"/>
                    <a:pt x="475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2"/>
                    <a:pt x="336" y="702"/>
                    <a:pt x="336" y="702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4"/>
                    <a:pt x="1035" y="60"/>
                    <a:pt x="1035" y="67"/>
                  </a:cubicBezTo>
                  <a:cubicBezTo>
                    <a:pt x="1035" y="75"/>
                    <a:pt x="1032" y="81"/>
                    <a:pt x="1027" y="86"/>
                  </a:cubicBezTo>
                  <a:cubicBezTo>
                    <a:pt x="391" y="722"/>
                    <a:pt x="391" y="722"/>
                    <a:pt x="391" y="72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3"/>
            <p:cNvSpPr/>
            <p:nvPr/>
          </p:nvSpPr>
          <p:spPr bwMode="auto">
            <a:xfrm>
              <a:off x="2162175" y="6672262"/>
              <a:ext cx="1550988" cy="1587500"/>
            </a:xfrm>
            <a:custGeom>
              <a:avLst/>
              <a:gdLst>
                <a:gd name="T0" fmla="*/ 864 w 891"/>
                <a:gd name="T1" fmla="*/ 27 h 913"/>
                <a:gd name="T2" fmla="*/ 648 w 891"/>
                <a:gd name="T3" fmla="*/ 147 h 913"/>
                <a:gd name="T4" fmla="*/ 453 w 891"/>
                <a:gd name="T5" fmla="*/ 343 h 913"/>
                <a:gd name="T6" fmla="*/ 318 w 891"/>
                <a:gd name="T7" fmla="*/ 478 h 913"/>
                <a:gd name="T8" fmla="*/ 49 w 891"/>
                <a:gd name="T9" fmla="*/ 709 h 913"/>
                <a:gd name="T10" fmla="*/ 316 w 891"/>
                <a:gd name="T11" fmla="*/ 404 h 913"/>
                <a:gd name="T12" fmla="*/ 461 w 891"/>
                <a:gd name="T13" fmla="*/ 164 h 913"/>
                <a:gd name="T14" fmla="*/ 217 w 891"/>
                <a:gd name="T15" fmla="*/ 313 h 913"/>
                <a:gd name="T16" fmla="*/ 245 w 891"/>
                <a:gd name="T17" fmla="*/ 341 h 913"/>
                <a:gd name="T18" fmla="*/ 432 w 891"/>
                <a:gd name="T19" fmla="*/ 193 h 913"/>
                <a:gd name="T20" fmla="*/ 288 w 891"/>
                <a:gd name="T21" fmla="*/ 375 h 913"/>
                <a:gd name="T22" fmla="*/ 0 w 891"/>
                <a:gd name="T23" fmla="*/ 690 h 913"/>
                <a:gd name="T24" fmla="*/ 68 w 891"/>
                <a:gd name="T25" fmla="*/ 757 h 913"/>
                <a:gd name="T26" fmla="*/ 417 w 891"/>
                <a:gd name="T27" fmla="*/ 436 h 913"/>
                <a:gd name="T28" fmla="*/ 836 w 891"/>
                <a:gd name="T29" fmla="*/ 55 h 913"/>
                <a:gd name="T30" fmla="*/ 592 w 891"/>
                <a:gd name="T31" fmla="*/ 337 h 913"/>
                <a:gd name="T32" fmla="*/ 540 w 891"/>
                <a:gd name="T33" fmla="*/ 389 h 913"/>
                <a:gd name="T34" fmla="*/ 540 w 891"/>
                <a:gd name="T35" fmla="*/ 484 h 913"/>
                <a:gd name="T36" fmla="*/ 635 w 891"/>
                <a:gd name="T37" fmla="*/ 484 h 913"/>
                <a:gd name="T38" fmla="*/ 651 w 891"/>
                <a:gd name="T39" fmla="*/ 469 h 913"/>
                <a:gd name="T40" fmla="*/ 687 w 891"/>
                <a:gd name="T41" fmla="*/ 432 h 913"/>
                <a:gd name="T42" fmla="*/ 760 w 891"/>
                <a:gd name="T43" fmla="*/ 397 h 913"/>
                <a:gd name="T44" fmla="*/ 483 w 891"/>
                <a:gd name="T45" fmla="*/ 712 h 913"/>
                <a:gd name="T46" fmla="*/ 397 w 891"/>
                <a:gd name="T47" fmla="*/ 798 h 913"/>
                <a:gd name="T48" fmla="*/ 445 w 891"/>
                <a:gd name="T49" fmla="*/ 913 h 913"/>
                <a:gd name="T50" fmla="*/ 598 w 891"/>
                <a:gd name="T51" fmla="*/ 787 h 913"/>
                <a:gd name="T52" fmla="*/ 570 w 891"/>
                <a:gd name="T53" fmla="*/ 758 h 913"/>
                <a:gd name="T54" fmla="*/ 445 w 891"/>
                <a:gd name="T55" fmla="*/ 873 h 913"/>
                <a:gd name="T56" fmla="*/ 426 w 891"/>
                <a:gd name="T57" fmla="*/ 827 h 913"/>
                <a:gd name="T58" fmla="*/ 651 w 891"/>
                <a:gd name="T59" fmla="*/ 602 h 913"/>
                <a:gd name="T60" fmla="*/ 789 w 891"/>
                <a:gd name="T61" fmla="*/ 369 h 913"/>
                <a:gd name="T62" fmla="*/ 606 w 891"/>
                <a:gd name="T63" fmla="*/ 456 h 913"/>
                <a:gd name="T64" fmla="*/ 560 w 891"/>
                <a:gd name="T65" fmla="*/ 437 h 913"/>
                <a:gd name="T66" fmla="*/ 864 w 891"/>
                <a:gd name="T67" fmla="*/ 122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1" h="913">
                  <a:moveTo>
                    <a:pt x="864" y="122"/>
                  </a:moveTo>
                  <a:cubicBezTo>
                    <a:pt x="891" y="96"/>
                    <a:pt x="891" y="53"/>
                    <a:pt x="864" y="27"/>
                  </a:cubicBezTo>
                  <a:cubicBezTo>
                    <a:pt x="838" y="0"/>
                    <a:pt x="795" y="0"/>
                    <a:pt x="769" y="27"/>
                  </a:cubicBezTo>
                  <a:cubicBezTo>
                    <a:pt x="648" y="147"/>
                    <a:pt x="648" y="147"/>
                    <a:pt x="648" y="147"/>
                  </a:cubicBezTo>
                  <a:cubicBezTo>
                    <a:pt x="648" y="147"/>
                    <a:pt x="648" y="147"/>
                    <a:pt x="648" y="147"/>
                  </a:cubicBezTo>
                  <a:cubicBezTo>
                    <a:pt x="453" y="343"/>
                    <a:pt x="453" y="343"/>
                    <a:pt x="453" y="343"/>
                  </a:cubicBezTo>
                  <a:cubicBezTo>
                    <a:pt x="318" y="478"/>
                    <a:pt x="318" y="478"/>
                    <a:pt x="318" y="478"/>
                  </a:cubicBezTo>
                  <a:cubicBezTo>
                    <a:pt x="318" y="478"/>
                    <a:pt x="318" y="478"/>
                    <a:pt x="318" y="478"/>
                  </a:cubicBezTo>
                  <a:cubicBezTo>
                    <a:pt x="87" y="709"/>
                    <a:pt x="87" y="709"/>
                    <a:pt x="87" y="709"/>
                  </a:cubicBezTo>
                  <a:cubicBezTo>
                    <a:pt x="76" y="719"/>
                    <a:pt x="59" y="719"/>
                    <a:pt x="49" y="709"/>
                  </a:cubicBezTo>
                  <a:cubicBezTo>
                    <a:pt x="38" y="699"/>
                    <a:pt x="38" y="682"/>
                    <a:pt x="49" y="671"/>
                  </a:cubicBezTo>
                  <a:cubicBezTo>
                    <a:pt x="316" y="404"/>
                    <a:pt x="316" y="404"/>
                    <a:pt x="316" y="404"/>
                  </a:cubicBezTo>
                  <a:cubicBezTo>
                    <a:pt x="461" y="259"/>
                    <a:pt x="461" y="259"/>
                    <a:pt x="461" y="259"/>
                  </a:cubicBezTo>
                  <a:cubicBezTo>
                    <a:pt x="487" y="233"/>
                    <a:pt x="487" y="190"/>
                    <a:pt x="461" y="164"/>
                  </a:cubicBezTo>
                  <a:cubicBezTo>
                    <a:pt x="435" y="138"/>
                    <a:pt x="392" y="138"/>
                    <a:pt x="366" y="164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209" y="321"/>
                    <a:pt x="209" y="333"/>
                    <a:pt x="217" y="341"/>
                  </a:cubicBezTo>
                  <a:cubicBezTo>
                    <a:pt x="225" y="349"/>
                    <a:pt x="238" y="349"/>
                    <a:pt x="245" y="341"/>
                  </a:cubicBezTo>
                  <a:cubicBezTo>
                    <a:pt x="394" y="193"/>
                    <a:pt x="394" y="193"/>
                    <a:pt x="394" y="193"/>
                  </a:cubicBezTo>
                  <a:cubicBezTo>
                    <a:pt x="405" y="182"/>
                    <a:pt x="422" y="182"/>
                    <a:pt x="432" y="193"/>
                  </a:cubicBezTo>
                  <a:cubicBezTo>
                    <a:pt x="443" y="203"/>
                    <a:pt x="443" y="220"/>
                    <a:pt x="432" y="230"/>
                  </a:cubicBezTo>
                  <a:cubicBezTo>
                    <a:pt x="288" y="375"/>
                    <a:pt x="288" y="375"/>
                    <a:pt x="288" y="375"/>
                  </a:cubicBezTo>
                  <a:cubicBezTo>
                    <a:pt x="20" y="642"/>
                    <a:pt x="20" y="642"/>
                    <a:pt x="20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20" y="738"/>
                  </a:cubicBezTo>
                  <a:cubicBezTo>
                    <a:pt x="33" y="751"/>
                    <a:pt x="51" y="757"/>
                    <a:pt x="68" y="757"/>
                  </a:cubicBezTo>
                  <a:cubicBezTo>
                    <a:pt x="85" y="757"/>
                    <a:pt x="102" y="751"/>
                    <a:pt x="115" y="738"/>
                  </a:cubicBezTo>
                  <a:cubicBezTo>
                    <a:pt x="417" y="436"/>
                    <a:pt x="417" y="436"/>
                    <a:pt x="417" y="436"/>
                  </a:cubicBezTo>
                  <a:cubicBezTo>
                    <a:pt x="798" y="55"/>
                    <a:pt x="798" y="55"/>
                    <a:pt x="798" y="55"/>
                  </a:cubicBezTo>
                  <a:cubicBezTo>
                    <a:pt x="808" y="45"/>
                    <a:pt x="825" y="45"/>
                    <a:pt x="836" y="55"/>
                  </a:cubicBezTo>
                  <a:cubicBezTo>
                    <a:pt x="846" y="66"/>
                    <a:pt x="846" y="83"/>
                    <a:pt x="836" y="93"/>
                  </a:cubicBezTo>
                  <a:cubicBezTo>
                    <a:pt x="592" y="337"/>
                    <a:pt x="592" y="337"/>
                    <a:pt x="592" y="337"/>
                  </a:cubicBezTo>
                  <a:cubicBezTo>
                    <a:pt x="592" y="337"/>
                    <a:pt x="592" y="337"/>
                    <a:pt x="592" y="337"/>
                  </a:cubicBezTo>
                  <a:cubicBezTo>
                    <a:pt x="540" y="389"/>
                    <a:pt x="540" y="389"/>
                    <a:pt x="540" y="389"/>
                  </a:cubicBezTo>
                  <a:cubicBezTo>
                    <a:pt x="527" y="402"/>
                    <a:pt x="520" y="419"/>
                    <a:pt x="520" y="437"/>
                  </a:cubicBezTo>
                  <a:cubicBezTo>
                    <a:pt x="520" y="455"/>
                    <a:pt x="527" y="472"/>
                    <a:pt x="540" y="484"/>
                  </a:cubicBezTo>
                  <a:cubicBezTo>
                    <a:pt x="553" y="498"/>
                    <a:pt x="570" y="504"/>
                    <a:pt x="587" y="504"/>
                  </a:cubicBezTo>
                  <a:cubicBezTo>
                    <a:pt x="604" y="504"/>
                    <a:pt x="622" y="498"/>
                    <a:pt x="635" y="484"/>
                  </a:cubicBezTo>
                  <a:cubicBezTo>
                    <a:pt x="651" y="469"/>
                    <a:pt x="651" y="469"/>
                    <a:pt x="651" y="469"/>
                  </a:cubicBezTo>
                  <a:cubicBezTo>
                    <a:pt x="651" y="469"/>
                    <a:pt x="651" y="469"/>
                    <a:pt x="651" y="469"/>
                  </a:cubicBezTo>
                  <a:cubicBezTo>
                    <a:pt x="687" y="432"/>
                    <a:pt x="687" y="432"/>
                    <a:pt x="687" y="432"/>
                  </a:cubicBezTo>
                  <a:cubicBezTo>
                    <a:pt x="687" y="432"/>
                    <a:pt x="687" y="432"/>
                    <a:pt x="687" y="432"/>
                  </a:cubicBezTo>
                  <a:cubicBezTo>
                    <a:pt x="722" y="397"/>
                    <a:pt x="722" y="397"/>
                    <a:pt x="722" y="397"/>
                  </a:cubicBezTo>
                  <a:cubicBezTo>
                    <a:pt x="732" y="387"/>
                    <a:pt x="749" y="387"/>
                    <a:pt x="760" y="397"/>
                  </a:cubicBezTo>
                  <a:cubicBezTo>
                    <a:pt x="770" y="408"/>
                    <a:pt x="770" y="425"/>
                    <a:pt x="760" y="435"/>
                  </a:cubicBezTo>
                  <a:cubicBezTo>
                    <a:pt x="483" y="712"/>
                    <a:pt x="483" y="712"/>
                    <a:pt x="483" y="712"/>
                  </a:cubicBezTo>
                  <a:cubicBezTo>
                    <a:pt x="483" y="712"/>
                    <a:pt x="483" y="712"/>
                    <a:pt x="483" y="712"/>
                  </a:cubicBezTo>
                  <a:cubicBezTo>
                    <a:pt x="397" y="798"/>
                    <a:pt x="397" y="798"/>
                    <a:pt x="397" y="798"/>
                  </a:cubicBezTo>
                  <a:cubicBezTo>
                    <a:pt x="371" y="824"/>
                    <a:pt x="371" y="867"/>
                    <a:pt x="397" y="893"/>
                  </a:cubicBezTo>
                  <a:cubicBezTo>
                    <a:pt x="410" y="906"/>
                    <a:pt x="427" y="913"/>
                    <a:pt x="445" y="913"/>
                  </a:cubicBezTo>
                  <a:cubicBezTo>
                    <a:pt x="463" y="913"/>
                    <a:pt x="479" y="906"/>
                    <a:pt x="492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6" y="779"/>
                    <a:pt x="606" y="766"/>
                    <a:pt x="598" y="758"/>
                  </a:cubicBezTo>
                  <a:cubicBezTo>
                    <a:pt x="591" y="750"/>
                    <a:pt x="578" y="750"/>
                    <a:pt x="570" y="758"/>
                  </a:cubicBezTo>
                  <a:cubicBezTo>
                    <a:pt x="464" y="865"/>
                    <a:pt x="464" y="865"/>
                    <a:pt x="464" y="865"/>
                  </a:cubicBezTo>
                  <a:cubicBezTo>
                    <a:pt x="458" y="870"/>
                    <a:pt x="452" y="873"/>
                    <a:pt x="445" y="873"/>
                  </a:cubicBezTo>
                  <a:cubicBezTo>
                    <a:pt x="437" y="873"/>
                    <a:pt x="431" y="870"/>
                    <a:pt x="426" y="865"/>
                  </a:cubicBezTo>
                  <a:cubicBezTo>
                    <a:pt x="415" y="854"/>
                    <a:pt x="415" y="837"/>
                    <a:pt x="426" y="827"/>
                  </a:cubicBezTo>
                  <a:cubicBezTo>
                    <a:pt x="651" y="602"/>
                    <a:pt x="651" y="602"/>
                    <a:pt x="651" y="602"/>
                  </a:cubicBezTo>
                  <a:cubicBezTo>
                    <a:pt x="651" y="602"/>
                    <a:pt x="651" y="602"/>
                    <a:pt x="651" y="602"/>
                  </a:cubicBezTo>
                  <a:cubicBezTo>
                    <a:pt x="789" y="464"/>
                    <a:pt x="789" y="464"/>
                    <a:pt x="789" y="464"/>
                  </a:cubicBezTo>
                  <a:cubicBezTo>
                    <a:pt x="815" y="438"/>
                    <a:pt x="815" y="395"/>
                    <a:pt x="789" y="369"/>
                  </a:cubicBezTo>
                  <a:cubicBezTo>
                    <a:pt x="762" y="342"/>
                    <a:pt x="720" y="342"/>
                    <a:pt x="693" y="369"/>
                  </a:cubicBezTo>
                  <a:cubicBezTo>
                    <a:pt x="606" y="456"/>
                    <a:pt x="606" y="456"/>
                    <a:pt x="606" y="456"/>
                  </a:cubicBezTo>
                  <a:cubicBezTo>
                    <a:pt x="596" y="466"/>
                    <a:pt x="579" y="466"/>
                    <a:pt x="568" y="456"/>
                  </a:cubicBezTo>
                  <a:cubicBezTo>
                    <a:pt x="563" y="451"/>
                    <a:pt x="560" y="444"/>
                    <a:pt x="560" y="437"/>
                  </a:cubicBezTo>
                  <a:cubicBezTo>
                    <a:pt x="560" y="430"/>
                    <a:pt x="563" y="423"/>
                    <a:pt x="568" y="418"/>
                  </a:cubicBezTo>
                  <a:cubicBezTo>
                    <a:pt x="864" y="122"/>
                    <a:pt x="864" y="122"/>
                    <a:pt x="864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4"/>
            <p:cNvSpPr>
              <a:spLocks noEditPoints="1"/>
            </p:cNvSpPr>
            <p:nvPr/>
          </p:nvSpPr>
          <p:spPr bwMode="auto">
            <a:xfrm>
              <a:off x="3044825" y="5867400"/>
              <a:ext cx="1030288" cy="1028700"/>
            </a:xfrm>
            <a:custGeom>
              <a:avLst/>
              <a:gdLst>
                <a:gd name="T0" fmla="*/ 68 w 592"/>
                <a:gd name="T1" fmla="*/ 592 h 592"/>
                <a:gd name="T2" fmla="*/ 20 w 592"/>
                <a:gd name="T3" fmla="*/ 573 h 592"/>
                <a:gd name="T4" fmla="*/ 0 w 592"/>
                <a:gd name="T5" fmla="*/ 525 h 592"/>
                <a:gd name="T6" fmla="*/ 20 w 592"/>
                <a:gd name="T7" fmla="*/ 477 h 592"/>
                <a:gd name="T8" fmla="*/ 471 w 592"/>
                <a:gd name="T9" fmla="*/ 26 h 592"/>
                <a:gd name="T10" fmla="*/ 566 w 592"/>
                <a:gd name="T11" fmla="*/ 26 h 592"/>
                <a:gd name="T12" fmla="*/ 566 w 592"/>
                <a:gd name="T13" fmla="*/ 121 h 592"/>
                <a:gd name="T14" fmla="*/ 115 w 592"/>
                <a:gd name="T15" fmla="*/ 573 h 592"/>
                <a:gd name="T16" fmla="*/ 68 w 592"/>
                <a:gd name="T17" fmla="*/ 592 h 592"/>
                <a:gd name="T18" fmla="*/ 519 w 592"/>
                <a:gd name="T19" fmla="*/ 47 h 592"/>
                <a:gd name="T20" fmla="*/ 500 w 592"/>
                <a:gd name="T21" fmla="*/ 55 h 592"/>
                <a:gd name="T22" fmla="*/ 49 w 592"/>
                <a:gd name="T23" fmla="*/ 506 h 592"/>
                <a:gd name="T24" fmla="*/ 41 w 592"/>
                <a:gd name="T25" fmla="*/ 525 h 592"/>
                <a:gd name="T26" fmla="*/ 49 w 592"/>
                <a:gd name="T27" fmla="*/ 544 h 592"/>
                <a:gd name="T28" fmla="*/ 68 w 592"/>
                <a:gd name="T29" fmla="*/ 552 h 592"/>
                <a:gd name="T30" fmla="*/ 86 w 592"/>
                <a:gd name="T31" fmla="*/ 544 h 592"/>
                <a:gd name="T32" fmla="*/ 538 w 592"/>
                <a:gd name="T33" fmla="*/ 93 h 592"/>
                <a:gd name="T34" fmla="*/ 538 w 592"/>
                <a:gd name="T35" fmla="*/ 55 h 592"/>
                <a:gd name="T36" fmla="*/ 519 w 592"/>
                <a:gd name="T37" fmla="*/ 47 h 592"/>
                <a:gd name="T38" fmla="*/ 552 w 592"/>
                <a:gd name="T39" fmla="*/ 107 h 592"/>
                <a:gd name="T40" fmla="*/ 552 w 592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2">
                  <a:moveTo>
                    <a:pt x="68" y="592"/>
                  </a:moveTo>
                  <a:cubicBezTo>
                    <a:pt x="50" y="592"/>
                    <a:pt x="33" y="585"/>
                    <a:pt x="20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2" y="53"/>
                    <a:pt x="592" y="95"/>
                    <a:pt x="566" y="121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5"/>
                    <a:pt x="85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50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3" y="511"/>
                    <a:pt x="41" y="518"/>
                    <a:pt x="41" y="525"/>
                  </a:cubicBezTo>
                  <a:cubicBezTo>
                    <a:pt x="41" y="532"/>
                    <a:pt x="43" y="539"/>
                    <a:pt x="49" y="544"/>
                  </a:cubicBezTo>
                  <a:cubicBezTo>
                    <a:pt x="54" y="549"/>
                    <a:pt x="60" y="552"/>
                    <a:pt x="68" y="552"/>
                  </a:cubicBezTo>
                  <a:cubicBezTo>
                    <a:pt x="75" y="552"/>
                    <a:pt x="81" y="549"/>
                    <a:pt x="86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50"/>
                    <a:pt x="525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5"/>
            <p:cNvSpPr/>
            <p:nvPr/>
          </p:nvSpPr>
          <p:spPr bwMode="auto">
            <a:xfrm>
              <a:off x="3105150" y="7427912"/>
              <a:ext cx="862013" cy="858838"/>
            </a:xfrm>
            <a:custGeom>
              <a:avLst/>
              <a:gdLst>
                <a:gd name="T0" fmla="*/ 22 w 495"/>
                <a:gd name="T1" fmla="*/ 494 h 494"/>
                <a:gd name="T2" fmla="*/ 7 w 495"/>
                <a:gd name="T3" fmla="*/ 488 h 494"/>
                <a:gd name="T4" fmla="*/ 7 w 495"/>
                <a:gd name="T5" fmla="*/ 459 h 494"/>
                <a:gd name="T6" fmla="*/ 459 w 495"/>
                <a:gd name="T7" fmla="*/ 8 h 494"/>
                <a:gd name="T8" fmla="*/ 487 w 495"/>
                <a:gd name="T9" fmla="*/ 8 h 494"/>
                <a:gd name="T10" fmla="*/ 487 w 495"/>
                <a:gd name="T11" fmla="*/ 37 h 494"/>
                <a:gd name="T12" fmla="*/ 36 w 495"/>
                <a:gd name="T13" fmla="*/ 488 h 494"/>
                <a:gd name="T14" fmla="*/ 22 w 495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4">
                  <a:moveTo>
                    <a:pt x="22" y="494"/>
                  </a:moveTo>
                  <a:cubicBezTo>
                    <a:pt x="17" y="494"/>
                    <a:pt x="11" y="492"/>
                    <a:pt x="7" y="488"/>
                  </a:cubicBezTo>
                  <a:cubicBezTo>
                    <a:pt x="0" y="480"/>
                    <a:pt x="0" y="467"/>
                    <a:pt x="7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6" y="0"/>
                    <a:pt x="479" y="0"/>
                    <a:pt x="487" y="8"/>
                  </a:cubicBezTo>
                  <a:cubicBezTo>
                    <a:pt x="495" y="16"/>
                    <a:pt x="495" y="29"/>
                    <a:pt x="487" y="37"/>
                  </a:cubicBezTo>
                  <a:cubicBezTo>
                    <a:pt x="36" y="488"/>
                    <a:pt x="36" y="488"/>
                    <a:pt x="36" y="488"/>
                  </a:cubicBezTo>
                  <a:cubicBezTo>
                    <a:pt x="32" y="492"/>
                    <a:pt x="27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7"/>
            <p:cNvSpPr/>
            <p:nvPr/>
          </p:nvSpPr>
          <p:spPr bwMode="auto">
            <a:xfrm>
              <a:off x="1728788" y="8062912"/>
              <a:ext cx="312738" cy="277813"/>
            </a:xfrm>
            <a:custGeom>
              <a:avLst/>
              <a:gdLst>
                <a:gd name="T0" fmla="*/ 158 w 180"/>
                <a:gd name="T1" fmla="*/ 0 h 160"/>
                <a:gd name="T2" fmla="*/ 149 w 180"/>
                <a:gd name="T3" fmla="*/ 0 h 160"/>
                <a:gd name="T4" fmla="*/ 0 w 180"/>
                <a:gd name="T5" fmla="*/ 149 h 160"/>
                <a:gd name="T6" fmla="*/ 4 w 180"/>
                <a:gd name="T7" fmla="*/ 154 h 160"/>
                <a:gd name="T8" fmla="*/ 18 w 180"/>
                <a:gd name="T9" fmla="*/ 160 h 160"/>
                <a:gd name="T10" fmla="*/ 24 w 180"/>
                <a:gd name="T11" fmla="*/ 160 h 160"/>
                <a:gd name="T12" fmla="*/ 180 w 180"/>
                <a:gd name="T13" fmla="*/ 3 h 160"/>
                <a:gd name="T14" fmla="*/ 158 w 180"/>
                <a:gd name="T1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0">
                  <a:moveTo>
                    <a:pt x="158" y="0"/>
                  </a:moveTo>
                  <a:cubicBezTo>
                    <a:pt x="155" y="0"/>
                    <a:pt x="152" y="0"/>
                    <a:pt x="149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51"/>
                    <a:pt x="3" y="153"/>
                    <a:pt x="4" y="154"/>
                  </a:cubicBezTo>
                  <a:cubicBezTo>
                    <a:pt x="8" y="158"/>
                    <a:pt x="13" y="160"/>
                    <a:pt x="18" y="160"/>
                  </a:cubicBezTo>
                  <a:cubicBezTo>
                    <a:pt x="20" y="160"/>
                    <a:pt x="22" y="160"/>
                    <a:pt x="24" y="160"/>
                  </a:cubicBezTo>
                  <a:cubicBezTo>
                    <a:pt x="180" y="3"/>
                    <a:pt x="180" y="3"/>
                    <a:pt x="180" y="3"/>
                  </a:cubicBezTo>
                  <a:cubicBezTo>
                    <a:pt x="173" y="1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8"/>
            <p:cNvSpPr>
              <a:spLocks noEditPoints="1"/>
            </p:cNvSpPr>
            <p:nvPr/>
          </p:nvSpPr>
          <p:spPr bwMode="auto">
            <a:xfrm>
              <a:off x="2308225" y="7907337"/>
              <a:ext cx="893763" cy="890588"/>
            </a:xfrm>
            <a:custGeom>
              <a:avLst/>
              <a:gdLst>
                <a:gd name="T0" fmla="*/ 100 w 514"/>
                <a:gd name="T1" fmla="*/ 397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4 h 512"/>
                <a:gd name="T12" fmla="*/ 110 w 514"/>
                <a:gd name="T13" fmla="*/ 403 h 512"/>
                <a:gd name="T14" fmla="*/ 100 w 514"/>
                <a:gd name="T15" fmla="*/ 397 h 512"/>
                <a:gd name="T16" fmla="*/ 313 w 514"/>
                <a:gd name="T17" fmla="*/ 183 h 512"/>
                <a:gd name="T18" fmla="*/ 130 w 514"/>
                <a:gd name="T19" fmla="*/ 367 h 512"/>
                <a:gd name="T20" fmla="*/ 139 w 514"/>
                <a:gd name="T21" fmla="*/ 375 h 512"/>
                <a:gd name="T22" fmla="*/ 147 w 514"/>
                <a:gd name="T23" fmla="*/ 384 h 512"/>
                <a:gd name="T24" fmla="*/ 334 w 514"/>
                <a:gd name="T25" fmla="*/ 197 h 512"/>
                <a:gd name="T26" fmla="*/ 313 w 514"/>
                <a:gd name="T27" fmla="*/ 183 h 512"/>
                <a:gd name="T28" fmla="*/ 501 w 514"/>
                <a:gd name="T29" fmla="*/ 0 h 512"/>
                <a:gd name="T30" fmla="*/ 493 w 514"/>
                <a:gd name="T31" fmla="*/ 4 h 512"/>
                <a:gd name="T32" fmla="*/ 342 w 514"/>
                <a:gd name="T33" fmla="*/ 154 h 512"/>
                <a:gd name="T34" fmla="*/ 361 w 514"/>
                <a:gd name="T35" fmla="*/ 162 h 512"/>
                <a:gd name="T36" fmla="*/ 371 w 514"/>
                <a:gd name="T37" fmla="*/ 160 h 512"/>
                <a:gd name="T38" fmla="*/ 510 w 514"/>
                <a:gd name="T39" fmla="*/ 21 h 512"/>
                <a:gd name="T40" fmla="*/ 510 w 514"/>
                <a:gd name="T41" fmla="*/ 4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7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7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4"/>
                    <a:pt x="117" y="414"/>
                    <a:pt x="117" y="414"/>
                  </a:cubicBezTo>
                  <a:cubicBezTo>
                    <a:pt x="115" y="410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7"/>
                  </a:cubicBezTo>
                  <a:moveTo>
                    <a:pt x="313" y="183"/>
                  </a:moveTo>
                  <a:cubicBezTo>
                    <a:pt x="130" y="367"/>
                    <a:pt x="130" y="367"/>
                    <a:pt x="130" y="367"/>
                  </a:cubicBezTo>
                  <a:cubicBezTo>
                    <a:pt x="133" y="369"/>
                    <a:pt x="136" y="372"/>
                    <a:pt x="139" y="375"/>
                  </a:cubicBezTo>
                  <a:cubicBezTo>
                    <a:pt x="142" y="377"/>
                    <a:pt x="144" y="380"/>
                    <a:pt x="147" y="384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326" y="193"/>
                    <a:pt x="319" y="189"/>
                    <a:pt x="313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4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2"/>
                    <a:pt x="361" y="162"/>
                  </a:cubicBezTo>
                  <a:cubicBezTo>
                    <a:pt x="364" y="162"/>
                    <a:pt x="368" y="161"/>
                    <a:pt x="371" y="160"/>
                  </a:cubicBezTo>
                  <a:cubicBezTo>
                    <a:pt x="510" y="21"/>
                    <a:pt x="510" y="21"/>
                    <a:pt x="510" y="21"/>
                  </a:cubicBezTo>
                  <a:cubicBezTo>
                    <a:pt x="514" y="16"/>
                    <a:pt x="514" y="8"/>
                    <a:pt x="510" y="4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99"/>
            <p:cNvSpPr/>
            <p:nvPr/>
          </p:nvSpPr>
          <p:spPr bwMode="auto">
            <a:xfrm>
              <a:off x="2481263" y="8545512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6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1"/>
                    <a:pt x="7" y="33"/>
                    <a:pt x="10" y="36"/>
                  </a:cubicBezTo>
                  <a:cubicBezTo>
                    <a:pt x="13" y="39"/>
                    <a:pt x="15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3"/>
                    <a:pt x="42" y="10"/>
                    <a:pt x="39" y="8"/>
                  </a:cubicBezTo>
                  <a:cubicBezTo>
                    <a:pt x="36" y="5"/>
                    <a:pt x="33" y="2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0"/>
            <p:cNvSpPr/>
            <p:nvPr/>
          </p:nvSpPr>
          <p:spPr bwMode="auto">
            <a:xfrm>
              <a:off x="2852738" y="8175625"/>
              <a:ext cx="101600" cy="74613"/>
            </a:xfrm>
            <a:custGeom>
              <a:avLst/>
              <a:gdLst>
                <a:gd name="T0" fmla="*/ 29 w 58"/>
                <a:gd name="T1" fmla="*/ 0 h 43"/>
                <a:gd name="T2" fmla="*/ 0 w 58"/>
                <a:gd name="T3" fmla="*/ 29 h 43"/>
                <a:gd name="T4" fmla="*/ 21 w 58"/>
                <a:gd name="T5" fmla="*/ 43 h 43"/>
                <a:gd name="T6" fmla="*/ 58 w 58"/>
                <a:gd name="T7" fmla="*/ 6 h 43"/>
                <a:gd name="T8" fmla="*/ 48 w 58"/>
                <a:gd name="T9" fmla="*/ 8 h 43"/>
                <a:gd name="T10" fmla="*/ 29 w 58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43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5"/>
                    <a:pt x="13" y="39"/>
                    <a:pt x="21" y="43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5" y="7"/>
                    <a:pt x="51" y="8"/>
                    <a:pt x="48" y="8"/>
                  </a:cubicBezTo>
                  <a:cubicBezTo>
                    <a:pt x="41" y="8"/>
                    <a:pt x="34" y="5"/>
                    <a:pt x="2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1"/>
            <p:cNvSpPr/>
            <p:nvPr/>
          </p:nvSpPr>
          <p:spPr bwMode="auto">
            <a:xfrm>
              <a:off x="2613025" y="885031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2"/>
            <p:cNvSpPr/>
            <p:nvPr/>
          </p:nvSpPr>
          <p:spPr bwMode="auto">
            <a:xfrm>
              <a:off x="2563813" y="889952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9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3"/>
            <p:cNvSpPr/>
            <p:nvPr/>
          </p:nvSpPr>
          <p:spPr bwMode="auto">
            <a:xfrm>
              <a:off x="2514600" y="8947150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4"/>
            <p:cNvSpPr/>
            <p:nvPr/>
          </p:nvSpPr>
          <p:spPr bwMode="auto">
            <a:xfrm>
              <a:off x="2466975" y="899636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5"/>
            <p:cNvSpPr/>
            <p:nvPr/>
          </p:nvSpPr>
          <p:spPr bwMode="auto">
            <a:xfrm>
              <a:off x="2417763" y="90455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6"/>
            <p:cNvSpPr/>
            <p:nvPr/>
          </p:nvSpPr>
          <p:spPr bwMode="auto">
            <a:xfrm>
              <a:off x="2368550" y="90932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7"/>
            <p:cNvSpPr/>
            <p:nvPr/>
          </p:nvSpPr>
          <p:spPr bwMode="auto">
            <a:xfrm>
              <a:off x="2320925" y="91424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8"/>
            <p:cNvSpPr/>
            <p:nvPr/>
          </p:nvSpPr>
          <p:spPr bwMode="auto">
            <a:xfrm>
              <a:off x="3443288" y="61690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9"/>
            <p:cNvSpPr/>
            <p:nvPr/>
          </p:nvSpPr>
          <p:spPr bwMode="auto">
            <a:xfrm>
              <a:off x="3394075" y="6218237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1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0"/>
            <p:cNvSpPr/>
            <p:nvPr/>
          </p:nvSpPr>
          <p:spPr bwMode="auto">
            <a:xfrm>
              <a:off x="3344863" y="626586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1"/>
            <p:cNvSpPr/>
            <p:nvPr/>
          </p:nvSpPr>
          <p:spPr bwMode="auto">
            <a:xfrm>
              <a:off x="3297238" y="631507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2"/>
            <p:cNvSpPr/>
            <p:nvPr/>
          </p:nvSpPr>
          <p:spPr bwMode="auto">
            <a:xfrm>
              <a:off x="3248025" y="636428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3"/>
            <p:cNvSpPr/>
            <p:nvPr/>
          </p:nvSpPr>
          <p:spPr bwMode="auto">
            <a:xfrm>
              <a:off x="3198813" y="641191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4"/>
            <p:cNvSpPr/>
            <p:nvPr/>
          </p:nvSpPr>
          <p:spPr bwMode="auto">
            <a:xfrm>
              <a:off x="3151188" y="64611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0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74" name="组合 73"/>
          <p:cNvGrpSpPr/>
          <p:nvPr userDrawn="1"/>
        </p:nvGrpSpPr>
        <p:grpSpPr>
          <a:xfrm>
            <a:off x="-441564" y="-659260"/>
            <a:ext cx="3915910" cy="3829050"/>
            <a:chOff x="-2228850" y="5086350"/>
            <a:chExt cx="3435350" cy="3359150"/>
          </a:xfrm>
        </p:grpSpPr>
        <p:sp>
          <p:nvSpPr>
            <p:cNvPr id="75" name="Freeform 68"/>
            <p:cNvSpPr/>
            <p:nvPr/>
          </p:nvSpPr>
          <p:spPr bwMode="auto">
            <a:xfrm>
              <a:off x="-1185862" y="5105400"/>
              <a:ext cx="1528763" cy="1644650"/>
            </a:xfrm>
            <a:custGeom>
              <a:avLst/>
              <a:gdLst>
                <a:gd name="T0" fmla="*/ 858 w 878"/>
                <a:gd name="T1" fmla="*/ 228 h 946"/>
                <a:gd name="T2" fmla="*/ 473 w 878"/>
                <a:gd name="T3" fmla="*/ 517 h 946"/>
                <a:gd name="T4" fmla="*/ 65 w 878"/>
                <a:gd name="T5" fmla="*/ 888 h 946"/>
                <a:gd name="T6" fmla="*/ 309 w 878"/>
                <a:gd name="T7" fmla="*/ 606 h 946"/>
                <a:gd name="T8" fmla="*/ 760 w 878"/>
                <a:gd name="T9" fmla="*/ 155 h 946"/>
                <a:gd name="T10" fmla="*/ 712 w 878"/>
                <a:gd name="T11" fmla="*/ 40 h 946"/>
                <a:gd name="T12" fmla="*/ 214 w 878"/>
                <a:gd name="T13" fmla="*/ 511 h 946"/>
                <a:gd name="T14" fmla="*/ 93 w 878"/>
                <a:gd name="T15" fmla="*/ 631 h 946"/>
                <a:gd name="T16" fmla="*/ 55 w 878"/>
                <a:gd name="T17" fmla="*/ 631 h 946"/>
                <a:gd name="T18" fmla="*/ 506 w 878"/>
                <a:gd name="T19" fmla="*/ 142 h 946"/>
                <a:gd name="T20" fmla="*/ 534 w 878"/>
                <a:gd name="T21" fmla="*/ 114 h 946"/>
                <a:gd name="T22" fmla="*/ 534 w 878"/>
                <a:gd name="T23" fmla="*/ 19 h 946"/>
                <a:gd name="T24" fmla="*/ 439 w 878"/>
                <a:gd name="T25" fmla="*/ 19 h 946"/>
                <a:gd name="T26" fmla="*/ 169 w 878"/>
                <a:gd name="T27" fmla="*/ 318 h 946"/>
                <a:gd name="T28" fmla="*/ 468 w 878"/>
                <a:gd name="T29" fmla="*/ 48 h 946"/>
                <a:gd name="T30" fmla="*/ 505 w 878"/>
                <a:gd name="T31" fmla="*/ 86 h 946"/>
                <a:gd name="T32" fmla="*/ 26 w 878"/>
                <a:gd name="T33" fmla="*/ 565 h 946"/>
                <a:gd name="T34" fmla="*/ 74 w 878"/>
                <a:gd name="T35" fmla="*/ 680 h 946"/>
                <a:gd name="T36" fmla="*/ 573 w 878"/>
                <a:gd name="T37" fmla="*/ 209 h 946"/>
                <a:gd name="T38" fmla="*/ 693 w 878"/>
                <a:gd name="T39" fmla="*/ 88 h 946"/>
                <a:gd name="T40" fmla="*/ 731 w 878"/>
                <a:gd name="T41" fmla="*/ 88 h 946"/>
                <a:gd name="T42" fmla="*/ 487 w 878"/>
                <a:gd name="T43" fmla="*/ 370 h 946"/>
                <a:gd name="T44" fmla="*/ 17 w 878"/>
                <a:gd name="T45" fmla="*/ 869 h 946"/>
                <a:gd name="T46" fmla="*/ 84 w 878"/>
                <a:gd name="T47" fmla="*/ 936 h 946"/>
                <a:gd name="T48" fmla="*/ 583 w 878"/>
                <a:gd name="T49" fmla="*/ 465 h 946"/>
                <a:gd name="T50" fmla="*/ 792 w 878"/>
                <a:gd name="T51" fmla="*/ 256 h 946"/>
                <a:gd name="T52" fmla="*/ 837 w 878"/>
                <a:gd name="T53" fmla="*/ 275 h 946"/>
                <a:gd name="T54" fmla="*/ 744 w 878"/>
                <a:gd name="T55" fmla="*/ 380 h 946"/>
                <a:gd name="T56" fmla="*/ 293 w 878"/>
                <a:gd name="T57" fmla="*/ 831 h 946"/>
                <a:gd name="T58" fmla="*/ 340 w 878"/>
                <a:gd name="T59" fmla="*/ 946 h 946"/>
                <a:gd name="T60" fmla="*/ 634 w 878"/>
                <a:gd name="T61" fmla="*/ 680 h 946"/>
                <a:gd name="T62" fmla="*/ 605 w 878"/>
                <a:gd name="T63" fmla="*/ 651 h 946"/>
                <a:gd name="T64" fmla="*/ 321 w 878"/>
                <a:gd name="T65" fmla="*/ 898 h 946"/>
                <a:gd name="T66" fmla="*/ 407 w 878"/>
                <a:gd name="T67" fmla="*/ 774 h 946"/>
                <a:gd name="T68" fmla="*/ 665 w 878"/>
                <a:gd name="T69" fmla="*/ 516 h 946"/>
                <a:gd name="T70" fmla="*/ 772 w 878"/>
                <a:gd name="T71" fmla="*/ 409 h 946"/>
                <a:gd name="T72" fmla="*/ 878 w 878"/>
                <a:gd name="T73" fmla="*/ 275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8" h="946">
                  <a:moveTo>
                    <a:pt x="878" y="275"/>
                  </a:moveTo>
                  <a:cubicBezTo>
                    <a:pt x="878" y="257"/>
                    <a:pt x="871" y="240"/>
                    <a:pt x="858" y="228"/>
                  </a:cubicBezTo>
                  <a:cubicBezTo>
                    <a:pt x="832" y="201"/>
                    <a:pt x="789" y="201"/>
                    <a:pt x="763" y="228"/>
                  </a:cubicBezTo>
                  <a:cubicBezTo>
                    <a:pt x="473" y="517"/>
                    <a:pt x="473" y="517"/>
                    <a:pt x="473" y="517"/>
                  </a:cubicBezTo>
                  <a:cubicBezTo>
                    <a:pt x="103" y="888"/>
                    <a:pt x="103" y="888"/>
                    <a:pt x="103" y="888"/>
                  </a:cubicBezTo>
                  <a:cubicBezTo>
                    <a:pt x="93" y="898"/>
                    <a:pt x="75" y="898"/>
                    <a:pt x="65" y="888"/>
                  </a:cubicBezTo>
                  <a:cubicBezTo>
                    <a:pt x="55" y="877"/>
                    <a:pt x="55" y="860"/>
                    <a:pt x="65" y="850"/>
                  </a:cubicBezTo>
                  <a:cubicBezTo>
                    <a:pt x="309" y="606"/>
                    <a:pt x="309" y="606"/>
                    <a:pt x="309" y="606"/>
                  </a:cubicBezTo>
                  <a:cubicBezTo>
                    <a:pt x="516" y="399"/>
                    <a:pt x="516" y="399"/>
                    <a:pt x="516" y="399"/>
                  </a:cubicBezTo>
                  <a:cubicBezTo>
                    <a:pt x="760" y="155"/>
                    <a:pt x="760" y="155"/>
                    <a:pt x="760" y="155"/>
                  </a:cubicBezTo>
                  <a:cubicBezTo>
                    <a:pt x="786" y="129"/>
                    <a:pt x="786" y="86"/>
                    <a:pt x="760" y="60"/>
                  </a:cubicBezTo>
                  <a:cubicBezTo>
                    <a:pt x="747" y="47"/>
                    <a:pt x="730" y="40"/>
                    <a:pt x="712" y="40"/>
                  </a:cubicBezTo>
                  <a:cubicBezTo>
                    <a:pt x="694" y="40"/>
                    <a:pt x="678" y="47"/>
                    <a:pt x="665" y="60"/>
                  </a:cubicBezTo>
                  <a:cubicBezTo>
                    <a:pt x="214" y="511"/>
                    <a:pt x="214" y="511"/>
                    <a:pt x="214" y="511"/>
                  </a:cubicBezTo>
                  <a:cubicBezTo>
                    <a:pt x="214" y="511"/>
                    <a:pt x="214" y="511"/>
                    <a:pt x="214" y="511"/>
                  </a:cubicBezTo>
                  <a:cubicBezTo>
                    <a:pt x="93" y="631"/>
                    <a:pt x="93" y="631"/>
                    <a:pt x="93" y="631"/>
                  </a:cubicBezTo>
                  <a:cubicBezTo>
                    <a:pt x="88" y="637"/>
                    <a:pt x="81" y="639"/>
                    <a:pt x="74" y="639"/>
                  </a:cubicBezTo>
                  <a:cubicBezTo>
                    <a:pt x="67" y="639"/>
                    <a:pt x="60" y="637"/>
                    <a:pt x="55" y="631"/>
                  </a:cubicBezTo>
                  <a:cubicBezTo>
                    <a:pt x="45" y="621"/>
                    <a:pt x="45" y="604"/>
                    <a:pt x="55" y="594"/>
                  </a:cubicBezTo>
                  <a:cubicBezTo>
                    <a:pt x="506" y="142"/>
                    <a:pt x="506" y="142"/>
                    <a:pt x="506" y="142"/>
                  </a:cubicBezTo>
                  <a:cubicBezTo>
                    <a:pt x="506" y="142"/>
                    <a:pt x="506" y="142"/>
                    <a:pt x="506" y="142"/>
                  </a:cubicBezTo>
                  <a:cubicBezTo>
                    <a:pt x="534" y="114"/>
                    <a:pt x="534" y="114"/>
                    <a:pt x="534" y="114"/>
                  </a:cubicBezTo>
                  <a:cubicBezTo>
                    <a:pt x="547" y="102"/>
                    <a:pt x="554" y="85"/>
                    <a:pt x="554" y="67"/>
                  </a:cubicBezTo>
                  <a:cubicBezTo>
                    <a:pt x="554" y="49"/>
                    <a:pt x="547" y="32"/>
                    <a:pt x="534" y="19"/>
                  </a:cubicBezTo>
                  <a:cubicBezTo>
                    <a:pt x="521" y="7"/>
                    <a:pt x="504" y="0"/>
                    <a:pt x="486" y="0"/>
                  </a:cubicBezTo>
                  <a:cubicBezTo>
                    <a:pt x="469" y="0"/>
                    <a:pt x="452" y="7"/>
                    <a:pt x="439" y="19"/>
                  </a:cubicBezTo>
                  <a:cubicBezTo>
                    <a:pt x="169" y="289"/>
                    <a:pt x="169" y="289"/>
                    <a:pt x="169" y="289"/>
                  </a:cubicBezTo>
                  <a:cubicBezTo>
                    <a:pt x="161" y="297"/>
                    <a:pt x="161" y="310"/>
                    <a:pt x="169" y="318"/>
                  </a:cubicBezTo>
                  <a:cubicBezTo>
                    <a:pt x="177" y="326"/>
                    <a:pt x="189" y="326"/>
                    <a:pt x="197" y="318"/>
                  </a:cubicBezTo>
                  <a:cubicBezTo>
                    <a:pt x="468" y="48"/>
                    <a:pt x="468" y="48"/>
                    <a:pt x="468" y="48"/>
                  </a:cubicBezTo>
                  <a:cubicBezTo>
                    <a:pt x="478" y="37"/>
                    <a:pt x="495" y="37"/>
                    <a:pt x="505" y="48"/>
                  </a:cubicBezTo>
                  <a:cubicBezTo>
                    <a:pt x="516" y="58"/>
                    <a:pt x="516" y="75"/>
                    <a:pt x="505" y="86"/>
                  </a:cubicBezTo>
                  <a:cubicBezTo>
                    <a:pt x="54" y="537"/>
                    <a:pt x="54" y="537"/>
                    <a:pt x="54" y="537"/>
                  </a:cubicBezTo>
                  <a:cubicBezTo>
                    <a:pt x="26" y="565"/>
                    <a:pt x="26" y="565"/>
                    <a:pt x="26" y="565"/>
                  </a:cubicBezTo>
                  <a:cubicBezTo>
                    <a:pt x="0" y="591"/>
                    <a:pt x="0" y="634"/>
                    <a:pt x="26" y="660"/>
                  </a:cubicBezTo>
                  <a:cubicBezTo>
                    <a:pt x="39" y="673"/>
                    <a:pt x="56" y="680"/>
                    <a:pt x="74" y="680"/>
                  </a:cubicBezTo>
                  <a:cubicBezTo>
                    <a:pt x="92" y="680"/>
                    <a:pt x="109" y="673"/>
                    <a:pt x="122" y="660"/>
                  </a:cubicBezTo>
                  <a:cubicBezTo>
                    <a:pt x="573" y="209"/>
                    <a:pt x="573" y="209"/>
                    <a:pt x="573" y="209"/>
                  </a:cubicBezTo>
                  <a:cubicBezTo>
                    <a:pt x="573" y="209"/>
                    <a:pt x="573" y="209"/>
                    <a:pt x="573" y="209"/>
                  </a:cubicBezTo>
                  <a:cubicBezTo>
                    <a:pt x="693" y="88"/>
                    <a:pt x="693" y="88"/>
                    <a:pt x="693" y="88"/>
                  </a:cubicBezTo>
                  <a:cubicBezTo>
                    <a:pt x="699" y="83"/>
                    <a:pt x="705" y="80"/>
                    <a:pt x="712" y="80"/>
                  </a:cubicBezTo>
                  <a:cubicBezTo>
                    <a:pt x="720" y="80"/>
                    <a:pt x="726" y="83"/>
                    <a:pt x="731" y="88"/>
                  </a:cubicBezTo>
                  <a:cubicBezTo>
                    <a:pt x="742" y="99"/>
                    <a:pt x="742" y="116"/>
                    <a:pt x="731" y="126"/>
                  </a:cubicBezTo>
                  <a:cubicBezTo>
                    <a:pt x="487" y="370"/>
                    <a:pt x="487" y="370"/>
                    <a:pt x="487" y="370"/>
                  </a:cubicBezTo>
                  <a:cubicBezTo>
                    <a:pt x="36" y="821"/>
                    <a:pt x="36" y="821"/>
                    <a:pt x="36" y="821"/>
                  </a:cubicBezTo>
                  <a:cubicBezTo>
                    <a:pt x="24" y="834"/>
                    <a:pt x="17" y="851"/>
                    <a:pt x="17" y="869"/>
                  </a:cubicBezTo>
                  <a:cubicBezTo>
                    <a:pt x="17" y="887"/>
                    <a:pt x="24" y="904"/>
                    <a:pt x="36" y="916"/>
                  </a:cubicBezTo>
                  <a:cubicBezTo>
                    <a:pt x="50" y="929"/>
                    <a:pt x="67" y="936"/>
                    <a:pt x="84" y="936"/>
                  </a:cubicBezTo>
                  <a:cubicBezTo>
                    <a:pt x="101" y="936"/>
                    <a:pt x="118" y="929"/>
                    <a:pt x="132" y="916"/>
                  </a:cubicBezTo>
                  <a:cubicBezTo>
                    <a:pt x="583" y="465"/>
                    <a:pt x="583" y="465"/>
                    <a:pt x="583" y="465"/>
                  </a:cubicBezTo>
                  <a:cubicBezTo>
                    <a:pt x="583" y="465"/>
                    <a:pt x="583" y="465"/>
                    <a:pt x="583" y="465"/>
                  </a:cubicBezTo>
                  <a:cubicBezTo>
                    <a:pt x="792" y="256"/>
                    <a:pt x="792" y="256"/>
                    <a:pt x="792" y="256"/>
                  </a:cubicBezTo>
                  <a:cubicBezTo>
                    <a:pt x="802" y="246"/>
                    <a:pt x="819" y="246"/>
                    <a:pt x="830" y="256"/>
                  </a:cubicBezTo>
                  <a:cubicBezTo>
                    <a:pt x="835" y="261"/>
                    <a:pt x="837" y="268"/>
                    <a:pt x="837" y="275"/>
                  </a:cubicBezTo>
                  <a:cubicBezTo>
                    <a:pt x="837" y="282"/>
                    <a:pt x="835" y="289"/>
                    <a:pt x="830" y="294"/>
                  </a:cubicBezTo>
                  <a:cubicBezTo>
                    <a:pt x="744" y="380"/>
                    <a:pt x="744" y="380"/>
                    <a:pt x="744" y="380"/>
                  </a:cubicBezTo>
                  <a:cubicBezTo>
                    <a:pt x="744" y="380"/>
                    <a:pt x="744" y="380"/>
                    <a:pt x="744" y="380"/>
                  </a:cubicBezTo>
                  <a:cubicBezTo>
                    <a:pt x="293" y="831"/>
                    <a:pt x="293" y="831"/>
                    <a:pt x="293" y="831"/>
                  </a:cubicBezTo>
                  <a:cubicBezTo>
                    <a:pt x="266" y="857"/>
                    <a:pt x="266" y="900"/>
                    <a:pt x="293" y="926"/>
                  </a:cubicBezTo>
                  <a:cubicBezTo>
                    <a:pt x="305" y="939"/>
                    <a:pt x="322" y="946"/>
                    <a:pt x="340" y="946"/>
                  </a:cubicBezTo>
                  <a:cubicBezTo>
                    <a:pt x="358" y="946"/>
                    <a:pt x="375" y="939"/>
                    <a:pt x="388" y="926"/>
                  </a:cubicBezTo>
                  <a:cubicBezTo>
                    <a:pt x="634" y="680"/>
                    <a:pt x="634" y="680"/>
                    <a:pt x="634" y="680"/>
                  </a:cubicBezTo>
                  <a:cubicBezTo>
                    <a:pt x="642" y="672"/>
                    <a:pt x="642" y="659"/>
                    <a:pt x="634" y="651"/>
                  </a:cubicBezTo>
                  <a:cubicBezTo>
                    <a:pt x="626" y="644"/>
                    <a:pt x="613" y="644"/>
                    <a:pt x="605" y="651"/>
                  </a:cubicBezTo>
                  <a:cubicBezTo>
                    <a:pt x="359" y="898"/>
                    <a:pt x="359" y="898"/>
                    <a:pt x="359" y="898"/>
                  </a:cubicBezTo>
                  <a:cubicBezTo>
                    <a:pt x="349" y="908"/>
                    <a:pt x="332" y="908"/>
                    <a:pt x="321" y="898"/>
                  </a:cubicBezTo>
                  <a:cubicBezTo>
                    <a:pt x="311" y="887"/>
                    <a:pt x="311" y="870"/>
                    <a:pt x="321" y="860"/>
                  </a:cubicBezTo>
                  <a:cubicBezTo>
                    <a:pt x="407" y="774"/>
                    <a:pt x="407" y="774"/>
                    <a:pt x="407" y="774"/>
                  </a:cubicBezTo>
                  <a:cubicBezTo>
                    <a:pt x="407" y="774"/>
                    <a:pt x="407" y="774"/>
                    <a:pt x="407" y="774"/>
                  </a:cubicBezTo>
                  <a:cubicBezTo>
                    <a:pt x="665" y="516"/>
                    <a:pt x="665" y="516"/>
                    <a:pt x="665" y="516"/>
                  </a:cubicBezTo>
                  <a:cubicBezTo>
                    <a:pt x="772" y="409"/>
                    <a:pt x="772" y="409"/>
                    <a:pt x="772" y="409"/>
                  </a:cubicBezTo>
                  <a:cubicBezTo>
                    <a:pt x="772" y="409"/>
                    <a:pt x="772" y="409"/>
                    <a:pt x="772" y="409"/>
                  </a:cubicBezTo>
                  <a:cubicBezTo>
                    <a:pt x="858" y="323"/>
                    <a:pt x="858" y="323"/>
                    <a:pt x="858" y="323"/>
                  </a:cubicBezTo>
                  <a:cubicBezTo>
                    <a:pt x="871" y="310"/>
                    <a:pt x="878" y="293"/>
                    <a:pt x="878" y="275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9"/>
            <p:cNvSpPr/>
            <p:nvPr/>
          </p:nvSpPr>
          <p:spPr bwMode="auto">
            <a:xfrm>
              <a:off x="-2228850" y="6799262"/>
              <a:ext cx="1527175" cy="1646238"/>
            </a:xfrm>
            <a:custGeom>
              <a:avLst/>
              <a:gdLst>
                <a:gd name="T0" fmla="*/ 19 w 877"/>
                <a:gd name="T1" fmla="*/ 719 h 947"/>
                <a:gd name="T2" fmla="*/ 404 w 877"/>
                <a:gd name="T3" fmla="*/ 429 h 947"/>
                <a:gd name="T4" fmla="*/ 812 w 877"/>
                <a:gd name="T5" fmla="*/ 59 h 947"/>
                <a:gd name="T6" fmla="*/ 569 w 877"/>
                <a:gd name="T7" fmla="*/ 341 h 947"/>
                <a:gd name="T8" fmla="*/ 117 w 877"/>
                <a:gd name="T9" fmla="*/ 792 h 947"/>
                <a:gd name="T10" fmla="*/ 165 w 877"/>
                <a:gd name="T11" fmla="*/ 907 h 947"/>
                <a:gd name="T12" fmla="*/ 664 w 877"/>
                <a:gd name="T13" fmla="*/ 436 h 947"/>
                <a:gd name="T14" fmla="*/ 785 w 877"/>
                <a:gd name="T15" fmla="*/ 315 h 947"/>
                <a:gd name="T16" fmla="*/ 823 w 877"/>
                <a:gd name="T17" fmla="*/ 315 h 947"/>
                <a:gd name="T18" fmla="*/ 371 w 877"/>
                <a:gd name="T19" fmla="*/ 804 h 947"/>
                <a:gd name="T20" fmla="*/ 343 w 877"/>
                <a:gd name="T21" fmla="*/ 832 h 947"/>
                <a:gd name="T22" fmla="*/ 343 w 877"/>
                <a:gd name="T23" fmla="*/ 927 h 947"/>
                <a:gd name="T24" fmla="*/ 439 w 877"/>
                <a:gd name="T25" fmla="*/ 927 h 947"/>
                <a:gd name="T26" fmla="*/ 709 w 877"/>
                <a:gd name="T27" fmla="*/ 628 h 947"/>
                <a:gd name="T28" fmla="*/ 410 w 877"/>
                <a:gd name="T29" fmla="*/ 899 h 947"/>
                <a:gd name="T30" fmla="*/ 372 w 877"/>
                <a:gd name="T31" fmla="*/ 861 h 947"/>
                <a:gd name="T32" fmla="*/ 851 w 877"/>
                <a:gd name="T33" fmla="*/ 382 h 947"/>
                <a:gd name="T34" fmla="*/ 804 w 877"/>
                <a:gd name="T35" fmla="*/ 267 h 947"/>
                <a:gd name="T36" fmla="*/ 305 w 877"/>
                <a:gd name="T37" fmla="*/ 737 h 947"/>
                <a:gd name="T38" fmla="*/ 184 w 877"/>
                <a:gd name="T39" fmla="*/ 858 h 947"/>
                <a:gd name="T40" fmla="*/ 146 w 877"/>
                <a:gd name="T41" fmla="*/ 858 h 947"/>
                <a:gd name="T42" fmla="*/ 390 w 877"/>
                <a:gd name="T43" fmla="*/ 576 h 947"/>
                <a:gd name="T44" fmla="*/ 861 w 877"/>
                <a:gd name="T45" fmla="*/ 78 h 947"/>
                <a:gd name="T46" fmla="*/ 793 w 877"/>
                <a:gd name="T47" fmla="*/ 11 h 947"/>
                <a:gd name="T48" fmla="*/ 295 w 877"/>
                <a:gd name="T49" fmla="*/ 481 h 947"/>
                <a:gd name="T50" fmla="*/ 86 w 877"/>
                <a:gd name="T51" fmla="*/ 690 h 947"/>
                <a:gd name="T52" fmla="*/ 40 w 877"/>
                <a:gd name="T53" fmla="*/ 671 h 947"/>
                <a:gd name="T54" fmla="*/ 134 w 877"/>
                <a:gd name="T55" fmla="*/ 566 h 947"/>
                <a:gd name="T56" fmla="*/ 585 w 877"/>
                <a:gd name="T57" fmla="*/ 115 h 947"/>
                <a:gd name="T58" fmla="*/ 537 w 877"/>
                <a:gd name="T59" fmla="*/ 0 h 947"/>
                <a:gd name="T60" fmla="*/ 243 w 877"/>
                <a:gd name="T61" fmla="*/ 266 h 947"/>
                <a:gd name="T62" fmla="*/ 272 w 877"/>
                <a:gd name="T63" fmla="*/ 295 h 947"/>
                <a:gd name="T64" fmla="*/ 556 w 877"/>
                <a:gd name="T65" fmla="*/ 49 h 947"/>
                <a:gd name="T66" fmla="*/ 470 w 877"/>
                <a:gd name="T67" fmla="*/ 173 h 947"/>
                <a:gd name="T68" fmla="*/ 213 w 877"/>
                <a:gd name="T69" fmla="*/ 430 h 947"/>
                <a:gd name="T70" fmla="*/ 105 w 877"/>
                <a:gd name="T71" fmla="*/ 538 h 947"/>
                <a:gd name="T72" fmla="*/ 0 w 877"/>
                <a:gd name="T73" fmla="*/ 671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7" h="947">
                  <a:moveTo>
                    <a:pt x="0" y="671"/>
                  </a:moveTo>
                  <a:cubicBezTo>
                    <a:pt x="0" y="689"/>
                    <a:pt x="7" y="706"/>
                    <a:pt x="19" y="719"/>
                  </a:cubicBezTo>
                  <a:cubicBezTo>
                    <a:pt x="46" y="745"/>
                    <a:pt x="88" y="745"/>
                    <a:pt x="115" y="719"/>
                  </a:cubicBezTo>
                  <a:cubicBezTo>
                    <a:pt x="404" y="429"/>
                    <a:pt x="404" y="429"/>
                    <a:pt x="404" y="429"/>
                  </a:cubicBezTo>
                  <a:cubicBezTo>
                    <a:pt x="775" y="59"/>
                    <a:pt x="775" y="59"/>
                    <a:pt x="775" y="59"/>
                  </a:cubicBezTo>
                  <a:cubicBezTo>
                    <a:pt x="785" y="48"/>
                    <a:pt x="802" y="48"/>
                    <a:pt x="812" y="59"/>
                  </a:cubicBezTo>
                  <a:cubicBezTo>
                    <a:pt x="823" y="69"/>
                    <a:pt x="823" y="86"/>
                    <a:pt x="812" y="97"/>
                  </a:cubicBezTo>
                  <a:cubicBezTo>
                    <a:pt x="569" y="341"/>
                    <a:pt x="569" y="341"/>
                    <a:pt x="569" y="341"/>
                  </a:cubicBezTo>
                  <a:cubicBezTo>
                    <a:pt x="361" y="548"/>
                    <a:pt x="361" y="548"/>
                    <a:pt x="361" y="548"/>
                  </a:cubicBezTo>
                  <a:cubicBezTo>
                    <a:pt x="117" y="792"/>
                    <a:pt x="117" y="792"/>
                    <a:pt x="117" y="792"/>
                  </a:cubicBezTo>
                  <a:cubicBezTo>
                    <a:pt x="91" y="818"/>
                    <a:pt x="91" y="861"/>
                    <a:pt x="117" y="887"/>
                  </a:cubicBezTo>
                  <a:cubicBezTo>
                    <a:pt x="130" y="900"/>
                    <a:pt x="147" y="907"/>
                    <a:pt x="165" y="907"/>
                  </a:cubicBezTo>
                  <a:cubicBezTo>
                    <a:pt x="183" y="907"/>
                    <a:pt x="200" y="900"/>
                    <a:pt x="213" y="887"/>
                  </a:cubicBezTo>
                  <a:cubicBezTo>
                    <a:pt x="664" y="436"/>
                    <a:pt x="664" y="436"/>
                    <a:pt x="664" y="436"/>
                  </a:cubicBezTo>
                  <a:cubicBezTo>
                    <a:pt x="664" y="436"/>
                    <a:pt x="664" y="436"/>
                    <a:pt x="664" y="436"/>
                  </a:cubicBezTo>
                  <a:cubicBezTo>
                    <a:pt x="785" y="315"/>
                    <a:pt x="785" y="315"/>
                    <a:pt x="785" y="315"/>
                  </a:cubicBezTo>
                  <a:cubicBezTo>
                    <a:pt x="790" y="310"/>
                    <a:pt x="796" y="307"/>
                    <a:pt x="804" y="307"/>
                  </a:cubicBezTo>
                  <a:cubicBezTo>
                    <a:pt x="811" y="307"/>
                    <a:pt x="817" y="310"/>
                    <a:pt x="823" y="315"/>
                  </a:cubicBezTo>
                  <a:cubicBezTo>
                    <a:pt x="833" y="325"/>
                    <a:pt x="833" y="342"/>
                    <a:pt x="823" y="353"/>
                  </a:cubicBezTo>
                  <a:cubicBezTo>
                    <a:pt x="371" y="804"/>
                    <a:pt x="371" y="804"/>
                    <a:pt x="371" y="804"/>
                  </a:cubicBezTo>
                  <a:cubicBezTo>
                    <a:pt x="371" y="804"/>
                    <a:pt x="371" y="804"/>
                    <a:pt x="371" y="804"/>
                  </a:cubicBezTo>
                  <a:cubicBezTo>
                    <a:pt x="343" y="832"/>
                    <a:pt x="343" y="832"/>
                    <a:pt x="343" y="832"/>
                  </a:cubicBezTo>
                  <a:cubicBezTo>
                    <a:pt x="331" y="845"/>
                    <a:pt x="324" y="862"/>
                    <a:pt x="324" y="880"/>
                  </a:cubicBezTo>
                  <a:cubicBezTo>
                    <a:pt x="324" y="898"/>
                    <a:pt x="331" y="915"/>
                    <a:pt x="343" y="927"/>
                  </a:cubicBezTo>
                  <a:cubicBezTo>
                    <a:pt x="356" y="940"/>
                    <a:pt x="373" y="947"/>
                    <a:pt x="391" y="947"/>
                  </a:cubicBezTo>
                  <a:cubicBezTo>
                    <a:pt x="409" y="947"/>
                    <a:pt x="426" y="940"/>
                    <a:pt x="439" y="927"/>
                  </a:cubicBezTo>
                  <a:cubicBezTo>
                    <a:pt x="709" y="657"/>
                    <a:pt x="709" y="657"/>
                    <a:pt x="709" y="657"/>
                  </a:cubicBezTo>
                  <a:cubicBezTo>
                    <a:pt x="717" y="649"/>
                    <a:pt x="717" y="636"/>
                    <a:pt x="709" y="628"/>
                  </a:cubicBezTo>
                  <a:cubicBezTo>
                    <a:pt x="701" y="620"/>
                    <a:pt x="688" y="620"/>
                    <a:pt x="680" y="628"/>
                  </a:cubicBezTo>
                  <a:cubicBezTo>
                    <a:pt x="410" y="899"/>
                    <a:pt x="410" y="899"/>
                    <a:pt x="410" y="899"/>
                  </a:cubicBezTo>
                  <a:cubicBezTo>
                    <a:pt x="399" y="909"/>
                    <a:pt x="382" y="909"/>
                    <a:pt x="372" y="899"/>
                  </a:cubicBezTo>
                  <a:cubicBezTo>
                    <a:pt x="362" y="888"/>
                    <a:pt x="362" y="871"/>
                    <a:pt x="372" y="861"/>
                  </a:cubicBezTo>
                  <a:cubicBezTo>
                    <a:pt x="823" y="410"/>
                    <a:pt x="823" y="410"/>
                    <a:pt x="823" y="410"/>
                  </a:cubicBezTo>
                  <a:cubicBezTo>
                    <a:pt x="851" y="382"/>
                    <a:pt x="851" y="382"/>
                    <a:pt x="851" y="382"/>
                  </a:cubicBezTo>
                  <a:cubicBezTo>
                    <a:pt x="877" y="355"/>
                    <a:pt x="877" y="313"/>
                    <a:pt x="851" y="286"/>
                  </a:cubicBezTo>
                  <a:cubicBezTo>
                    <a:pt x="838" y="274"/>
                    <a:pt x="822" y="267"/>
                    <a:pt x="804" y="267"/>
                  </a:cubicBezTo>
                  <a:cubicBezTo>
                    <a:pt x="786" y="267"/>
                    <a:pt x="769" y="274"/>
                    <a:pt x="756" y="286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184" y="858"/>
                    <a:pt x="184" y="858"/>
                    <a:pt x="184" y="858"/>
                  </a:cubicBezTo>
                  <a:cubicBezTo>
                    <a:pt x="179" y="863"/>
                    <a:pt x="172" y="866"/>
                    <a:pt x="165" y="866"/>
                  </a:cubicBezTo>
                  <a:cubicBezTo>
                    <a:pt x="158" y="866"/>
                    <a:pt x="151" y="863"/>
                    <a:pt x="146" y="858"/>
                  </a:cubicBezTo>
                  <a:cubicBezTo>
                    <a:pt x="136" y="848"/>
                    <a:pt x="136" y="831"/>
                    <a:pt x="146" y="820"/>
                  </a:cubicBezTo>
                  <a:cubicBezTo>
                    <a:pt x="390" y="576"/>
                    <a:pt x="390" y="576"/>
                    <a:pt x="390" y="576"/>
                  </a:cubicBezTo>
                  <a:cubicBezTo>
                    <a:pt x="841" y="125"/>
                    <a:pt x="841" y="125"/>
                    <a:pt x="841" y="125"/>
                  </a:cubicBezTo>
                  <a:cubicBezTo>
                    <a:pt x="854" y="113"/>
                    <a:pt x="861" y="96"/>
                    <a:pt x="861" y="78"/>
                  </a:cubicBezTo>
                  <a:cubicBezTo>
                    <a:pt x="861" y="60"/>
                    <a:pt x="854" y="43"/>
                    <a:pt x="841" y="30"/>
                  </a:cubicBezTo>
                  <a:cubicBezTo>
                    <a:pt x="828" y="17"/>
                    <a:pt x="811" y="11"/>
                    <a:pt x="793" y="11"/>
                  </a:cubicBezTo>
                  <a:cubicBezTo>
                    <a:pt x="776" y="11"/>
                    <a:pt x="759" y="17"/>
                    <a:pt x="746" y="30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86" y="690"/>
                    <a:pt x="86" y="690"/>
                    <a:pt x="86" y="690"/>
                  </a:cubicBezTo>
                  <a:cubicBezTo>
                    <a:pt x="75" y="701"/>
                    <a:pt x="58" y="701"/>
                    <a:pt x="48" y="690"/>
                  </a:cubicBezTo>
                  <a:cubicBezTo>
                    <a:pt x="43" y="685"/>
                    <a:pt x="40" y="678"/>
                    <a:pt x="40" y="671"/>
                  </a:cubicBezTo>
                  <a:cubicBezTo>
                    <a:pt x="40" y="664"/>
                    <a:pt x="43" y="657"/>
                    <a:pt x="48" y="652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585" y="115"/>
                    <a:pt x="585" y="115"/>
                    <a:pt x="585" y="115"/>
                  </a:cubicBezTo>
                  <a:cubicBezTo>
                    <a:pt x="611" y="89"/>
                    <a:pt x="611" y="46"/>
                    <a:pt x="585" y="20"/>
                  </a:cubicBezTo>
                  <a:cubicBezTo>
                    <a:pt x="572" y="7"/>
                    <a:pt x="555" y="0"/>
                    <a:pt x="537" y="0"/>
                  </a:cubicBezTo>
                  <a:cubicBezTo>
                    <a:pt x="519" y="0"/>
                    <a:pt x="502" y="7"/>
                    <a:pt x="490" y="20"/>
                  </a:cubicBezTo>
                  <a:cubicBezTo>
                    <a:pt x="243" y="266"/>
                    <a:pt x="243" y="266"/>
                    <a:pt x="243" y="266"/>
                  </a:cubicBezTo>
                  <a:cubicBezTo>
                    <a:pt x="236" y="274"/>
                    <a:pt x="236" y="287"/>
                    <a:pt x="243" y="295"/>
                  </a:cubicBezTo>
                  <a:cubicBezTo>
                    <a:pt x="251" y="303"/>
                    <a:pt x="264" y="303"/>
                    <a:pt x="272" y="295"/>
                  </a:cubicBezTo>
                  <a:cubicBezTo>
                    <a:pt x="518" y="49"/>
                    <a:pt x="518" y="49"/>
                    <a:pt x="518" y="49"/>
                  </a:cubicBezTo>
                  <a:cubicBezTo>
                    <a:pt x="529" y="38"/>
                    <a:pt x="546" y="38"/>
                    <a:pt x="556" y="49"/>
                  </a:cubicBezTo>
                  <a:cubicBezTo>
                    <a:pt x="567" y="59"/>
                    <a:pt x="567" y="76"/>
                    <a:pt x="556" y="87"/>
                  </a:cubicBezTo>
                  <a:cubicBezTo>
                    <a:pt x="470" y="173"/>
                    <a:pt x="470" y="173"/>
                    <a:pt x="470" y="173"/>
                  </a:cubicBezTo>
                  <a:cubicBezTo>
                    <a:pt x="470" y="173"/>
                    <a:pt x="470" y="173"/>
                    <a:pt x="470" y="173"/>
                  </a:cubicBezTo>
                  <a:cubicBezTo>
                    <a:pt x="213" y="430"/>
                    <a:pt x="213" y="430"/>
                    <a:pt x="213" y="430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9" y="624"/>
                    <a:pt x="19" y="624"/>
                    <a:pt x="19" y="624"/>
                  </a:cubicBezTo>
                  <a:cubicBezTo>
                    <a:pt x="7" y="636"/>
                    <a:pt x="0" y="653"/>
                    <a:pt x="0" y="6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0"/>
            <p:cNvSpPr/>
            <p:nvPr/>
          </p:nvSpPr>
          <p:spPr bwMode="auto">
            <a:xfrm>
              <a:off x="342900" y="5086350"/>
              <a:ext cx="863600" cy="858838"/>
            </a:xfrm>
            <a:custGeom>
              <a:avLst/>
              <a:gdLst>
                <a:gd name="T0" fmla="*/ 22 w 496"/>
                <a:gd name="T1" fmla="*/ 494 h 494"/>
                <a:gd name="T2" fmla="*/ 8 w 496"/>
                <a:gd name="T3" fmla="*/ 488 h 494"/>
                <a:gd name="T4" fmla="*/ 8 w 496"/>
                <a:gd name="T5" fmla="*/ 459 h 494"/>
                <a:gd name="T6" fmla="*/ 459 w 496"/>
                <a:gd name="T7" fmla="*/ 8 h 494"/>
                <a:gd name="T8" fmla="*/ 488 w 496"/>
                <a:gd name="T9" fmla="*/ 8 h 494"/>
                <a:gd name="T10" fmla="*/ 488 w 496"/>
                <a:gd name="T11" fmla="*/ 37 h 494"/>
                <a:gd name="T12" fmla="*/ 37 w 496"/>
                <a:gd name="T13" fmla="*/ 488 h 494"/>
                <a:gd name="T14" fmla="*/ 22 w 496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494">
                  <a:moveTo>
                    <a:pt x="22" y="494"/>
                  </a:moveTo>
                  <a:cubicBezTo>
                    <a:pt x="17" y="494"/>
                    <a:pt x="12" y="492"/>
                    <a:pt x="8" y="488"/>
                  </a:cubicBezTo>
                  <a:cubicBezTo>
                    <a:pt x="0" y="480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80" y="0"/>
                    <a:pt x="488" y="8"/>
                  </a:cubicBezTo>
                  <a:cubicBezTo>
                    <a:pt x="496" y="16"/>
                    <a:pt x="496" y="29"/>
                    <a:pt x="488" y="37"/>
                  </a:cubicBezTo>
                  <a:cubicBezTo>
                    <a:pt x="37" y="488"/>
                    <a:pt x="37" y="488"/>
                    <a:pt x="37" y="488"/>
                  </a:cubicBezTo>
                  <a:cubicBezTo>
                    <a:pt x="33" y="492"/>
                    <a:pt x="28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1"/>
            <p:cNvSpPr/>
            <p:nvPr/>
          </p:nvSpPr>
          <p:spPr bwMode="auto">
            <a:xfrm>
              <a:off x="-1965325" y="5884862"/>
              <a:ext cx="860425" cy="858838"/>
            </a:xfrm>
            <a:custGeom>
              <a:avLst/>
              <a:gdLst>
                <a:gd name="T0" fmla="*/ 22 w 495"/>
                <a:gd name="T1" fmla="*/ 494 h 494"/>
                <a:gd name="T2" fmla="*/ 8 w 495"/>
                <a:gd name="T3" fmla="*/ 488 h 494"/>
                <a:gd name="T4" fmla="*/ 8 w 495"/>
                <a:gd name="T5" fmla="*/ 459 h 494"/>
                <a:gd name="T6" fmla="*/ 459 w 495"/>
                <a:gd name="T7" fmla="*/ 8 h 494"/>
                <a:gd name="T8" fmla="*/ 487 w 495"/>
                <a:gd name="T9" fmla="*/ 8 h 494"/>
                <a:gd name="T10" fmla="*/ 487 w 495"/>
                <a:gd name="T11" fmla="*/ 37 h 494"/>
                <a:gd name="T12" fmla="*/ 36 w 495"/>
                <a:gd name="T13" fmla="*/ 488 h 494"/>
                <a:gd name="T14" fmla="*/ 22 w 495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4">
                  <a:moveTo>
                    <a:pt x="22" y="494"/>
                  </a:moveTo>
                  <a:cubicBezTo>
                    <a:pt x="17" y="494"/>
                    <a:pt x="12" y="492"/>
                    <a:pt x="8" y="488"/>
                  </a:cubicBezTo>
                  <a:cubicBezTo>
                    <a:pt x="0" y="480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9"/>
                    <a:pt x="487" y="37"/>
                  </a:cubicBezTo>
                  <a:cubicBezTo>
                    <a:pt x="36" y="488"/>
                    <a:pt x="36" y="488"/>
                    <a:pt x="36" y="488"/>
                  </a:cubicBezTo>
                  <a:cubicBezTo>
                    <a:pt x="32" y="492"/>
                    <a:pt x="27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2"/>
            <p:cNvSpPr/>
            <p:nvPr/>
          </p:nvSpPr>
          <p:spPr bwMode="auto">
            <a:xfrm>
              <a:off x="41275" y="5160962"/>
              <a:ext cx="895350" cy="892175"/>
            </a:xfrm>
            <a:custGeom>
              <a:avLst/>
              <a:gdLst>
                <a:gd name="T0" fmla="*/ 13 w 514"/>
                <a:gd name="T1" fmla="*/ 513 h 513"/>
                <a:gd name="T2" fmla="*/ 5 w 514"/>
                <a:gd name="T3" fmla="*/ 509 h 513"/>
                <a:gd name="T4" fmla="*/ 5 w 514"/>
                <a:gd name="T5" fmla="*/ 492 h 513"/>
                <a:gd name="T6" fmla="*/ 493 w 514"/>
                <a:gd name="T7" fmla="*/ 4 h 513"/>
                <a:gd name="T8" fmla="*/ 510 w 514"/>
                <a:gd name="T9" fmla="*/ 4 h 513"/>
                <a:gd name="T10" fmla="*/ 510 w 514"/>
                <a:gd name="T11" fmla="*/ 21 h 513"/>
                <a:gd name="T12" fmla="*/ 21 w 514"/>
                <a:gd name="T13" fmla="*/ 509 h 513"/>
                <a:gd name="T14" fmla="*/ 13 w 514"/>
                <a:gd name="T15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513">
                  <a:moveTo>
                    <a:pt x="13" y="513"/>
                  </a:moveTo>
                  <a:cubicBezTo>
                    <a:pt x="10" y="513"/>
                    <a:pt x="7" y="512"/>
                    <a:pt x="5" y="509"/>
                  </a:cubicBezTo>
                  <a:cubicBezTo>
                    <a:pt x="0" y="505"/>
                    <a:pt x="0" y="497"/>
                    <a:pt x="5" y="492"/>
                  </a:cubicBezTo>
                  <a:cubicBezTo>
                    <a:pt x="493" y="4"/>
                    <a:pt x="493" y="4"/>
                    <a:pt x="493" y="4"/>
                  </a:cubicBezTo>
                  <a:cubicBezTo>
                    <a:pt x="497" y="0"/>
                    <a:pt x="505" y="0"/>
                    <a:pt x="510" y="4"/>
                  </a:cubicBezTo>
                  <a:cubicBezTo>
                    <a:pt x="514" y="9"/>
                    <a:pt x="514" y="17"/>
                    <a:pt x="510" y="21"/>
                  </a:cubicBezTo>
                  <a:cubicBezTo>
                    <a:pt x="21" y="509"/>
                    <a:pt x="21" y="509"/>
                    <a:pt x="21" y="509"/>
                  </a:cubicBezTo>
                  <a:cubicBezTo>
                    <a:pt x="19" y="512"/>
                    <a:pt x="16" y="513"/>
                    <a:pt x="13" y="51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4"/>
            <p:cNvSpPr/>
            <p:nvPr/>
          </p:nvSpPr>
          <p:spPr bwMode="auto">
            <a:xfrm>
              <a:off x="-469900" y="5326062"/>
              <a:ext cx="636588" cy="652463"/>
            </a:xfrm>
            <a:custGeom>
              <a:avLst/>
              <a:gdLst>
                <a:gd name="T0" fmla="*/ 366 w 366"/>
                <a:gd name="T1" fmla="*/ 0 h 375"/>
                <a:gd name="T2" fmla="*/ 4 w 366"/>
                <a:gd name="T3" fmla="*/ 361 h 375"/>
                <a:gd name="T4" fmla="*/ 2 w 366"/>
                <a:gd name="T5" fmla="*/ 375 h 375"/>
                <a:gd name="T6" fmla="*/ 105 w 366"/>
                <a:gd name="T7" fmla="*/ 272 h 375"/>
                <a:gd name="T8" fmla="*/ 349 w 366"/>
                <a:gd name="T9" fmla="*/ 28 h 375"/>
                <a:gd name="T10" fmla="*/ 366 w 366"/>
                <a:gd name="T11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375">
                  <a:moveTo>
                    <a:pt x="366" y="0"/>
                  </a:moveTo>
                  <a:cubicBezTo>
                    <a:pt x="4" y="361"/>
                    <a:pt x="4" y="361"/>
                    <a:pt x="4" y="361"/>
                  </a:cubicBezTo>
                  <a:cubicBezTo>
                    <a:pt x="1" y="365"/>
                    <a:pt x="0" y="370"/>
                    <a:pt x="2" y="375"/>
                  </a:cubicBezTo>
                  <a:cubicBezTo>
                    <a:pt x="105" y="272"/>
                    <a:pt x="105" y="272"/>
                    <a:pt x="105" y="27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57" y="20"/>
                    <a:pt x="363" y="10"/>
                    <a:pt x="366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5"/>
            <p:cNvSpPr>
              <a:spLocks noEditPoints="1"/>
            </p:cNvSpPr>
            <p:nvPr/>
          </p:nvSpPr>
          <p:spPr bwMode="auto">
            <a:xfrm>
              <a:off x="-1604962" y="7202487"/>
              <a:ext cx="858838" cy="885825"/>
            </a:xfrm>
            <a:custGeom>
              <a:avLst/>
              <a:gdLst>
                <a:gd name="T0" fmla="*/ 428 w 494"/>
                <a:gd name="T1" fmla="*/ 82 h 510"/>
                <a:gd name="T2" fmla="*/ 427 w 494"/>
                <a:gd name="T3" fmla="*/ 83 h 510"/>
                <a:gd name="T4" fmla="*/ 306 w 494"/>
                <a:gd name="T5" fmla="*/ 204 h 510"/>
                <a:gd name="T6" fmla="*/ 306 w 494"/>
                <a:gd name="T7" fmla="*/ 204 h 510"/>
                <a:gd name="T8" fmla="*/ 0 w 494"/>
                <a:gd name="T9" fmla="*/ 510 h 510"/>
                <a:gd name="T10" fmla="*/ 1 w 494"/>
                <a:gd name="T11" fmla="*/ 509 h 510"/>
                <a:gd name="T12" fmla="*/ 428 w 494"/>
                <a:gd name="T13" fmla="*/ 82 h 510"/>
                <a:gd name="T14" fmla="*/ 480 w 494"/>
                <a:gd name="T15" fmla="*/ 0 h 510"/>
                <a:gd name="T16" fmla="*/ 472 w 494"/>
                <a:gd name="T17" fmla="*/ 4 h 510"/>
                <a:gd name="T18" fmla="*/ 441 w 494"/>
                <a:gd name="T19" fmla="*/ 35 h 510"/>
                <a:gd name="T20" fmla="*/ 446 w 494"/>
                <a:gd name="T21" fmla="*/ 35 h 510"/>
                <a:gd name="T22" fmla="*/ 470 w 494"/>
                <a:gd name="T23" fmla="*/ 39 h 510"/>
                <a:gd name="T24" fmla="*/ 489 w 494"/>
                <a:gd name="T25" fmla="*/ 21 h 510"/>
                <a:gd name="T26" fmla="*/ 489 w 494"/>
                <a:gd name="T27" fmla="*/ 4 h 510"/>
                <a:gd name="T28" fmla="*/ 480 w 494"/>
                <a:gd name="T29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4" h="510">
                  <a:moveTo>
                    <a:pt x="428" y="82"/>
                  </a:moveTo>
                  <a:cubicBezTo>
                    <a:pt x="428" y="82"/>
                    <a:pt x="427" y="82"/>
                    <a:pt x="427" y="83"/>
                  </a:cubicBezTo>
                  <a:cubicBezTo>
                    <a:pt x="306" y="204"/>
                    <a:pt x="306" y="204"/>
                    <a:pt x="306" y="204"/>
                  </a:cubicBezTo>
                  <a:cubicBezTo>
                    <a:pt x="306" y="204"/>
                    <a:pt x="306" y="204"/>
                    <a:pt x="306" y="204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10"/>
                    <a:pt x="0" y="509"/>
                    <a:pt x="1" y="509"/>
                  </a:cubicBezTo>
                  <a:cubicBezTo>
                    <a:pt x="428" y="82"/>
                    <a:pt x="428" y="82"/>
                    <a:pt x="428" y="82"/>
                  </a:cubicBezTo>
                  <a:moveTo>
                    <a:pt x="480" y="0"/>
                  </a:moveTo>
                  <a:cubicBezTo>
                    <a:pt x="477" y="0"/>
                    <a:pt x="474" y="1"/>
                    <a:pt x="472" y="4"/>
                  </a:cubicBezTo>
                  <a:cubicBezTo>
                    <a:pt x="441" y="35"/>
                    <a:pt x="441" y="35"/>
                    <a:pt x="441" y="35"/>
                  </a:cubicBezTo>
                  <a:cubicBezTo>
                    <a:pt x="442" y="35"/>
                    <a:pt x="444" y="35"/>
                    <a:pt x="446" y="35"/>
                  </a:cubicBezTo>
                  <a:cubicBezTo>
                    <a:pt x="454" y="35"/>
                    <a:pt x="463" y="36"/>
                    <a:pt x="470" y="39"/>
                  </a:cubicBezTo>
                  <a:cubicBezTo>
                    <a:pt x="489" y="21"/>
                    <a:pt x="489" y="21"/>
                    <a:pt x="489" y="21"/>
                  </a:cubicBezTo>
                  <a:cubicBezTo>
                    <a:pt x="494" y="16"/>
                    <a:pt x="494" y="9"/>
                    <a:pt x="489" y="4"/>
                  </a:cubicBezTo>
                  <a:cubicBezTo>
                    <a:pt x="487" y="1"/>
                    <a:pt x="483" y="0"/>
                    <a:pt x="48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6"/>
            <p:cNvSpPr/>
            <p:nvPr/>
          </p:nvSpPr>
          <p:spPr bwMode="auto">
            <a:xfrm>
              <a:off x="-1641475" y="7262812"/>
              <a:ext cx="854075" cy="828675"/>
            </a:xfrm>
            <a:custGeom>
              <a:avLst/>
              <a:gdLst>
                <a:gd name="T0" fmla="*/ 467 w 491"/>
                <a:gd name="T1" fmla="*/ 0 h 477"/>
                <a:gd name="T2" fmla="*/ 462 w 491"/>
                <a:gd name="T3" fmla="*/ 0 h 477"/>
                <a:gd name="T4" fmla="*/ 5 w 491"/>
                <a:gd name="T5" fmla="*/ 457 h 477"/>
                <a:gd name="T6" fmla="*/ 5 w 491"/>
                <a:gd name="T7" fmla="*/ 474 h 477"/>
                <a:gd name="T8" fmla="*/ 13 w 491"/>
                <a:gd name="T9" fmla="*/ 477 h 477"/>
                <a:gd name="T10" fmla="*/ 21 w 491"/>
                <a:gd name="T11" fmla="*/ 475 h 477"/>
                <a:gd name="T12" fmla="*/ 327 w 491"/>
                <a:gd name="T13" fmla="*/ 169 h 477"/>
                <a:gd name="T14" fmla="*/ 327 w 491"/>
                <a:gd name="T15" fmla="*/ 169 h 477"/>
                <a:gd name="T16" fmla="*/ 448 w 491"/>
                <a:gd name="T17" fmla="*/ 48 h 477"/>
                <a:gd name="T18" fmla="*/ 449 w 491"/>
                <a:gd name="T19" fmla="*/ 47 h 477"/>
                <a:gd name="T20" fmla="*/ 491 w 491"/>
                <a:gd name="T21" fmla="*/ 4 h 477"/>
                <a:gd name="T22" fmla="*/ 467 w 491"/>
                <a:gd name="T23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1" h="477">
                  <a:moveTo>
                    <a:pt x="467" y="0"/>
                  </a:moveTo>
                  <a:cubicBezTo>
                    <a:pt x="465" y="0"/>
                    <a:pt x="463" y="0"/>
                    <a:pt x="462" y="0"/>
                  </a:cubicBezTo>
                  <a:cubicBezTo>
                    <a:pt x="5" y="457"/>
                    <a:pt x="5" y="457"/>
                    <a:pt x="5" y="457"/>
                  </a:cubicBezTo>
                  <a:cubicBezTo>
                    <a:pt x="0" y="462"/>
                    <a:pt x="0" y="469"/>
                    <a:pt x="5" y="474"/>
                  </a:cubicBezTo>
                  <a:cubicBezTo>
                    <a:pt x="7" y="476"/>
                    <a:pt x="10" y="477"/>
                    <a:pt x="13" y="477"/>
                  </a:cubicBezTo>
                  <a:cubicBezTo>
                    <a:pt x="16" y="477"/>
                    <a:pt x="18" y="477"/>
                    <a:pt x="21" y="475"/>
                  </a:cubicBezTo>
                  <a:cubicBezTo>
                    <a:pt x="327" y="169"/>
                    <a:pt x="327" y="169"/>
                    <a:pt x="327" y="169"/>
                  </a:cubicBezTo>
                  <a:cubicBezTo>
                    <a:pt x="327" y="169"/>
                    <a:pt x="327" y="169"/>
                    <a:pt x="327" y="169"/>
                  </a:cubicBezTo>
                  <a:cubicBezTo>
                    <a:pt x="448" y="48"/>
                    <a:pt x="448" y="48"/>
                    <a:pt x="448" y="48"/>
                  </a:cubicBezTo>
                  <a:cubicBezTo>
                    <a:pt x="448" y="47"/>
                    <a:pt x="449" y="47"/>
                    <a:pt x="449" y="47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4" y="1"/>
                    <a:pt x="475" y="0"/>
                    <a:pt x="46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7"/>
            <p:cNvSpPr/>
            <p:nvPr/>
          </p:nvSpPr>
          <p:spPr bwMode="auto">
            <a:xfrm>
              <a:off x="-2173287" y="6499225"/>
              <a:ext cx="896938" cy="893763"/>
            </a:xfrm>
            <a:custGeom>
              <a:avLst/>
              <a:gdLst>
                <a:gd name="T0" fmla="*/ 13 w 515"/>
                <a:gd name="T1" fmla="*/ 514 h 514"/>
                <a:gd name="T2" fmla="*/ 5 w 515"/>
                <a:gd name="T3" fmla="*/ 510 h 514"/>
                <a:gd name="T4" fmla="*/ 5 w 515"/>
                <a:gd name="T5" fmla="*/ 493 h 514"/>
                <a:gd name="T6" fmla="*/ 493 w 515"/>
                <a:gd name="T7" fmla="*/ 5 h 514"/>
                <a:gd name="T8" fmla="*/ 510 w 515"/>
                <a:gd name="T9" fmla="*/ 5 h 514"/>
                <a:gd name="T10" fmla="*/ 510 w 515"/>
                <a:gd name="T11" fmla="*/ 22 h 514"/>
                <a:gd name="T12" fmla="*/ 22 w 515"/>
                <a:gd name="T13" fmla="*/ 510 h 514"/>
                <a:gd name="T14" fmla="*/ 13 w 515"/>
                <a:gd name="T1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514">
                  <a:moveTo>
                    <a:pt x="13" y="514"/>
                  </a:moveTo>
                  <a:cubicBezTo>
                    <a:pt x="10" y="514"/>
                    <a:pt x="7" y="513"/>
                    <a:pt x="5" y="510"/>
                  </a:cubicBezTo>
                  <a:cubicBezTo>
                    <a:pt x="0" y="506"/>
                    <a:pt x="0" y="498"/>
                    <a:pt x="5" y="493"/>
                  </a:cubicBezTo>
                  <a:cubicBezTo>
                    <a:pt x="493" y="5"/>
                    <a:pt x="493" y="5"/>
                    <a:pt x="493" y="5"/>
                  </a:cubicBezTo>
                  <a:cubicBezTo>
                    <a:pt x="498" y="0"/>
                    <a:pt x="505" y="0"/>
                    <a:pt x="510" y="5"/>
                  </a:cubicBezTo>
                  <a:cubicBezTo>
                    <a:pt x="515" y="10"/>
                    <a:pt x="515" y="17"/>
                    <a:pt x="510" y="22"/>
                  </a:cubicBezTo>
                  <a:cubicBezTo>
                    <a:pt x="22" y="510"/>
                    <a:pt x="22" y="510"/>
                    <a:pt x="22" y="510"/>
                  </a:cubicBezTo>
                  <a:cubicBezTo>
                    <a:pt x="19" y="513"/>
                    <a:pt x="16" y="514"/>
                    <a:pt x="13" y="5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8"/>
            <p:cNvSpPr/>
            <p:nvPr/>
          </p:nvSpPr>
          <p:spPr bwMode="auto">
            <a:xfrm>
              <a:off x="-1374775" y="574992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9"/>
            <p:cNvSpPr/>
            <p:nvPr/>
          </p:nvSpPr>
          <p:spPr bwMode="auto">
            <a:xfrm>
              <a:off x="-1422400" y="5799137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0"/>
            <p:cNvSpPr/>
            <p:nvPr/>
          </p:nvSpPr>
          <p:spPr bwMode="auto">
            <a:xfrm>
              <a:off x="-1471612" y="5848350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9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1"/>
            <p:cNvSpPr/>
            <p:nvPr/>
          </p:nvSpPr>
          <p:spPr bwMode="auto">
            <a:xfrm>
              <a:off x="-1520825" y="5895975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30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30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2"/>
            <p:cNvSpPr/>
            <p:nvPr/>
          </p:nvSpPr>
          <p:spPr bwMode="auto">
            <a:xfrm>
              <a:off x="-1568450" y="59436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3"/>
            <p:cNvSpPr/>
            <p:nvPr/>
          </p:nvSpPr>
          <p:spPr bwMode="auto">
            <a:xfrm>
              <a:off x="-1616075" y="5991225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1 h 40"/>
                <a:gd name="T4" fmla="*/ 29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4"/>
            <p:cNvSpPr/>
            <p:nvPr/>
          </p:nvSpPr>
          <p:spPr bwMode="auto">
            <a:xfrm>
              <a:off x="-1665287" y="6040437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5"/>
            <p:cNvSpPr/>
            <p:nvPr/>
          </p:nvSpPr>
          <p:spPr bwMode="auto">
            <a:xfrm>
              <a:off x="-341312" y="6770687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0 h 40"/>
                <a:gd name="T4" fmla="*/ 28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6"/>
            <p:cNvSpPr/>
            <p:nvPr/>
          </p:nvSpPr>
          <p:spPr bwMode="auto">
            <a:xfrm>
              <a:off x="-390525" y="681990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87"/>
            <p:cNvSpPr/>
            <p:nvPr/>
          </p:nvSpPr>
          <p:spPr bwMode="auto">
            <a:xfrm>
              <a:off x="-439737" y="6867525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88"/>
            <p:cNvSpPr/>
            <p:nvPr/>
          </p:nvSpPr>
          <p:spPr bwMode="auto">
            <a:xfrm>
              <a:off x="-487362" y="6916737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9"/>
            <p:cNvSpPr/>
            <p:nvPr/>
          </p:nvSpPr>
          <p:spPr bwMode="auto">
            <a:xfrm>
              <a:off x="-536575" y="6965950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0"/>
            <p:cNvSpPr/>
            <p:nvPr/>
          </p:nvSpPr>
          <p:spPr bwMode="auto">
            <a:xfrm>
              <a:off x="-585787" y="7013575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1"/>
            <p:cNvSpPr/>
            <p:nvPr/>
          </p:nvSpPr>
          <p:spPr bwMode="auto">
            <a:xfrm>
              <a:off x="-633412" y="70612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 userDrawn="1"/>
        </p:nvGrpSpPr>
        <p:grpSpPr>
          <a:xfrm>
            <a:off x="8352391" y="2975208"/>
            <a:ext cx="4449210" cy="5907478"/>
            <a:chOff x="1227138" y="5867400"/>
            <a:chExt cx="2847975" cy="3781425"/>
          </a:xfrm>
        </p:grpSpPr>
        <p:sp>
          <p:nvSpPr>
            <p:cNvPr id="99" name="Freeform 92"/>
            <p:cNvSpPr/>
            <p:nvPr/>
          </p:nvSpPr>
          <p:spPr bwMode="auto">
            <a:xfrm>
              <a:off x="1227138" y="7548562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1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50 h 1208"/>
                <a:gd name="T14" fmla="*/ 525 w 1075"/>
                <a:gd name="T15" fmla="*/ 1045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8 w 1075"/>
                <a:gd name="T21" fmla="*/ 978 h 1208"/>
                <a:gd name="T22" fmla="*/ 760 w 1075"/>
                <a:gd name="T23" fmla="*/ 677 h 1208"/>
                <a:gd name="T24" fmla="*/ 760 w 1075"/>
                <a:gd name="T25" fmla="*/ 582 h 1208"/>
                <a:gd name="T26" fmla="*/ 665 w 1075"/>
                <a:gd name="T27" fmla="*/ 582 h 1208"/>
                <a:gd name="T28" fmla="*/ 93 w 1075"/>
                <a:gd name="T29" fmla="*/ 1154 h 1208"/>
                <a:gd name="T30" fmla="*/ 55 w 1075"/>
                <a:gd name="T31" fmla="*/ 1116 h 1208"/>
                <a:gd name="T32" fmla="*/ 299 w 1075"/>
                <a:gd name="T33" fmla="*/ 872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7 h 1208"/>
                <a:gd name="T46" fmla="*/ 169 w 1075"/>
                <a:gd name="T47" fmla="*/ 811 h 1208"/>
                <a:gd name="T48" fmla="*/ 131 w 1075"/>
                <a:gd name="T49" fmla="*/ 774 h 1208"/>
                <a:gd name="T50" fmla="*/ 408 w 1075"/>
                <a:gd name="T51" fmla="*/ 496 h 1208"/>
                <a:gd name="T52" fmla="*/ 494 w 1075"/>
                <a:gd name="T53" fmla="*/ 315 h 1208"/>
                <a:gd name="T54" fmla="*/ 398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1 w 1075"/>
                <a:gd name="T73" fmla="*/ 722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1" y="722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2" y="1208"/>
                    <a:pt x="95" y="1208"/>
                    <a:pt x="121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600"/>
                    <a:pt x="721" y="600"/>
                    <a:pt x="731" y="610"/>
                  </a:cubicBezTo>
                  <a:cubicBezTo>
                    <a:pt x="742" y="621"/>
                    <a:pt x="742" y="638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50"/>
                    <a:pt x="430" y="950"/>
                    <a:pt x="430" y="950"/>
                  </a:cubicBezTo>
                  <a:cubicBezTo>
                    <a:pt x="404" y="976"/>
                    <a:pt x="404" y="1019"/>
                    <a:pt x="430" y="1045"/>
                  </a:cubicBezTo>
                  <a:cubicBezTo>
                    <a:pt x="456" y="1071"/>
                    <a:pt x="499" y="1071"/>
                    <a:pt x="525" y="1045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7"/>
                    <a:pt x="469" y="1027"/>
                    <a:pt x="458" y="1016"/>
                  </a:cubicBezTo>
                  <a:cubicBezTo>
                    <a:pt x="448" y="1006"/>
                    <a:pt x="448" y="989"/>
                    <a:pt x="458" y="978"/>
                  </a:cubicBezTo>
                  <a:cubicBezTo>
                    <a:pt x="603" y="834"/>
                    <a:pt x="603" y="834"/>
                    <a:pt x="603" y="834"/>
                  </a:cubicBezTo>
                  <a:cubicBezTo>
                    <a:pt x="760" y="677"/>
                    <a:pt x="760" y="677"/>
                    <a:pt x="760" y="677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2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2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4"/>
                    <a:pt x="93" y="1154"/>
                    <a:pt x="93" y="1154"/>
                  </a:cubicBezTo>
                  <a:cubicBezTo>
                    <a:pt x="82" y="1164"/>
                    <a:pt x="65" y="1164"/>
                    <a:pt x="55" y="1154"/>
                  </a:cubicBezTo>
                  <a:cubicBezTo>
                    <a:pt x="44" y="1143"/>
                    <a:pt x="44" y="1126"/>
                    <a:pt x="55" y="1116"/>
                  </a:cubicBezTo>
                  <a:cubicBezTo>
                    <a:pt x="299" y="872"/>
                    <a:pt x="299" y="872"/>
                    <a:pt x="299" y="872"/>
                  </a:cubicBezTo>
                  <a:cubicBezTo>
                    <a:pt x="299" y="872"/>
                    <a:pt x="299" y="872"/>
                    <a:pt x="299" y="872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3"/>
                    <a:pt x="1055" y="20"/>
                  </a:cubicBezTo>
                  <a:cubicBezTo>
                    <a:pt x="1042" y="7"/>
                    <a:pt x="1025" y="0"/>
                    <a:pt x="1008" y="0"/>
                  </a:cubicBezTo>
                  <a:cubicBezTo>
                    <a:pt x="991" y="0"/>
                    <a:pt x="973" y="7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7"/>
                    <a:pt x="204" y="777"/>
                    <a:pt x="204" y="777"/>
                  </a:cubicBezTo>
                  <a:cubicBezTo>
                    <a:pt x="204" y="777"/>
                    <a:pt x="204" y="777"/>
                    <a:pt x="204" y="777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4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1"/>
                    <a:pt x="494" y="411"/>
                    <a:pt x="494" y="411"/>
                  </a:cubicBezTo>
                  <a:cubicBezTo>
                    <a:pt x="520" y="384"/>
                    <a:pt x="520" y="342"/>
                    <a:pt x="494" y="315"/>
                  </a:cubicBezTo>
                  <a:cubicBezTo>
                    <a:pt x="481" y="303"/>
                    <a:pt x="464" y="296"/>
                    <a:pt x="446" y="296"/>
                  </a:cubicBezTo>
                  <a:cubicBezTo>
                    <a:pt x="428" y="296"/>
                    <a:pt x="411" y="303"/>
                    <a:pt x="398" y="315"/>
                  </a:cubicBezTo>
                  <a:cubicBezTo>
                    <a:pt x="292" y="422"/>
                    <a:pt x="292" y="422"/>
                    <a:pt x="292" y="422"/>
                  </a:cubicBezTo>
                  <a:cubicBezTo>
                    <a:pt x="284" y="430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5" y="354"/>
                    <a:pt x="475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2"/>
                    <a:pt x="336" y="702"/>
                    <a:pt x="336" y="702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4"/>
                    <a:pt x="1035" y="60"/>
                    <a:pt x="1035" y="67"/>
                  </a:cubicBezTo>
                  <a:cubicBezTo>
                    <a:pt x="1035" y="75"/>
                    <a:pt x="1032" y="81"/>
                    <a:pt x="1027" y="86"/>
                  </a:cubicBezTo>
                  <a:cubicBezTo>
                    <a:pt x="391" y="722"/>
                    <a:pt x="391" y="722"/>
                    <a:pt x="391" y="72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3"/>
            <p:cNvSpPr/>
            <p:nvPr/>
          </p:nvSpPr>
          <p:spPr bwMode="auto">
            <a:xfrm>
              <a:off x="2162175" y="6672262"/>
              <a:ext cx="1550988" cy="1587500"/>
            </a:xfrm>
            <a:custGeom>
              <a:avLst/>
              <a:gdLst>
                <a:gd name="T0" fmla="*/ 864 w 891"/>
                <a:gd name="T1" fmla="*/ 27 h 913"/>
                <a:gd name="T2" fmla="*/ 648 w 891"/>
                <a:gd name="T3" fmla="*/ 147 h 913"/>
                <a:gd name="T4" fmla="*/ 453 w 891"/>
                <a:gd name="T5" fmla="*/ 343 h 913"/>
                <a:gd name="T6" fmla="*/ 318 w 891"/>
                <a:gd name="T7" fmla="*/ 478 h 913"/>
                <a:gd name="T8" fmla="*/ 49 w 891"/>
                <a:gd name="T9" fmla="*/ 709 h 913"/>
                <a:gd name="T10" fmla="*/ 316 w 891"/>
                <a:gd name="T11" fmla="*/ 404 h 913"/>
                <a:gd name="T12" fmla="*/ 461 w 891"/>
                <a:gd name="T13" fmla="*/ 164 h 913"/>
                <a:gd name="T14" fmla="*/ 217 w 891"/>
                <a:gd name="T15" fmla="*/ 313 h 913"/>
                <a:gd name="T16" fmla="*/ 245 w 891"/>
                <a:gd name="T17" fmla="*/ 341 h 913"/>
                <a:gd name="T18" fmla="*/ 432 w 891"/>
                <a:gd name="T19" fmla="*/ 193 h 913"/>
                <a:gd name="T20" fmla="*/ 288 w 891"/>
                <a:gd name="T21" fmla="*/ 375 h 913"/>
                <a:gd name="T22" fmla="*/ 0 w 891"/>
                <a:gd name="T23" fmla="*/ 690 h 913"/>
                <a:gd name="T24" fmla="*/ 68 w 891"/>
                <a:gd name="T25" fmla="*/ 757 h 913"/>
                <a:gd name="T26" fmla="*/ 417 w 891"/>
                <a:gd name="T27" fmla="*/ 436 h 913"/>
                <a:gd name="T28" fmla="*/ 836 w 891"/>
                <a:gd name="T29" fmla="*/ 55 h 913"/>
                <a:gd name="T30" fmla="*/ 592 w 891"/>
                <a:gd name="T31" fmla="*/ 337 h 913"/>
                <a:gd name="T32" fmla="*/ 540 w 891"/>
                <a:gd name="T33" fmla="*/ 389 h 913"/>
                <a:gd name="T34" fmla="*/ 540 w 891"/>
                <a:gd name="T35" fmla="*/ 484 h 913"/>
                <a:gd name="T36" fmla="*/ 635 w 891"/>
                <a:gd name="T37" fmla="*/ 484 h 913"/>
                <a:gd name="T38" fmla="*/ 651 w 891"/>
                <a:gd name="T39" fmla="*/ 469 h 913"/>
                <a:gd name="T40" fmla="*/ 687 w 891"/>
                <a:gd name="T41" fmla="*/ 432 h 913"/>
                <a:gd name="T42" fmla="*/ 760 w 891"/>
                <a:gd name="T43" fmla="*/ 397 h 913"/>
                <a:gd name="T44" fmla="*/ 483 w 891"/>
                <a:gd name="T45" fmla="*/ 712 h 913"/>
                <a:gd name="T46" fmla="*/ 397 w 891"/>
                <a:gd name="T47" fmla="*/ 798 h 913"/>
                <a:gd name="T48" fmla="*/ 445 w 891"/>
                <a:gd name="T49" fmla="*/ 913 h 913"/>
                <a:gd name="T50" fmla="*/ 598 w 891"/>
                <a:gd name="T51" fmla="*/ 787 h 913"/>
                <a:gd name="T52" fmla="*/ 570 w 891"/>
                <a:gd name="T53" fmla="*/ 758 h 913"/>
                <a:gd name="T54" fmla="*/ 445 w 891"/>
                <a:gd name="T55" fmla="*/ 873 h 913"/>
                <a:gd name="T56" fmla="*/ 426 w 891"/>
                <a:gd name="T57" fmla="*/ 827 h 913"/>
                <a:gd name="T58" fmla="*/ 651 w 891"/>
                <a:gd name="T59" fmla="*/ 602 h 913"/>
                <a:gd name="T60" fmla="*/ 789 w 891"/>
                <a:gd name="T61" fmla="*/ 369 h 913"/>
                <a:gd name="T62" fmla="*/ 606 w 891"/>
                <a:gd name="T63" fmla="*/ 456 h 913"/>
                <a:gd name="T64" fmla="*/ 560 w 891"/>
                <a:gd name="T65" fmla="*/ 437 h 913"/>
                <a:gd name="T66" fmla="*/ 864 w 891"/>
                <a:gd name="T67" fmla="*/ 122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1" h="913">
                  <a:moveTo>
                    <a:pt x="864" y="122"/>
                  </a:moveTo>
                  <a:cubicBezTo>
                    <a:pt x="891" y="96"/>
                    <a:pt x="891" y="53"/>
                    <a:pt x="864" y="27"/>
                  </a:cubicBezTo>
                  <a:cubicBezTo>
                    <a:pt x="838" y="0"/>
                    <a:pt x="795" y="0"/>
                    <a:pt x="769" y="27"/>
                  </a:cubicBezTo>
                  <a:cubicBezTo>
                    <a:pt x="648" y="147"/>
                    <a:pt x="648" y="147"/>
                    <a:pt x="648" y="147"/>
                  </a:cubicBezTo>
                  <a:cubicBezTo>
                    <a:pt x="648" y="147"/>
                    <a:pt x="648" y="147"/>
                    <a:pt x="648" y="147"/>
                  </a:cubicBezTo>
                  <a:cubicBezTo>
                    <a:pt x="453" y="343"/>
                    <a:pt x="453" y="343"/>
                    <a:pt x="453" y="343"/>
                  </a:cubicBezTo>
                  <a:cubicBezTo>
                    <a:pt x="318" y="478"/>
                    <a:pt x="318" y="478"/>
                    <a:pt x="318" y="478"/>
                  </a:cubicBezTo>
                  <a:cubicBezTo>
                    <a:pt x="318" y="478"/>
                    <a:pt x="318" y="478"/>
                    <a:pt x="318" y="478"/>
                  </a:cubicBezTo>
                  <a:cubicBezTo>
                    <a:pt x="87" y="709"/>
                    <a:pt x="87" y="709"/>
                    <a:pt x="87" y="709"/>
                  </a:cubicBezTo>
                  <a:cubicBezTo>
                    <a:pt x="76" y="719"/>
                    <a:pt x="59" y="719"/>
                    <a:pt x="49" y="709"/>
                  </a:cubicBezTo>
                  <a:cubicBezTo>
                    <a:pt x="38" y="699"/>
                    <a:pt x="38" y="682"/>
                    <a:pt x="49" y="671"/>
                  </a:cubicBezTo>
                  <a:cubicBezTo>
                    <a:pt x="316" y="404"/>
                    <a:pt x="316" y="404"/>
                    <a:pt x="316" y="404"/>
                  </a:cubicBezTo>
                  <a:cubicBezTo>
                    <a:pt x="461" y="259"/>
                    <a:pt x="461" y="259"/>
                    <a:pt x="461" y="259"/>
                  </a:cubicBezTo>
                  <a:cubicBezTo>
                    <a:pt x="487" y="233"/>
                    <a:pt x="487" y="190"/>
                    <a:pt x="461" y="164"/>
                  </a:cubicBezTo>
                  <a:cubicBezTo>
                    <a:pt x="435" y="138"/>
                    <a:pt x="392" y="138"/>
                    <a:pt x="366" y="164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209" y="321"/>
                    <a:pt x="209" y="333"/>
                    <a:pt x="217" y="341"/>
                  </a:cubicBezTo>
                  <a:cubicBezTo>
                    <a:pt x="225" y="349"/>
                    <a:pt x="238" y="349"/>
                    <a:pt x="245" y="341"/>
                  </a:cubicBezTo>
                  <a:cubicBezTo>
                    <a:pt x="394" y="193"/>
                    <a:pt x="394" y="193"/>
                    <a:pt x="394" y="193"/>
                  </a:cubicBezTo>
                  <a:cubicBezTo>
                    <a:pt x="405" y="182"/>
                    <a:pt x="422" y="182"/>
                    <a:pt x="432" y="193"/>
                  </a:cubicBezTo>
                  <a:cubicBezTo>
                    <a:pt x="443" y="203"/>
                    <a:pt x="443" y="220"/>
                    <a:pt x="432" y="230"/>
                  </a:cubicBezTo>
                  <a:cubicBezTo>
                    <a:pt x="288" y="375"/>
                    <a:pt x="288" y="375"/>
                    <a:pt x="288" y="375"/>
                  </a:cubicBezTo>
                  <a:cubicBezTo>
                    <a:pt x="20" y="642"/>
                    <a:pt x="20" y="642"/>
                    <a:pt x="20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20" y="738"/>
                  </a:cubicBezTo>
                  <a:cubicBezTo>
                    <a:pt x="33" y="751"/>
                    <a:pt x="51" y="757"/>
                    <a:pt x="68" y="757"/>
                  </a:cubicBezTo>
                  <a:cubicBezTo>
                    <a:pt x="85" y="757"/>
                    <a:pt x="102" y="751"/>
                    <a:pt x="115" y="738"/>
                  </a:cubicBezTo>
                  <a:cubicBezTo>
                    <a:pt x="417" y="436"/>
                    <a:pt x="417" y="436"/>
                    <a:pt x="417" y="436"/>
                  </a:cubicBezTo>
                  <a:cubicBezTo>
                    <a:pt x="798" y="55"/>
                    <a:pt x="798" y="55"/>
                    <a:pt x="798" y="55"/>
                  </a:cubicBezTo>
                  <a:cubicBezTo>
                    <a:pt x="808" y="45"/>
                    <a:pt x="825" y="45"/>
                    <a:pt x="836" y="55"/>
                  </a:cubicBezTo>
                  <a:cubicBezTo>
                    <a:pt x="846" y="66"/>
                    <a:pt x="846" y="83"/>
                    <a:pt x="836" y="93"/>
                  </a:cubicBezTo>
                  <a:cubicBezTo>
                    <a:pt x="592" y="337"/>
                    <a:pt x="592" y="337"/>
                    <a:pt x="592" y="337"/>
                  </a:cubicBezTo>
                  <a:cubicBezTo>
                    <a:pt x="592" y="337"/>
                    <a:pt x="592" y="337"/>
                    <a:pt x="592" y="337"/>
                  </a:cubicBezTo>
                  <a:cubicBezTo>
                    <a:pt x="540" y="389"/>
                    <a:pt x="540" y="389"/>
                    <a:pt x="540" y="389"/>
                  </a:cubicBezTo>
                  <a:cubicBezTo>
                    <a:pt x="527" y="402"/>
                    <a:pt x="520" y="419"/>
                    <a:pt x="520" y="437"/>
                  </a:cubicBezTo>
                  <a:cubicBezTo>
                    <a:pt x="520" y="455"/>
                    <a:pt x="527" y="472"/>
                    <a:pt x="540" y="484"/>
                  </a:cubicBezTo>
                  <a:cubicBezTo>
                    <a:pt x="553" y="498"/>
                    <a:pt x="570" y="504"/>
                    <a:pt x="587" y="504"/>
                  </a:cubicBezTo>
                  <a:cubicBezTo>
                    <a:pt x="604" y="504"/>
                    <a:pt x="622" y="498"/>
                    <a:pt x="635" y="484"/>
                  </a:cubicBezTo>
                  <a:cubicBezTo>
                    <a:pt x="651" y="469"/>
                    <a:pt x="651" y="469"/>
                    <a:pt x="651" y="469"/>
                  </a:cubicBezTo>
                  <a:cubicBezTo>
                    <a:pt x="651" y="469"/>
                    <a:pt x="651" y="469"/>
                    <a:pt x="651" y="469"/>
                  </a:cubicBezTo>
                  <a:cubicBezTo>
                    <a:pt x="687" y="432"/>
                    <a:pt x="687" y="432"/>
                    <a:pt x="687" y="432"/>
                  </a:cubicBezTo>
                  <a:cubicBezTo>
                    <a:pt x="687" y="432"/>
                    <a:pt x="687" y="432"/>
                    <a:pt x="687" y="432"/>
                  </a:cubicBezTo>
                  <a:cubicBezTo>
                    <a:pt x="722" y="397"/>
                    <a:pt x="722" y="397"/>
                    <a:pt x="722" y="397"/>
                  </a:cubicBezTo>
                  <a:cubicBezTo>
                    <a:pt x="732" y="387"/>
                    <a:pt x="749" y="387"/>
                    <a:pt x="760" y="397"/>
                  </a:cubicBezTo>
                  <a:cubicBezTo>
                    <a:pt x="770" y="408"/>
                    <a:pt x="770" y="425"/>
                    <a:pt x="760" y="435"/>
                  </a:cubicBezTo>
                  <a:cubicBezTo>
                    <a:pt x="483" y="712"/>
                    <a:pt x="483" y="712"/>
                    <a:pt x="483" y="712"/>
                  </a:cubicBezTo>
                  <a:cubicBezTo>
                    <a:pt x="483" y="712"/>
                    <a:pt x="483" y="712"/>
                    <a:pt x="483" y="712"/>
                  </a:cubicBezTo>
                  <a:cubicBezTo>
                    <a:pt x="397" y="798"/>
                    <a:pt x="397" y="798"/>
                    <a:pt x="397" y="798"/>
                  </a:cubicBezTo>
                  <a:cubicBezTo>
                    <a:pt x="371" y="824"/>
                    <a:pt x="371" y="867"/>
                    <a:pt x="397" y="893"/>
                  </a:cubicBezTo>
                  <a:cubicBezTo>
                    <a:pt x="410" y="906"/>
                    <a:pt x="427" y="913"/>
                    <a:pt x="445" y="913"/>
                  </a:cubicBezTo>
                  <a:cubicBezTo>
                    <a:pt x="463" y="913"/>
                    <a:pt x="479" y="906"/>
                    <a:pt x="492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6" y="779"/>
                    <a:pt x="606" y="766"/>
                    <a:pt x="598" y="758"/>
                  </a:cubicBezTo>
                  <a:cubicBezTo>
                    <a:pt x="591" y="750"/>
                    <a:pt x="578" y="750"/>
                    <a:pt x="570" y="758"/>
                  </a:cubicBezTo>
                  <a:cubicBezTo>
                    <a:pt x="464" y="865"/>
                    <a:pt x="464" y="865"/>
                    <a:pt x="464" y="865"/>
                  </a:cubicBezTo>
                  <a:cubicBezTo>
                    <a:pt x="458" y="870"/>
                    <a:pt x="452" y="873"/>
                    <a:pt x="445" y="873"/>
                  </a:cubicBezTo>
                  <a:cubicBezTo>
                    <a:pt x="437" y="873"/>
                    <a:pt x="431" y="870"/>
                    <a:pt x="426" y="865"/>
                  </a:cubicBezTo>
                  <a:cubicBezTo>
                    <a:pt x="415" y="854"/>
                    <a:pt x="415" y="837"/>
                    <a:pt x="426" y="827"/>
                  </a:cubicBezTo>
                  <a:cubicBezTo>
                    <a:pt x="651" y="602"/>
                    <a:pt x="651" y="602"/>
                    <a:pt x="651" y="602"/>
                  </a:cubicBezTo>
                  <a:cubicBezTo>
                    <a:pt x="651" y="602"/>
                    <a:pt x="651" y="602"/>
                    <a:pt x="651" y="602"/>
                  </a:cubicBezTo>
                  <a:cubicBezTo>
                    <a:pt x="789" y="464"/>
                    <a:pt x="789" y="464"/>
                    <a:pt x="789" y="464"/>
                  </a:cubicBezTo>
                  <a:cubicBezTo>
                    <a:pt x="815" y="438"/>
                    <a:pt x="815" y="395"/>
                    <a:pt x="789" y="369"/>
                  </a:cubicBezTo>
                  <a:cubicBezTo>
                    <a:pt x="762" y="342"/>
                    <a:pt x="720" y="342"/>
                    <a:pt x="693" y="369"/>
                  </a:cubicBezTo>
                  <a:cubicBezTo>
                    <a:pt x="606" y="456"/>
                    <a:pt x="606" y="456"/>
                    <a:pt x="606" y="456"/>
                  </a:cubicBezTo>
                  <a:cubicBezTo>
                    <a:pt x="596" y="466"/>
                    <a:pt x="579" y="466"/>
                    <a:pt x="568" y="456"/>
                  </a:cubicBezTo>
                  <a:cubicBezTo>
                    <a:pt x="563" y="451"/>
                    <a:pt x="560" y="444"/>
                    <a:pt x="560" y="437"/>
                  </a:cubicBezTo>
                  <a:cubicBezTo>
                    <a:pt x="560" y="430"/>
                    <a:pt x="563" y="423"/>
                    <a:pt x="568" y="418"/>
                  </a:cubicBezTo>
                  <a:cubicBezTo>
                    <a:pt x="864" y="122"/>
                    <a:pt x="864" y="122"/>
                    <a:pt x="864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4"/>
            <p:cNvSpPr>
              <a:spLocks noEditPoints="1"/>
            </p:cNvSpPr>
            <p:nvPr/>
          </p:nvSpPr>
          <p:spPr bwMode="auto">
            <a:xfrm>
              <a:off x="3044825" y="5867400"/>
              <a:ext cx="1030288" cy="1028700"/>
            </a:xfrm>
            <a:custGeom>
              <a:avLst/>
              <a:gdLst>
                <a:gd name="T0" fmla="*/ 68 w 592"/>
                <a:gd name="T1" fmla="*/ 592 h 592"/>
                <a:gd name="T2" fmla="*/ 20 w 592"/>
                <a:gd name="T3" fmla="*/ 573 h 592"/>
                <a:gd name="T4" fmla="*/ 0 w 592"/>
                <a:gd name="T5" fmla="*/ 525 h 592"/>
                <a:gd name="T6" fmla="*/ 20 w 592"/>
                <a:gd name="T7" fmla="*/ 477 h 592"/>
                <a:gd name="T8" fmla="*/ 471 w 592"/>
                <a:gd name="T9" fmla="*/ 26 h 592"/>
                <a:gd name="T10" fmla="*/ 566 w 592"/>
                <a:gd name="T11" fmla="*/ 26 h 592"/>
                <a:gd name="T12" fmla="*/ 566 w 592"/>
                <a:gd name="T13" fmla="*/ 121 h 592"/>
                <a:gd name="T14" fmla="*/ 115 w 592"/>
                <a:gd name="T15" fmla="*/ 573 h 592"/>
                <a:gd name="T16" fmla="*/ 68 w 592"/>
                <a:gd name="T17" fmla="*/ 592 h 592"/>
                <a:gd name="T18" fmla="*/ 519 w 592"/>
                <a:gd name="T19" fmla="*/ 47 h 592"/>
                <a:gd name="T20" fmla="*/ 500 w 592"/>
                <a:gd name="T21" fmla="*/ 55 h 592"/>
                <a:gd name="T22" fmla="*/ 49 w 592"/>
                <a:gd name="T23" fmla="*/ 506 h 592"/>
                <a:gd name="T24" fmla="*/ 41 w 592"/>
                <a:gd name="T25" fmla="*/ 525 h 592"/>
                <a:gd name="T26" fmla="*/ 49 w 592"/>
                <a:gd name="T27" fmla="*/ 544 h 592"/>
                <a:gd name="T28" fmla="*/ 68 w 592"/>
                <a:gd name="T29" fmla="*/ 552 h 592"/>
                <a:gd name="T30" fmla="*/ 86 w 592"/>
                <a:gd name="T31" fmla="*/ 544 h 592"/>
                <a:gd name="T32" fmla="*/ 538 w 592"/>
                <a:gd name="T33" fmla="*/ 93 h 592"/>
                <a:gd name="T34" fmla="*/ 538 w 592"/>
                <a:gd name="T35" fmla="*/ 55 h 592"/>
                <a:gd name="T36" fmla="*/ 519 w 592"/>
                <a:gd name="T37" fmla="*/ 47 h 592"/>
                <a:gd name="T38" fmla="*/ 552 w 592"/>
                <a:gd name="T39" fmla="*/ 107 h 592"/>
                <a:gd name="T40" fmla="*/ 552 w 592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2">
                  <a:moveTo>
                    <a:pt x="68" y="592"/>
                  </a:moveTo>
                  <a:cubicBezTo>
                    <a:pt x="50" y="592"/>
                    <a:pt x="33" y="585"/>
                    <a:pt x="20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2" y="53"/>
                    <a:pt x="592" y="95"/>
                    <a:pt x="566" y="121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5"/>
                    <a:pt x="85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50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3" y="511"/>
                    <a:pt x="41" y="518"/>
                    <a:pt x="41" y="525"/>
                  </a:cubicBezTo>
                  <a:cubicBezTo>
                    <a:pt x="41" y="532"/>
                    <a:pt x="43" y="539"/>
                    <a:pt x="49" y="544"/>
                  </a:cubicBezTo>
                  <a:cubicBezTo>
                    <a:pt x="54" y="549"/>
                    <a:pt x="60" y="552"/>
                    <a:pt x="68" y="552"/>
                  </a:cubicBezTo>
                  <a:cubicBezTo>
                    <a:pt x="75" y="552"/>
                    <a:pt x="81" y="549"/>
                    <a:pt x="86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50"/>
                    <a:pt x="525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5"/>
            <p:cNvSpPr/>
            <p:nvPr/>
          </p:nvSpPr>
          <p:spPr bwMode="auto">
            <a:xfrm>
              <a:off x="3105150" y="7427912"/>
              <a:ext cx="862013" cy="858838"/>
            </a:xfrm>
            <a:custGeom>
              <a:avLst/>
              <a:gdLst>
                <a:gd name="T0" fmla="*/ 22 w 495"/>
                <a:gd name="T1" fmla="*/ 494 h 494"/>
                <a:gd name="T2" fmla="*/ 7 w 495"/>
                <a:gd name="T3" fmla="*/ 488 h 494"/>
                <a:gd name="T4" fmla="*/ 7 w 495"/>
                <a:gd name="T5" fmla="*/ 459 h 494"/>
                <a:gd name="T6" fmla="*/ 459 w 495"/>
                <a:gd name="T7" fmla="*/ 8 h 494"/>
                <a:gd name="T8" fmla="*/ 487 w 495"/>
                <a:gd name="T9" fmla="*/ 8 h 494"/>
                <a:gd name="T10" fmla="*/ 487 w 495"/>
                <a:gd name="T11" fmla="*/ 37 h 494"/>
                <a:gd name="T12" fmla="*/ 36 w 495"/>
                <a:gd name="T13" fmla="*/ 488 h 494"/>
                <a:gd name="T14" fmla="*/ 22 w 495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4">
                  <a:moveTo>
                    <a:pt x="22" y="494"/>
                  </a:moveTo>
                  <a:cubicBezTo>
                    <a:pt x="17" y="494"/>
                    <a:pt x="11" y="492"/>
                    <a:pt x="7" y="488"/>
                  </a:cubicBezTo>
                  <a:cubicBezTo>
                    <a:pt x="0" y="480"/>
                    <a:pt x="0" y="467"/>
                    <a:pt x="7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6" y="0"/>
                    <a:pt x="479" y="0"/>
                    <a:pt x="487" y="8"/>
                  </a:cubicBezTo>
                  <a:cubicBezTo>
                    <a:pt x="495" y="16"/>
                    <a:pt x="495" y="29"/>
                    <a:pt x="487" y="37"/>
                  </a:cubicBezTo>
                  <a:cubicBezTo>
                    <a:pt x="36" y="488"/>
                    <a:pt x="36" y="488"/>
                    <a:pt x="36" y="488"/>
                  </a:cubicBezTo>
                  <a:cubicBezTo>
                    <a:pt x="32" y="492"/>
                    <a:pt x="27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7"/>
            <p:cNvSpPr/>
            <p:nvPr/>
          </p:nvSpPr>
          <p:spPr bwMode="auto">
            <a:xfrm>
              <a:off x="1728788" y="8062912"/>
              <a:ext cx="312738" cy="277813"/>
            </a:xfrm>
            <a:custGeom>
              <a:avLst/>
              <a:gdLst>
                <a:gd name="T0" fmla="*/ 158 w 180"/>
                <a:gd name="T1" fmla="*/ 0 h 160"/>
                <a:gd name="T2" fmla="*/ 149 w 180"/>
                <a:gd name="T3" fmla="*/ 0 h 160"/>
                <a:gd name="T4" fmla="*/ 0 w 180"/>
                <a:gd name="T5" fmla="*/ 149 h 160"/>
                <a:gd name="T6" fmla="*/ 4 w 180"/>
                <a:gd name="T7" fmla="*/ 154 h 160"/>
                <a:gd name="T8" fmla="*/ 18 w 180"/>
                <a:gd name="T9" fmla="*/ 160 h 160"/>
                <a:gd name="T10" fmla="*/ 24 w 180"/>
                <a:gd name="T11" fmla="*/ 160 h 160"/>
                <a:gd name="T12" fmla="*/ 180 w 180"/>
                <a:gd name="T13" fmla="*/ 3 h 160"/>
                <a:gd name="T14" fmla="*/ 158 w 180"/>
                <a:gd name="T1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0">
                  <a:moveTo>
                    <a:pt x="158" y="0"/>
                  </a:moveTo>
                  <a:cubicBezTo>
                    <a:pt x="155" y="0"/>
                    <a:pt x="152" y="0"/>
                    <a:pt x="149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51"/>
                    <a:pt x="3" y="153"/>
                    <a:pt x="4" y="154"/>
                  </a:cubicBezTo>
                  <a:cubicBezTo>
                    <a:pt x="8" y="158"/>
                    <a:pt x="13" y="160"/>
                    <a:pt x="18" y="160"/>
                  </a:cubicBezTo>
                  <a:cubicBezTo>
                    <a:pt x="20" y="160"/>
                    <a:pt x="22" y="160"/>
                    <a:pt x="24" y="160"/>
                  </a:cubicBezTo>
                  <a:cubicBezTo>
                    <a:pt x="180" y="3"/>
                    <a:pt x="180" y="3"/>
                    <a:pt x="180" y="3"/>
                  </a:cubicBezTo>
                  <a:cubicBezTo>
                    <a:pt x="173" y="1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8"/>
            <p:cNvSpPr>
              <a:spLocks noEditPoints="1"/>
            </p:cNvSpPr>
            <p:nvPr/>
          </p:nvSpPr>
          <p:spPr bwMode="auto">
            <a:xfrm>
              <a:off x="2308225" y="7907337"/>
              <a:ext cx="893763" cy="890588"/>
            </a:xfrm>
            <a:custGeom>
              <a:avLst/>
              <a:gdLst>
                <a:gd name="T0" fmla="*/ 100 w 514"/>
                <a:gd name="T1" fmla="*/ 397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4 h 512"/>
                <a:gd name="T12" fmla="*/ 110 w 514"/>
                <a:gd name="T13" fmla="*/ 403 h 512"/>
                <a:gd name="T14" fmla="*/ 100 w 514"/>
                <a:gd name="T15" fmla="*/ 397 h 512"/>
                <a:gd name="T16" fmla="*/ 313 w 514"/>
                <a:gd name="T17" fmla="*/ 183 h 512"/>
                <a:gd name="T18" fmla="*/ 130 w 514"/>
                <a:gd name="T19" fmla="*/ 367 h 512"/>
                <a:gd name="T20" fmla="*/ 139 w 514"/>
                <a:gd name="T21" fmla="*/ 375 h 512"/>
                <a:gd name="T22" fmla="*/ 147 w 514"/>
                <a:gd name="T23" fmla="*/ 384 h 512"/>
                <a:gd name="T24" fmla="*/ 334 w 514"/>
                <a:gd name="T25" fmla="*/ 197 h 512"/>
                <a:gd name="T26" fmla="*/ 313 w 514"/>
                <a:gd name="T27" fmla="*/ 183 h 512"/>
                <a:gd name="T28" fmla="*/ 501 w 514"/>
                <a:gd name="T29" fmla="*/ 0 h 512"/>
                <a:gd name="T30" fmla="*/ 493 w 514"/>
                <a:gd name="T31" fmla="*/ 4 h 512"/>
                <a:gd name="T32" fmla="*/ 342 w 514"/>
                <a:gd name="T33" fmla="*/ 154 h 512"/>
                <a:gd name="T34" fmla="*/ 361 w 514"/>
                <a:gd name="T35" fmla="*/ 162 h 512"/>
                <a:gd name="T36" fmla="*/ 371 w 514"/>
                <a:gd name="T37" fmla="*/ 160 h 512"/>
                <a:gd name="T38" fmla="*/ 510 w 514"/>
                <a:gd name="T39" fmla="*/ 21 h 512"/>
                <a:gd name="T40" fmla="*/ 510 w 514"/>
                <a:gd name="T41" fmla="*/ 4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7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7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4"/>
                    <a:pt x="117" y="414"/>
                    <a:pt x="117" y="414"/>
                  </a:cubicBezTo>
                  <a:cubicBezTo>
                    <a:pt x="115" y="410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7"/>
                  </a:cubicBezTo>
                  <a:moveTo>
                    <a:pt x="313" y="183"/>
                  </a:moveTo>
                  <a:cubicBezTo>
                    <a:pt x="130" y="367"/>
                    <a:pt x="130" y="367"/>
                    <a:pt x="130" y="367"/>
                  </a:cubicBezTo>
                  <a:cubicBezTo>
                    <a:pt x="133" y="369"/>
                    <a:pt x="136" y="372"/>
                    <a:pt x="139" y="375"/>
                  </a:cubicBezTo>
                  <a:cubicBezTo>
                    <a:pt x="142" y="377"/>
                    <a:pt x="144" y="380"/>
                    <a:pt x="147" y="384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326" y="193"/>
                    <a:pt x="319" y="189"/>
                    <a:pt x="313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4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2"/>
                    <a:pt x="361" y="162"/>
                  </a:cubicBezTo>
                  <a:cubicBezTo>
                    <a:pt x="364" y="162"/>
                    <a:pt x="368" y="161"/>
                    <a:pt x="371" y="160"/>
                  </a:cubicBezTo>
                  <a:cubicBezTo>
                    <a:pt x="510" y="21"/>
                    <a:pt x="510" y="21"/>
                    <a:pt x="510" y="21"/>
                  </a:cubicBezTo>
                  <a:cubicBezTo>
                    <a:pt x="514" y="16"/>
                    <a:pt x="514" y="8"/>
                    <a:pt x="510" y="4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99"/>
            <p:cNvSpPr/>
            <p:nvPr/>
          </p:nvSpPr>
          <p:spPr bwMode="auto">
            <a:xfrm>
              <a:off x="2481263" y="8545512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6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1"/>
                    <a:pt x="7" y="33"/>
                    <a:pt x="10" y="36"/>
                  </a:cubicBezTo>
                  <a:cubicBezTo>
                    <a:pt x="13" y="39"/>
                    <a:pt x="15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3"/>
                    <a:pt x="42" y="10"/>
                    <a:pt x="39" y="8"/>
                  </a:cubicBezTo>
                  <a:cubicBezTo>
                    <a:pt x="36" y="5"/>
                    <a:pt x="33" y="2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0"/>
            <p:cNvSpPr/>
            <p:nvPr/>
          </p:nvSpPr>
          <p:spPr bwMode="auto">
            <a:xfrm>
              <a:off x="2852738" y="8175625"/>
              <a:ext cx="101600" cy="74613"/>
            </a:xfrm>
            <a:custGeom>
              <a:avLst/>
              <a:gdLst>
                <a:gd name="T0" fmla="*/ 29 w 58"/>
                <a:gd name="T1" fmla="*/ 0 h 43"/>
                <a:gd name="T2" fmla="*/ 0 w 58"/>
                <a:gd name="T3" fmla="*/ 29 h 43"/>
                <a:gd name="T4" fmla="*/ 21 w 58"/>
                <a:gd name="T5" fmla="*/ 43 h 43"/>
                <a:gd name="T6" fmla="*/ 58 w 58"/>
                <a:gd name="T7" fmla="*/ 6 h 43"/>
                <a:gd name="T8" fmla="*/ 48 w 58"/>
                <a:gd name="T9" fmla="*/ 8 h 43"/>
                <a:gd name="T10" fmla="*/ 29 w 58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43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5"/>
                    <a:pt x="13" y="39"/>
                    <a:pt x="21" y="43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5" y="7"/>
                    <a:pt x="51" y="8"/>
                    <a:pt x="48" y="8"/>
                  </a:cubicBezTo>
                  <a:cubicBezTo>
                    <a:pt x="41" y="8"/>
                    <a:pt x="34" y="5"/>
                    <a:pt x="2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1"/>
            <p:cNvSpPr/>
            <p:nvPr/>
          </p:nvSpPr>
          <p:spPr bwMode="auto">
            <a:xfrm>
              <a:off x="2613025" y="885031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2"/>
            <p:cNvSpPr/>
            <p:nvPr/>
          </p:nvSpPr>
          <p:spPr bwMode="auto">
            <a:xfrm>
              <a:off x="2563813" y="889952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9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3"/>
            <p:cNvSpPr/>
            <p:nvPr/>
          </p:nvSpPr>
          <p:spPr bwMode="auto">
            <a:xfrm>
              <a:off x="2514600" y="8947150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4"/>
            <p:cNvSpPr/>
            <p:nvPr/>
          </p:nvSpPr>
          <p:spPr bwMode="auto">
            <a:xfrm>
              <a:off x="2466975" y="899636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5"/>
            <p:cNvSpPr/>
            <p:nvPr/>
          </p:nvSpPr>
          <p:spPr bwMode="auto">
            <a:xfrm>
              <a:off x="2417763" y="90455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6"/>
            <p:cNvSpPr/>
            <p:nvPr/>
          </p:nvSpPr>
          <p:spPr bwMode="auto">
            <a:xfrm>
              <a:off x="2368550" y="90932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7"/>
            <p:cNvSpPr/>
            <p:nvPr/>
          </p:nvSpPr>
          <p:spPr bwMode="auto">
            <a:xfrm>
              <a:off x="2320925" y="91424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8"/>
            <p:cNvSpPr/>
            <p:nvPr/>
          </p:nvSpPr>
          <p:spPr bwMode="auto">
            <a:xfrm>
              <a:off x="3443288" y="61690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9"/>
            <p:cNvSpPr/>
            <p:nvPr/>
          </p:nvSpPr>
          <p:spPr bwMode="auto">
            <a:xfrm>
              <a:off x="3394075" y="6218237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1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0"/>
            <p:cNvSpPr/>
            <p:nvPr/>
          </p:nvSpPr>
          <p:spPr bwMode="auto">
            <a:xfrm>
              <a:off x="3344863" y="626586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1"/>
            <p:cNvSpPr/>
            <p:nvPr/>
          </p:nvSpPr>
          <p:spPr bwMode="auto">
            <a:xfrm>
              <a:off x="3297238" y="631507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2"/>
            <p:cNvSpPr/>
            <p:nvPr/>
          </p:nvSpPr>
          <p:spPr bwMode="auto">
            <a:xfrm>
              <a:off x="3248025" y="636428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3"/>
            <p:cNvSpPr/>
            <p:nvPr/>
          </p:nvSpPr>
          <p:spPr bwMode="auto">
            <a:xfrm>
              <a:off x="3198813" y="641191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4"/>
            <p:cNvSpPr/>
            <p:nvPr/>
          </p:nvSpPr>
          <p:spPr bwMode="auto">
            <a:xfrm>
              <a:off x="3151188" y="64611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0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74" name="组合 73"/>
          <p:cNvGrpSpPr/>
          <p:nvPr userDrawn="1"/>
        </p:nvGrpSpPr>
        <p:grpSpPr>
          <a:xfrm>
            <a:off x="9662149" y="4284542"/>
            <a:ext cx="3915910" cy="3829050"/>
            <a:chOff x="-2228850" y="5086350"/>
            <a:chExt cx="3435350" cy="3359150"/>
          </a:xfrm>
        </p:grpSpPr>
        <p:sp>
          <p:nvSpPr>
            <p:cNvPr id="75" name="Freeform 68"/>
            <p:cNvSpPr/>
            <p:nvPr/>
          </p:nvSpPr>
          <p:spPr bwMode="auto">
            <a:xfrm>
              <a:off x="-1185862" y="5105400"/>
              <a:ext cx="1528763" cy="1644650"/>
            </a:xfrm>
            <a:custGeom>
              <a:avLst/>
              <a:gdLst>
                <a:gd name="T0" fmla="*/ 858 w 878"/>
                <a:gd name="T1" fmla="*/ 228 h 946"/>
                <a:gd name="T2" fmla="*/ 473 w 878"/>
                <a:gd name="T3" fmla="*/ 517 h 946"/>
                <a:gd name="T4" fmla="*/ 65 w 878"/>
                <a:gd name="T5" fmla="*/ 888 h 946"/>
                <a:gd name="T6" fmla="*/ 309 w 878"/>
                <a:gd name="T7" fmla="*/ 606 h 946"/>
                <a:gd name="T8" fmla="*/ 760 w 878"/>
                <a:gd name="T9" fmla="*/ 155 h 946"/>
                <a:gd name="T10" fmla="*/ 712 w 878"/>
                <a:gd name="T11" fmla="*/ 40 h 946"/>
                <a:gd name="T12" fmla="*/ 214 w 878"/>
                <a:gd name="T13" fmla="*/ 511 h 946"/>
                <a:gd name="T14" fmla="*/ 93 w 878"/>
                <a:gd name="T15" fmla="*/ 631 h 946"/>
                <a:gd name="T16" fmla="*/ 55 w 878"/>
                <a:gd name="T17" fmla="*/ 631 h 946"/>
                <a:gd name="T18" fmla="*/ 506 w 878"/>
                <a:gd name="T19" fmla="*/ 142 h 946"/>
                <a:gd name="T20" fmla="*/ 534 w 878"/>
                <a:gd name="T21" fmla="*/ 114 h 946"/>
                <a:gd name="T22" fmla="*/ 534 w 878"/>
                <a:gd name="T23" fmla="*/ 19 h 946"/>
                <a:gd name="T24" fmla="*/ 439 w 878"/>
                <a:gd name="T25" fmla="*/ 19 h 946"/>
                <a:gd name="T26" fmla="*/ 169 w 878"/>
                <a:gd name="T27" fmla="*/ 318 h 946"/>
                <a:gd name="T28" fmla="*/ 468 w 878"/>
                <a:gd name="T29" fmla="*/ 48 h 946"/>
                <a:gd name="T30" fmla="*/ 505 w 878"/>
                <a:gd name="T31" fmla="*/ 86 h 946"/>
                <a:gd name="T32" fmla="*/ 26 w 878"/>
                <a:gd name="T33" fmla="*/ 565 h 946"/>
                <a:gd name="T34" fmla="*/ 74 w 878"/>
                <a:gd name="T35" fmla="*/ 680 h 946"/>
                <a:gd name="T36" fmla="*/ 573 w 878"/>
                <a:gd name="T37" fmla="*/ 209 h 946"/>
                <a:gd name="T38" fmla="*/ 693 w 878"/>
                <a:gd name="T39" fmla="*/ 88 h 946"/>
                <a:gd name="T40" fmla="*/ 731 w 878"/>
                <a:gd name="T41" fmla="*/ 88 h 946"/>
                <a:gd name="T42" fmla="*/ 487 w 878"/>
                <a:gd name="T43" fmla="*/ 370 h 946"/>
                <a:gd name="T44" fmla="*/ 17 w 878"/>
                <a:gd name="T45" fmla="*/ 869 h 946"/>
                <a:gd name="T46" fmla="*/ 84 w 878"/>
                <a:gd name="T47" fmla="*/ 936 h 946"/>
                <a:gd name="T48" fmla="*/ 583 w 878"/>
                <a:gd name="T49" fmla="*/ 465 h 946"/>
                <a:gd name="T50" fmla="*/ 792 w 878"/>
                <a:gd name="T51" fmla="*/ 256 h 946"/>
                <a:gd name="T52" fmla="*/ 837 w 878"/>
                <a:gd name="T53" fmla="*/ 275 h 946"/>
                <a:gd name="T54" fmla="*/ 744 w 878"/>
                <a:gd name="T55" fmla="*/ 380 h 946"/>
                <a:gd name="T56" fmla="*/ 293 w 878"/>
                <a:gd name="T57" fmla="*/ 831 h 946"/>
                <a:gd name="T58" fmla="*/ 340 w 878"/>
                <a:gd name="T59" fmla="*/ 946 h 946"/>
                <a:gd name="T60" fmla="*/ 634 w 878"/>
                <a:gd name="T61" fmla="*/ 680 h 946"/>
                <a:gd name="T62" fmla="*/ 605 w 878"/>
                <a:gd name="T63" fmla="*/ 651 h 946"/>
                <a:gd name="T64" fmla="*/ 321 w 878"/>
                <a:gd name="T65" fmla="*/ 898 h 946"/>
                <a:gd name="T66" fmla="*/ 407 w 878"/>
                <a:gd name="T67" fmla="*/ 774 h 946"/>
                <a:gd name="T68" fmla="*/ 665 w 878"/>
                <a:gd name="T69" fmla="*/ 516 h 946"/>
                <a:gd name="T70" fmla="*/ 772 w 878"/>
                <a:gd name="T71" fmla="*/ 409 h 946"/>
                <a:gd name="T72" fmla="*/ 878 w 878"/>
                <a:gd name="T73" fmla="*/ 275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8" h="946">
                  <a:moveTo>
                    <a:pt x="878" y="275"/>
                  </a:moveTo>
                  <a:cubicBezTo>
                    <a:pt x="878" y="257"/>
                    <a:pt x="871" y="240"/>
                    <a:pt x="858" y="228"/>
                  </a:cubicBezTo>
                  <a:cubicBezTo>
                    <a:pt x="832" y="201"/>
                    <a:pt x="789" y="201"/>
                    <a:pt x="763" y="228"/>
                  </a:cubicBezTo>
                  <a:cubicBezTo>
                    <a:pt x="473" y="517"/>
                    <a:pt x="473" y="517"/>
                    <a:pt x="473" y="517"/>
                  </a:cubicBezTo>
                  <a:cubicBezTo>
                    <a:pt x="103" y="888"/>
                    <a:pt x="103" y="888"/>
                    <a:pt x="103" y="888"/>
                  </a:cubicBezTo>
                  <a:cubicBezTo>
                    <a:pt x="93" y="898"/>
                    <a:pt x="75" y="898"/>
                    <a:pt x="65" y="888"/>
                  </a:cubicBezTo>
                  <a:cubicBezTo>
                    <a:pt x="55" y="877"/>
                    <a:pt x="55" y="860"/>
                    <a:pt x="65" y="850"/>
                  </a:cubicBezTo>
                  <a:cubicBezTo>
                    <a:pt x="309" y="606"/>
                    <a:pt x="309" y="606"/>
                    <a:pt x="309" y="606"/>
                  </a:cubicBezTo>
                  <a:cubicBezTo>
                    <a:pt x="516" y="399"/>
                    <a:pt x="516" y="399"/>
                    <a:pt x="516" y="399"/>
                  </a:cubicBezTo>
                  <a:cubicBezTo>
                    <a:pt x="760" y="155"/>
                    <a:pt x="760" y="155"/>
                    <a:pt x="760" y="155"/>
                  </a:cubicBezTo>
                  <a:cubicBezTo>
                    <a:pt x="786" y="129"/>
                    <a:pt x="786" y="86"/>
                    <a:pt x="760" y="60"/>
                  </a:cubicBezTo>
                  <a:cubicBezTo>
                    <a:pt x="747" y="47"/>
                    <a:pt x="730" y="40"/>
                    <a:pt x="712" y="40"/>
                  </a:cubicBezTo>
                  <a:cubicBezTo>
                    <a:pt x="694" y="40"/>
                    <a:pt x="678" y="47"/>
                    <a:pt x="665" y="60"/>
                  </a:cubicBezTo>
                  <a:cubicBezTo>
                    <a:pt x="214" y="511"/>
                    <a:pt x="214" y="511"/>
                    <a:pt x="214" y="511"/>
                  </a:cubicBezTo>
                  <a:cubicBezTo>
                    <a:pt x="214" y="511"/>
                    <a:pt x="214" y="511"/>
                    <a:pt x="214" y="511"/>
                  </a:cubicBezTo>
                  <a:cubicBezTo>
                    <a:pt x="93" y="631"/>
                    <a:pt x="93" y="631"/>
                    <a:pt x="93" y="631"/>
                  </a:cubicBezTo>
                  <a:cubicBezTo>
                    <a:pt x="88" y="637"/>
                    <a:pt x="81" y="639"/>
                    <a:pt x="74" y="639"/>
                  </a:cubicBezTo>
                  <a:cubicBezTo>
                    <a:pt x="67" y="639"/>
                    <a:pt x="60" y="637"/>
                    <a:pt x="55" y="631"/>
                  </a:cubicBezTo>
                  <a:cubicBezTo>
                    <a:pt x="45" y="621"/>
                    <a:pt x="45" y="604"/>
                    <a:pt x="55" y="594"/>
                  </a:cubicBezTo>
                  <a:cubicBezTo>
                    <a:pt x="506" y="142"/>
                    <a:pt x="506" y="142"/>
                    <a:pt x="506" y="142"/>
                  </a:cubicBezTo>
                  <a:cubicBezTo>
                    <a:pt x="506" y="142"/>
                    <a:pt x="506" y="142"/>
                    <a:pt x="506" y="142"/>
                  </a:cubicBezTo>
                  <a:cubicBezTo>
                    <a:pt x="534" y="114"/>
                    <a:pt x="534" y="114"/>
                    <a:pt x="534" y="114"/>
                  </a:cubicBezTo>
                  <a:cubicBezTo>
                    <a:pt x="547" y="102"/>
                    <a:pt x="554" y="85"/>
                    <a:pt x="554" y="67"/>
                  </a:cubicBezTo>
                  <a:cubicBezTo>
                    <a:pt x="554" y="49"/>
                    <a:pt x="547" y="32"/>
                    <a:pt x="534" y="19"/>
                  </a:cubicBezTo>
                  <a:cubicBezTo>
                    <a:pt x="521" y="7"/>
                    <a:pt x="504" y="0"/>
                    <a:pt x="486" y="0"/>
                  </a:cubicBezTo>
                  <a:cubicBezTo>
                    <a:pt x="469" y="0"/>
                    <a:pt x="452" y="7"/>
                    <a:pt x="439" y="19"/>
                  </a:cubicBezTo>
                  <a:cubicBezTo>
                    <a:pt x="169" y="289"/>
                    <a:pt x="169" y="289"/>
                    <a:pt x="169" y="289"/>
                  </a:cubicBezTo>
                  <a:cubicBezTo>
                    <a:pt x="161" y="297"/>
                    <a:pt x="161" y="310"/>
                    <a:pt x="169" y="318"/>
                  </a:cubicBezTo>
                  <a:cubicBezTo>
                    <a:pt x="177" y="326"/>
                    <a:pt x="189" y="326"/>
                    <a:pt x="197" y="318"/>
                  </a:cubicBezTo>
                  <a:cubicBezTo>
                    <a:pt x="468" y="48"/>
                    <a:pt x="468" y="48"/>
                    <a:pt x="468" y="48"/>
                  </a:cubicBezTo>
                  <a:cubicBezTo>
                    <a:pt x="478" y="37"/>
                    <a:pt x="495" y="37"/>
                    <a:pt x="505" y="48"/>
                  </a:cubicBezTo>
                  <a:cubicBezTo>
                    <a:pt x="516" y="58"/>
                    <a:pt x="516" y="75"/>
                    <a:pt x="505" y="86"/>
                  </a:cubicBezTo>
                  <a:cubicBezTo>
                    <a:pt x="54" y="537"/>
                    <a:pt x="54" y="537"/>
                    <a:pt x="54" y="537"/>
                  </a:cubicBezTo>
                  <a:cubicBezTo>
                    <a:pt x="26" y="565"/>
                    <a:pt x="26" y="565"/>
                    <a:pt x="26" y="565"/>
                  </a:cubicBezTo>
                  <a:cubicBezTo>
                    <a:pt x="0" y="591"/>
                    <a:pt x="0" y="634"/>
                    <a:pt x="26" y="660"/>
                  </a:cubicBezTo>
                  <a:cubicBezTo>
                    <a:pt x="39" y="673"/>
                    <a:pt x="56" y="680"/>
                    <a:pt x="74" y="680"/>
                  </a:cubicBezTo>
                  <a:cubicBezTo>
                    <a:pt x="92" y="680"/>
                    <a:pt x="109" y="673"/>
                    <a:pt x="122" y="660"/>
                  </a:cubicBezTo>
                  <a:cubicBezTo>
                    <a:pt x="573" y="209"/>
                    <a:pt x="573" y="209"/>
                    <a:pt x="573" y="209"/>
                  </a:cubicBezTo>
                  <a:cubicBezTo>
                    <a:pt x="573" y="209"/>
                    <a:pt x="573" y="209"/>
                    <a:pt x="573" y="209"/>
                  </a:cubicBezTo>
                  <a:cubicBezTo>
                    <a:pt x="693" y="88"/>
                    <a:pt x="693" y="88"/>
                    <a:pt x="693" y="88"/>
                  </a:cubicBezTo>
                  <a:cubicBezTo>
                    <a:pt x="699" y="83"/>
                    <a:pt x="705" y="80"/>
                    <a:pt x="712" y="80"/>
                  </a:cubicBezTo>
                  <a:cubicBezTo>
                    <a:pt x="720" y="80"/>
                    <a:pt x="726" y="83"/>
                    <a:pt x="731" y="88"/>
                  </a:cubicBezTo>
                  <a:cubicBezTo>
                    <a:pt x="742" y="99"/>
                    <a:pt x="742" y="116"/>
                    <a:pt x="731" y="126"/>
                  </a:cubicBezTo>
                  <a:cubicBezTo>
                    <a:pt x="487" y="370"/>
                    <a:pt x="487" y="370"/>
                    <a:pt x="487" y="370"/>
                  </a:cubicBezTo>
                  <a:cubicBezTo>
                    <a:pt x="36" y="821"/>
                    <a:pt x="36" y="821"/>
                    <a:pt x="36" y="821"/>
                  </a:cubicBezTo>
                  <a:cubicBezTo>
                    <a:pt x="24" y="834"/>
                    <a:pt x="17" y="851"/>
                    <a:pt x="17" y="869"/>
                  </a:cubicBezTo>
                  <a:cubicBezTo>
                    <a:pt x="17" y="887"/>
                    <a:pt x="24" y="904"/>
                    <a:pt x="36" y="916"/>
                  </a:cubicBezTo>
                  <a:cubicBezTo>
                    <a:pt x="50" y="929"/>
                    <a:pt x="67" y="936"/>
                    <a:pt x="84" y="936"/>
                  </a:cubicBezTo>
                  <a:cubicBezTo>
                    <a:pt x="101" y="936"/>
                    <a:pt x="118" y="929"/>
                    <a:pt x="132" y="916"/>
                  </a:cubicBezTo>
                  <a:cubicBezTo>
                    <a:pt x="583" y="465"/>
                    <a:pt x="583" y="465"/>
                    <a:pt x="583" y="465"/>
                  </a:cubicBezTo>
                  <a:cubicBezTo>
                    <a:pt x="583" y="465"/>
                    <a:pt x="583" y="465"/>
                    <a:pt x="583" y="465"/>
                  </a:cubicBezTo>
                  <a:cubicBezTo>
                    <a:pt x="792" y="256"/>
                    <a:pt x="792" y="256"/>
                    <a:pt x="792" y="256"/>
                  </a:cubicBezTo>
                  <a:cubicBezTo>
                    <a:pt x="802" y="246"/>
                    <a:pt x="819" y="246"/>
                    <a:pt x="830" y="256"/>
                  </a:cubicBezTo>
                  <a:cubicBezTo>
                    <a:pt x="835" y="261"/>
                    <a:pt x="837" y="268"/>
                    <a:pt x="837" y="275"/>
                  </a:cubicBezTo>
                  <a:cubicBezTo>
                    <a:pt x="837" y="282"/>
                    <a:pt x="835" y="289"/>
                    <a:pt x="830" y="294"/>
                  </a:cubicBezTo>
                  <a:cubicBezTo>
                    <a:pt x="744" y="380"/>
                    <a:pt x="744" y="380"/>
                    <a:pt x="744" y="380"/>
                  </a:cubicBezTo>
                  <a:cubicBezTo>
                    <a:pt x="744" y="380"/>
                    <a:pt x="744" y="380"/>
                    <a:pt x="744" y="380"/>
                  </a:cubicBezTo>
                  <a:cubicBezTo>
                    <a:pt x="293" y="831"/>
                    <a:pt x="293" y="831"/>
                    <a:pt x="293" y="831"/>
                  </a:cubicBezTo>
                  <a:cubicBezTo>
                    <a:pt x="266" y="857"/>
                    <a:pt x="266" y="900"/>
                    <a:pt x="293" y="926"/>
                  </a:cubicBezTo>
                  <a:cubicBezTo>
                    <a:pt x="305" y="939"/>
                    <a:pt x="322" y="946"/>
                    <a:pt x="340" y="946"/>
                  </a:cubicBezTo>
                  <a:cubicBezTo>
                    <a:pt x="358" y="946"/>
                    <a:pt x="375" y="939"/>
                    <a:pt x="388" y="926"/>
                  </a:cubicBezTo>
                  <a:cubicBezTo>
                    <a:pt x="634" y="680"/>
                    <a:pt x="634" y="680"/>
                    <a:pt x="634" y="680"/>
                  </a:cubicBezTo>
                  <a:cubicBezTo>
                    <a:pt x="642" y="672"/>
                    <a:pt x="642" y="659"/>
                    <a:pt x="634" y="651"/>
                  </a:cubicBezTo>
                  <a:cubicBezTo>
                    <a:pt x="626" y="644"/>
                    <a:pt x="613" y="644"/>
                    <a:pt x="605" y="651"/>
                  </a:cubicBezTo>
                  <a:cubicBezTo>
                    <a:pt x="359" y="898"/>
                    <a:pt x="359" y="898"/>
                    <a:pt x="359" y="898"/>
                  </a:cubicBezTo>
                  <a:cubicBezTo>
                    <a:pt x="349" y="908"/>
                    <a:pt x="332" y="908"/>
                    <a:pt x="321" y="898"/>
                  </a:cubicBezTo>
                  <a:cubicBezTo>
                    <a:pt x="311" y="887"/>
                    <a:pt x="311" y="870"/>
                    <a:pt x="321" y="860"/>
                  </a:cubicBezTo>
                  <a:cubicBezTo>
                    <a:pt x="407" y="774"/>
                    <a:pt x="407" y="774"/>
                    <a:pt x="407" y="774"/>
                  </a:cubicBezTo>
                  <a:cubicBezTo>
                    <a:pt x="407" y="774"/>
                    <a:pt x="407" y="774"/>
                    <a:pt x="407" y="774"/>
                  </a:cubicBezTo>
                  <a:cubicBezTo>
                    <a:pt x="665" y="516"/>
                    <a:pt x="665" y="516"/>
                    <a:pt x="665" y="516"/>
                  </a:cubicBezTo>
                  <a:cubicBezTo>
                    <a:pt x="772" y="409"/>
                    <a:pt x="772" y="409"/>
                    <a:pt x="772" y="409"/>
                  </a:cubicBezTo>
                  <a:cubicBezTo>
                    <a:pt x="772" y="409"/>
                    <a:pt x="772" y="409"/>
                    <a:pt x="772" y="409"/>
                  </a:cubicBezTo>
                  <a:cubicBezTo>
                    <a:pt x="858" y="323"/>
                    <a:pt x="858" y="323"/>
                    <a:pt x="858" y="323"/>
                  </a:cubicBezTo>
                  <a:cubicBezTo>
                    <a:pt x="871" y="310"/>
                    <a:pt x="878" y="293"/>
                    <a:pt x="878" y="275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9"/>
            <p:cNvSpPr/>
            <p:nvPr/>
          </p:nvSpPr>
          <p:spPr bwMode="auto">
            <a:xfrm>
              <a:off x="-2228850" y="6799262"/>
              <a:ext cx="1527175" cy="1646238"/>
            </a:xfrm>
            <a:custGeom>
              <a:avLst/>
              <a:gdLst>
                <a:gd name="T0" fmla="*/ 19 w 877"/>
                <a:gd name="T1" fmla="*/ 719 h 947"/>
                <a:gd name="T2" fmla="*/ 404 w 877"/>
                <a:gd name="T3" fmla="*/ 429 h 947"/>
                <a:gd name="T4" fmla="*/ 812 w 877"/>
                <a:gd name="T5" fmla="*/ 59 h 947"/>
                <a:gd name="T6" fmla="*/ 569 w 877"/>
                <a:gd name="T7" fmla="*/ 341 h 947"/>
                <a:gd name="T8" fmla="*/ 117 w 877"/>
                <a:gd name="T9" fmla="*/ 792 h 947"/>
                <a:gd name="T10" fmla="*/ 165 w 877"/>
                <a:gd name="T11" fmla="*/ 907 h 947"/>
                <a:gd name="T12" fmla="*/ 664 w 877"/>
                <a:gd name="T13" fmla="*/ 436 h 947"/>
                <a:gd name="T14" fmla="*/ 785 w 877"/>
                <a:gd name="T15" fmla="*/ 315 h 947"/>
                <a:gd name="T16" fmla="*/ 823 w 877"/>
                <a:gd name="T17" fmla="*/ 315 h 947"/>
                <a:gd name="T18" fmla="*/ 371 w 877"/>
                <a:gd name="T19" fmla="*/ 804 h 947"/>
                <a:gd name="T20" fmla="*/ 343 w 877"/>
                <a:gd name="T21" fmla="*/ 832 h 947"/>
                <a:gd name="T22" fmla="*/ 343 w 877"/>
                <a:gd name="T23" fmla="*/ 927 h 947"/>
                <a:gd name="T24" fmla="*/ 439 w 877"/>
                <a:gd name="T25" fmla="*/ 927 h 947"/>
                <a:gd name="T26" fmla="*/ 709 w 877"/>
                <a:gd name="T27" fmla="*/ 628 h 947"/>
                <a:gd name="T28" fmla="*/ 410 w 877"/>
                <a:gd name="T29" fmla="*/ 899 h 947"/>
                <a:gd name="T30" fmla="*/ 372 w 877"/>
                <a:gd name="T31" fmla="*/ 861 h 947"/>
                <a:gd name="T32" fmla="*/ 851 w 877"/>
                <a:gd name="T33" fmla="*/ 382 h 947"/>
                <a:gd name="T34" fmla="*/ 804 w 877"/>
                <a:gd name="T35" fmla="*/ 267 h 947"/>
                <a:gd name="T36" fmla="*/ 305 w 877"/>
                <a:gd name="T37" fmla="*/ 737 h 947"/>
                <a:gd name="T38" fmla="*/ 184 w 877"/>
                <a:gd name="T39" fmla="*/ 858 h 947"/>
                <a:gd name="T40" fmla="*/ 146 w 877"/>
                <a:gd name="T41" fmla="*/ 858 h 947"/>
                <a:gd name="T42" fmla="*/ 390 w 877"/>
                <a:gd name="T43" fmla="*/ 576 h 947"/>
                <a:gd name="T44" fmla="*/ 861 w 877"/>
                <a:gd name="T45" fmla="*/ 78 h 947"/>
                <a:gd name="T46" fmla="*/ 793 w 877"/>
                <a:gd name="T47" fmla="*/ 11 h 947"/>
                <a:gd name="T48" fmla="*/ 295 w 877"/>
                <a:gd name="T49" fmla="*/ 481 h 947"/>
                <a:gd name="T50" fmla="*/ 86 w 877"/>
                <a:gd name="T51" fmla="*/ 690 h 947"/>
                <a:gd name="T52" fmla="*/ 40 w 877"/>
                <a:gd name="T53" fmla="*/ 671 h 947"/>
                <a:gd name="T54" fmla="*/ 134 w 877"/>
                <a:gd name="T55" fmla="*/ 566 h 947"/>
                <a:gd name="T56" fmla="*/ 585 w 877"/>
                <a:gd name="T57" fmla="*/ 115 h 947"/>
                <a:gd name="T58" fmla="*/ 537 w 877"/>
                <a:gd name="T59" fmla="*/ 0 h 947"/>
                <a:gd name="T60" fmla="*/ 243 w 877"/>
                <a:gd name="T61" fmla="*/ 266 h 947"/>
                <a:gd name="T62" fmla="*/ 272 w 877"/>
                <a:gd name="T63" fmla="*/ 295 h 947"/>
                <a:gd name="T64" fmla="*/ 556 w 877"/>
                <a:gd name="T65" fmla="*/ 49 h 947"/>
                <a:gd name="T66" fmla="*/ 470 w 877"/>
                <a:gd name="T67" fmla="*/ 173 h 947"/>
                <a:gd name="T68" fmla="*/ 213 w 877"/>
                <a:gd name="T69" fmla="*/ 430 h 947"/>
                <a:gd name="T70" fmla="*/ 105 w 877"/>
                <a:gd name="T71" fmla="*/ 538 h 947"/>
                <a:gd name="T72" fmla="*/ 0 w 877"/>
                <a:gd name="T73" fmla="*/ 671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7" h="947">
                  <a:moveTo>
                    <a:pt x="0" y="671"/>
                  </a:moveTo>
                  <a:cubicBezTo>
                    <a:pt x="0" y="689"/>
                    <a:pt x="7" y="706"/>
                    <a:pt x="19" y="719"/>
                  </a:cubicBezTo>
                  <a:cubicBezTo>
                    <a:pt x="46" y="745"/>
                    <a:pt x="88" y="745"/>
                    <a:pt x="115" y="719"/>
                  </a:cubicBezTo>
                  <a:cubicBezTo>
                    <a:pt x="404" y="429"/>
                    <a:pt x="404" y="429"/>
                    <a:pt x="404" y="429"/>
                  </a:cubicBezTo>
                  <a:cubicBezTo>
                    <a:pt x="775" y="59"/>
                    <a:pt x="775" y="59"/>
                    <a:pt x="775" y="59"/>
                  </a:cubicBezTo>
                  <a:cubicBezTo>
                    <a:pt x="785" y="48"/>
                    <a:pt x="802" y="48"/>
                    <a:pt x="812" y="59"/>
                  </a:cubicBezTo>
                  <a:cubicBezTo>
                    <a:pt x="823" y="69"/>
                    <a:pt x="823" y="86"/>
                    <a:pt x="812" y="97"/>
                  </a:cubicBezTo>
                  <a:cubicBezTo>
                    <a:pt x="569" y="341"/>
                    <a:pt x="569" y="341"/>
                    <a:pt x="569" y="341"/>
                  </a:cubicBezTo>
                  <a:cubicBezTo>
                    <a:pt x="361" y="548"/>
                    <a:pt x="361" y="548"/>
                    <a:pt x="361" y="548"/>
                  </a:cubicBezTo>
                  <a:cubicBezTo>
                    <a:pt x="117" y="792"/>
                    <a:pt x="117" y="792"/>
                    <a:pt x="117" y="792"/>
                  </a:cubicBezTo>
                  <a:cubicBezTo>
                    <a:pt x="91" y="818"/>
                    <a:pt x="91" y="861"/>
                    <a:pt x="117" y="887"/>
                  </a:cubicBezTo>
                  <a:cubicBezTo>
                    <a:pt x="130" y="900"/>
                    <a:pt x="147" y="907"/>
                    <a:pt x="165" y="907"/>
                  </a:cubicBezTo>
                  <a:cubicBezTo>
                    <a:pt x="183" y="907"/>
                    <a:pt x="200" y="900"/>
                    <a:pt x="213" y="887"/>
                  </a:cubicBezTo>
                  <a:cubicBezTo>
                    <a:pt x="664" y="436"/>
                    <a:pt x="664" y="436"/>
                    <a:pt x="664" y="436"/>
                  </a:cubicBezTo>
                  <a:cubicBezTo>
                    <a:pt x="664" y="436"/>
                    <a:pt x="664" y="436"/>
                    <a:pt x="664" y="436"/>
                  </a:cubicBezTo>
                  <a:cubicBezTo>
                    <a:pt x="785" y="315"/>
                    <a:pt x="785" y="315"/>
                    <a:pt x="785" y="315"/>
                  </a:cubicBezTo>
                  <a:cubicBezTo>
                    <a:pt x="790" y="310"/>
                    <a:pt x="796" y="307"/>
                    <a:pt x="804" y="307"/>
                  </a:cubicBezTo>
                  <a:cubicBezTo>
                    <a:pt x="811" y="307"/>
                    <a:pt x="817" y="310"/>
                    <a:pt x="823" y="315"/>
                  </a:cubicBezTo>
                  <a:cubicBezTo>
                    <a:pt x="833" y="325"/>
                    <a:pt x="833" y="342"/>
                    <a:pt x="823" y="353"/>
                  </a:cubicBezTo>
                  <a:cubicBezTo>
                    <a:pt x="371" y="804"/>
                    <a:pt x="371" y="804"/>
                    <a:pt x="371" y="804"/>
                  </a:cubicBezTo>
                  <a:cubicBezTo>
                    <a:pt x="371" y="804"/>
                    <a:pt x="371" y="804"/>
                    <a:pt x="371" y="804"/>
                  </a:cubicBezTo>
                  <a:cubicBezTo>
                    <a:pt x="343" y="832"/>
                    <a:pt x="343" y="832"/>
                    <a:pt x="343" y="832"/>
                  </a:cubicBezTo>
                  <a:cubicBezTo>
                    <a:pt x="331" y="845"/>
                    <a:pt x="324" y="862"/>
                    <a:pt x="324" y="880"/>
                  </a:cubicBezTo>
                  <a:cubicBezTo>
                    <a:pt x="324" y="898"/>
                    <a:pt x="331" y="915"/>
                    <a:pt x="343" y="927"/>
                  </a:cubicBezTo>
                  <a:cubicBezTo>
                    <a:pt x="356" y="940"/>
                    <a:pt x="373" y="947"/>
                    <a:pt x="391" y="947"/>
                  </a:cubicBezTo>
                  <a:cubicBezTo>
                    <a:pt x="409" y="947"/>
                    <a:pt x="426" y="940"/>
                    <a:pt x="439" y="927"/>
                  </a:cubicBezTo>
                  <a:cubicBezTo>
                    <a:pt x="709" y="657"/>
                    <a:pt x="709" y="657"/>
                    <a:pt x="709" y="657"/>
                  </a:cubicBezTo>
                  <a:cubicBezTo>
                    <a:pt x="717" y="649"/>
                    <a:pt x="717" y="636"/>
                    <a:pt x="709" y="628"/>
                  </a:cubicBezTo>
                  <a:cubicBezTo>
                    <a:pt x="701" y="620"/>
                    <a:pt x="688" y="620"/>
                    <a:pt x="680" y="628"/>
                  </a:cubicBezTo>
                  <a:cubicBezTo>
                    <a:pt x="410" y="899"/>
                    <a:pt x="410" y="899"/>
                    <a:pt x="410" y="899"/>
                  </a:cubicBezTo>
                  <a:cubicBezTo>
                    <a:pt x="399" y="909"/>
                    <a:pt x="382" y="909"/>
                    <a:pt x="372" y="899"/>
                  </a:cubicBezTo>
                  <a:cubicBezTo>
                    <a:pt x="362" y="888"/>
                    <a:pt x="362" y="871"/>
                    <a:pt x="372" y="861"/>
                  </a:cubicBezTo>
                  <a:cubicBezTo>
                    <a:pt x="823" y="410"/>
                    <a:pt x="823" y="410"/>
                    <a:pt x="823" y="410"/>
                  </a:cubicBezTo>
                  <a:cubicBezTo>
                    <a:pt x="851" y="382"/>
                    <a:pt x="851" y="382"/>
                    <a:pt x="851" y="382"/>
                  </a:cubicBezTo>
                  <a:cubicBezTo>
                    <a:pt x="877" y="355"/>
                    <a:pt x="877" y="313"/>
                    <a:pt x="851" y="286"/>
                  </a:cubicBezTo>
                  <a:cubicBezTo>
                    <a:pt x="838" y="274"/>
                    <a:pt x="822" y="267"/>
                    <a:pt x="804" y="267"/>
                  </a:cubicBezTo>
                  <a:cubicBezTo>
                    <a:pt x="786" y="267"/>
                    <a:pt x="769" y="274"/>
                    <a:pt x="756" y="286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184" y="858"/>
                    <a:pt x="184" y="858"/>
                    <a:pt x="184" y="858"/>
                  </a:cubicBezTo>
                  <a:cubicBezTo>
                    <a:pt x="179" y="863"/>
                    <a:pt x="172" y="866"/>
                    <a:pt x="165" y="866"/>
                  </a:cubicBezTo>
                  <a:cubicBezTo>
                    <a:pt x="158" y="866"/>
                    <a:pt x="151" y="863"/>
                    <a:pt x="146" y="858"/>
                  </a:cubicBezTo>
                  <a:cubicBezTo>
                    <a:pt x="136" y="848"/>
                    <a:pt x="136" y="831"/>
                    <a:pt x="146" y="820"/>
                  </a:cubicBezTo>
                  <a:cubicBezTo>
                    <a:pt x="390" y="576"/>
                    <a:pt x="390" y="576"/>
                    <a:pt x="390" y="576"/>
                  </a:cubicBezTo>
                  <a:cubicBezTo>
                    <a:pt x="841" y="125"/>
                    <a:pt x="841" y="125"/>
                    <a:pt x="841" y="125"/>
                  </a:cubicBezTo>
                  <a:cubicBezTo>
                    <a:pt x="854" y="113"/>
                    <a:pt x="861" y="96"/>
                    <a:pt x="861" y="78"/>
                  </a:cubicBezTo>
                  <a:cubicBezTo>
                    <a:pt x="861" y="60"/>
                    <a:pt x="854" y="43"/>
                    <a:pt x="841" y="30"/>
                  </a:cubicBezTo>
                  <a:cubicBezTo>
                    <a:pt x="828" y="17"/>
                    <a:pt x="811" y="11"/>
                    <a:pt x="793" y="11"/>
                  </a:cubicBezTo>
                  <a:cubicBezTo>
                    <a:pt x="776" y="11"/>
                    <a:pt x="759" y="17"/>
                    <a:pt x="746" y="30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86" y="690"/>
                    <a:pt x="86" y="690"/>
                    <a:pt x="86" y="690"/>
                  </a:cubicBezTo>
                  <a:cubicBezTo>
                    <a:pt x="75" y="701"/>
                    <a:pt x="58" y="701"/>
                    <a:pt x="48" y="690"/>
                  </a:cubicBezTo>
                  <a:cubicBezTo>
                    <a:pt x="43" y="685"/>
                    <a:pt x="40" y="678"/>
                    <a:pt x="40" y="671"/>
                  </a:cubicBezTo>
                  <a:cubicBezTo>
                    <a:pt x="40" y="664"/>
                    <a:pt x="43" y="657"/>
                    <a:pt x="48" y="652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585" y="115"/>
                    <a:pt x="585" y="115"/>
                    <a:pt x="585" y="115"/>
                  </a:cubicBezTo>
                  <a:cubicBezTo>
                    <a:pt x="611" y="89"/>
                    <a:pt x="611" y="46"/>
                    <a:pt x="585" y="20"/>
                  </a:cubicBezTo>
                  <a:cubicBezTo>
                    <a:pt x="572" y="7"/>
                    <a:pt x="555" y="0"/>
                    <a:pt x="537" y="0"/>
                  </a:cubicBezTo>
                  <a:cubicBezTo>
                    <a:pt x="519" y="0"/>
                    <a:pt x="502" y="7"/>
                    <a:pt x="490" y="20"/>
                  </a:cubicBezTo>
                  <a:cubicBezTo>
                    <a:pt x="243" y="266"/>
                    <a:pt x="243" y="266"/>
                    <a:pt x="243" y="266"/>
                  </a:cubicBezTo>
                  <a:cubicBezTo>
                    <a:pt x="236" y="274"/>
                    <a:pt x="236" y="287"/>
                    <a:pt x="243" y="295"/>
                  </a:cubicBezTo>
                  <a:cubicBezTo>
                    <a:pt x="251" y="303"/>
                    <a:pt x="264" y="303"/>
                    <a:pt x="272" y="295"/>
                  </a:cubicBezTo>
                  <a:cubicBezTo>
                    <a:pt x="518" y="49"/>
                    <a:pt x="518" y="49"/>
                    <a:pt x="518" y="49"/>
                  </a:cubicBezTo>
                  <a:cubicBezTo>
                    <a:pt x="529" y="38"/>
                    <a:pt x="546" y="38"/>
                    <a:pt x="556" y="49"/>
                  </a:cubicBezTo>
                  <a:cubicBezTo>
                    <a:pt x="567" y="59"/>
                    <a:pt x="567" y="76"/>
                    <a:pt x="556" y="87"/>
                  </a:cubicBezTo>
                  <a:cubicBezTo>
                    <a:pt x="470" y="173"/>
                    <a:pt x="470" y="173"/>
                    <a:pt x="470" y="173"/>
                  </a:cubicBezTo>
                  <a:cubicBezTo>
                    <a:pt x="470" y="173"/>
                    <a:pt x="470" y="173"/>
                    <a:pt x="470" y="173"/>
                  </a:cubicBezTo>
                  <a:cubicBezTo>
                    <a:pt x="213" y="430"/>
                    <a:pt x="213" y="430"/>
                    <a:pt x="213" y="430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9" y="624"/>
                    <a:pt x="19" y="624"/>
                    <a:pt x="19" y="624"/>
                  </a:cubicBezTo>
                  <a:cubicBezTo>
                    <a:pt x="7" y="636"/>
                    <a:pt x="0" y="653"/>
                    <a:pt x="0" y="6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0"/>
            <p:cNvSpPr/>
            <p:nvPr/>
          </p:nvSpPr>
          <p:spPr bwMode="auto">
            <a:xfrm>
              <a:off x="342900" y="5086350"/>
              <a:ext cx="863600" cy="858838"/>
            </a:xfrm>
            <a:custGeom>
              <a:avLst/>
              <a:gdLst>
                <a:gd name="T0" fmla="*/ 22 w 496"/>
                <a:gd name="T1" fmla="*/ 494 h 494"/>
                <a:gd name="T2" fmla="*/ 8 w 496"/>
                <a:gd name="T3" fmla="*/ 488 h 494"/>
                <a:gd name="T4" fmla="*/ 8 w 496"/>
                <a:gd name="T5" fmla="*/ 459 h 494"/>
                <a:gd name="T6" fmla="*/ 459 w 496"/>
                <a:gd name="T7" fmla="*/ 8 h 494"/>
                <a:gd name="T8" fmla="*/ 488 w 496"/>
                <a:gd name="T9" fmla="*/ 8 h 494"/>
                <a:gd name="T10" fmla="*/ 488 w 496"/>
                <a:gd name="T11" fmla="*/ 37 h 494"/>
                <a:gd name="T12" fmla="*/ 37 w 496"/>
                <a:gd name="T13" fmla="*/ 488 h 494"/>
                <a:gd name="T14" fmla="*/ 22 w 496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494">
                  <a:moveTo>
                    <a:pt x="22" y="494"/>
                  </a:moveTo>
                  <a:cubicBezTo>
                    <a:pt x="17" y="494"/>
                    <a:pt x="12" y="492"/>
                    <a:pt x="8" y="488"/>
                  </a:cubicBezTo>
                  <a:cubicBezTo>
                    <a:pt x="0" y="480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80" y="0"/>
                    <a:pt x="488" y="8"/>
                  </a:cubicBezTo>
                  <a:cubicBezTo>
                    <a:pt x="496" y="16"/>
                    <a:pt x="496" y="29"/>
                    <a:pt x="488" y="37"/>
                  </a:cubicBezTo>
                  <a:cubicBezTo>
                    <a:pt x="37" y="488"/>
                    <a:pt x="37" y="488"/>
                    <a:pt x="37" y="488"/>
                  </a:cubicBezTo>
                  <a:cubicBezTo>
                    <a:pt x="33" y="492"/>
                    <a:pt x="28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1"/>
            <p:cNvSpPr/>
            <p:nvPr/>
          </p:nvSpPr>
          <p:spPr bwMode="auto">
            <a:xfrm>
              <a:off x="-1965325" y="5884862"/>
              <a:ext cx="860425" cy="858838"/>
            </a:xfrm>
            <a:custGeom>
              <a:avLst/>
              <a:gdLst>
                <a:gd name="T0" fmla="*/ 22 w 495"/>
                <a:gd name="T1" fmla="*/ 494 h 494"/>
                <a:gd name="T2" fmla="*/ 8 w 495"/>
                <a:gd name="T3" fmla="*/ 488 h 494"/>
                <a:gd name="T4" fmla="*/ 8 w 495"/>
                <a:gd name="T5" fmla="*/ 459 h 494"/>
                <a:gd name="T6" fmla="*/ 459 w 495"/>
                <a:gd name="T7" fmla="*/ 8 h 494"/>
                <a:gd name="T8" fmla="*/ 487 w 495"/>
                <a:gd name="T9" fmla="*/ 8 h 494"/>
                <a:gd name="T10" fmla="*/ 487 w 495"/>
                <a:gd name="T11" fmla="*/ 37 h 494"/>
                <a:gd name="T12" fmla="*/ 36 w 495"/>
                <a:gd name="T13" fmla="*/ 488 h 494"/>
                <a:gd name="T14" fmla="*/ 22 w 495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4">
                  <a:moveTo>
                    <a:pt x="22" y="494"/>
                  </a:moveTo>
                  <a:cubicBezTo>
                    <a:pt x="17" y="494"/>
                    <a:pt x="12" y="492"/>
                    <a:pt x="8" y="488"/>
                  </a:cubicBezTo>
                  <a:cubicBezTo>
                    <a:pt x="0" y="480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9"/>
                    <a:pt x="487" y="37"/>
                  </a:cubicBezTo>
                  <a:cubicBezTo>
                    <a:pt x="36" y="488"/>
                    <a:pt x="36" y="488"/>
                    <a:pt x="36" y="488"/>
                  </a:cubicBezTo>
                  <a:cubicBezTo>
                    <a:pt x="32" y="492"/>
                    <a:pt x="27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2"/>
            <p:cNvSpPr/>
            <p:nvPr/>
          </p:nvSpPr>
          <p:spPr bwMode="auto">
            <a:xfrm>
              <a:off x="41275" y="5160962"/>
              <a:ext cx="895350" cy="892175"/>
            </a:xfrm>
            <a:custGeom>
              <a:avLst/>
              <a:gdLst>
                <a:gd name="T0" fmla="*/ 13 w 514"/>
                <a:gd name="T1" fmla="*/ 513 h 513"/>
                <a:gd name="T2" fmla="*/ 5 w 514"/>
                <a:gd name="T3" fmla="*/ 509 h 513"/>
                <a:gd name="T4" fmla="*/ 5 w 514"/>
                <a:gd name="T5" fmla="*/ 492 h 513"/>
                <a:gd name="T6" fmla="*/ 493 w 514"/>
                <a:gd name="T7" fmla="*/ 4 h 513"/>
                <a:gd name="T8" fmla="*/ 510 w 514"/>
                <a:gd name="T9" fmla="*/ 4 h 513"/>
                <a:gd name="T10" fmla="*/ 510 w 514"/>
                <a:gd name="T11" fmla="*/ 21 h 513"/>
                <a:gd name="T12" fmla="*/ 21 w 514"/>
                <a:gd name="T13" fmla="*/ 509 h 513"/>
                <a:gd name="T14" fmla="*/ 13 w 514"/>
                <a:gd name="T15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513">
                  <a:moveTo>
                    <a:pt x="13" y="513"/>
                  </a:moveTo>
                  <a:cubicBezTo>
                    <a:pt x="10" y="513"/>
                    <a:pt x="7" y="512"/>
                    <a:pt x="5" y="509"/>
                  </a:cubicBezTo>
                  <a:cubicBezTo>
                    <a:pt x="0" y="505"/>
                    <a:pt x="0" y="497"/>
                    <a:pt x="5" y="492"/>
                  </a:cubicBezTo>
                  <a:cubicBezTo>
                    <a:pt x="493" y="4"/>
                    <a:pt x="493" y="4"/>
                    <a:pt x="493" y="4"/>
                  </a:cubicBezTo>
                  <a:cubicBezTo>
                    <a:pt x="497" y="0"/>
                    <a:pt x="505" y="0"/>
                    <a:pt x="510" y="4"/>
                  </a:cubicBezTo>
                  <a:cubicBezTo>
                    <a:pt x="514" y="9"/>
                    <a:pt x="514" y="17"/>
                    <a:pt x="510" y="21"/>
                  </a:cubicBezTo>
                  <a:cubicBezTo>
                    <a:pt x="21" y="509"/>
                    <a:pt x="21" y="509"/>
                    <a:pt x="21" y="509"/>
                  </a:cubicBezTo>
                  <a:cubicBezTo>
                    <a:pt x="19" y="512"/>
                    <a:pt x="16" y="513"/>
                    <a:pt x="13" y="51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4"/>
            <p:cNvSpPr/>
            <p:nvPr/>
          </p:nvSpPr>
          <p:spPr bwMode="auto">
            <a:xfrm>
              <a:off x="-469900" y="5326062"/>
              <a:ext cx="636588" cy="652463"/>
            </a:xfrm>
            <a:custGeom>
              <a:avLst/>
              <a:gdLst>
                <a:gd name="T0" fmla="*/ 366 w 366"/>
                <a:gd name="T1" fmla="*/ 0 h 375"/>
                <a:gd name="T2" fmla="*/ 4 w 366"/>
                <a:gd name="T3" fmla="*/ 361 h 375"/>
                <a:gd name="T4" fmla="*/ 2 w 366"/>
                <a:gd name="T5" fmla="*/ 375 h 375"/>
                <a:gd name="T6" fmla="*/ 105 w 366"/>
                <a:gd name="T7" fmla="*/ 272 h 375"/>
                <a:gd name="T8" fmla="*/ 349 w 366"/>
                <a:gd name="T9" fmla="*/ 28 h 375"/>
                <a:gd name="T10" fmla="*/ 366 w 366"/>
                <a:gd name="T11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375">
                  <a:moveTo>
                    <a:pt x="366" y="0"/>
                  </a:moveTo>
                  <a:cubicBezTo>
                    <a:pt x="4" y="361"/>
                    <a:pt x="4" y="361"/>
                    <a:pt x="4" y="361"/>
                  </a:cubicBezTo>
                  <a:cubicBezTo>
                    <a:pt x="1" y="365"/>
                    <a:pt x="0" y="370"/>
                    <a:pt x="2" y="375"/>
                  </a:cubicBezTo>
                  <a:cubicBezTo>
                    <a:pt x="105" y="272"/>
                    <a:pt x="105" y="272"/>
                    <a:pt x="105" y="27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57" y="20"/>
                    <a:pt x="363" y="10"/>
                    <a:pt x="366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5"/>
            <p:cNvSpPr>
              <a:spLocks noEditPoints="1"/>
            </p:cNvSpPr>
            <p:nvPr/>
          </p:nvSpPr>
          <p:spPr bwMode="auto">
            <a:xfrm>
              <a:off x="-1604962" y="7202487"/>
              <a:ext cx="858838" cy="885825"/>
            </a:xfrm>
            <a:custGeom>
              <a:avLst/>
              <a:gdLst>
                <a:gd name="T0" fmla="*/ 428 w 494"/>
                <a:gd name="T1" fmla="*/ 82 h 510"/>
                <a:gd name="T2" fmla="*/ 427 w 494"/>
                <a:gd name="T3" fmla="*/ 83 h 510"/>
                <a:gd name="T4" fmla="*/ 306 w 494"/>
                <a:gd name="T5" fmla="*/ 204 h 510"/>
                <a:gd name="T6" fmla="*/ 306 w 494"/>
                <a:gd name="T7" fmla="*/ 204 h 510"/>
                <a:gd name="T8" fmla="*/ 0 w 494"/>
                <a:gd name="T9" fmla="*/ 510 h 510"/>
                <a:gd name="T10" fmla="*/ 1 w 494"/>
                <a:gd name="T11" fmla="*/ 509 h 510"/>
                <a:gd name="T12" fmla="*/ 428 w 494"/>
                <a:gd name="T13" fmla="*/ 82 h 510"/>
                <a:gd name="T14" fmla="*/ 480 w 494"/>
                <a:gd name="T15" fmla="*/ 0 h 510"/>
                <a:gd name="T16" fmla="*/ 472 w 494"/>
                <a:gd name="T17" fmla="*/ 4 h 510"/>
                <a:gd name="T18" fmla="*/ 441 w 494"/>
                <a:gd name="T19" fmla="*/ 35 h 510"/>
                <a:gd name="T20" fmla="*/ 446 w 494"/>
                <a:gd name="T21" fmla="*/ 35 h 510"/>
                <a:gd name="T22" fmla="*/ 470 w 494"/>
                <a:gd name="T23" fmla="*/ 39 h 510"/>
                <a:gd name="T24" fmla="*/ 489 w 494"/>
                <a:gd name="T25" fmla="*/ 21 h 510"/>
                <a:gd name="T26" fmla="*/ 489 w 494"/>
                <a:gd name="T27" fmla="*/ 4 h 510"/>
                <a:gd name="T28" fmla="*/ 480 w 494"/>
                <a:gd name="T29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4" h="510">
                  <a:moveTo>
                    <a:pt x="428" y="82"/>
                  </a:moveTo>
                  <a:cubicBezTo>
                    <a:pt x="428" y="82"/>
                    <a:pt x="427" y="82"/>
                    <a:pt x="427" y="83"/>
                  </a:cubicBezTo>
                  <a:cubicBezTo>
                    <a:pt x="306" y="204"/>
                    <a:pt x="306" y="204"/>
                    <a:pt x="306" y="204"/>
                  </a:cubicBezTo>
                  <a:cubicBezTo>
                    <a:pt x="306" y="204"/>
                    <a:pt x="306" y="204"/>
                    <a:pt x="306" y="204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10"/>
                    <a:pt x="0" y="509"/>
                    <a:pt x="1" y="509"/>
                  </a:cubicBezTo>
                  <a:cubicBezTo>
                    <a:pt x="428" y="82"/>
                    <a:pt x="428" y="82"/>
                    <a:pt x="428" y="82"/>
                  </a:cubicBezTo>
                  <a:moveTo>
                    <a:pt x="480" y="0"/>
                  </a:moveTo>
                  <a:cubicBezTo>
                    <a:pt x="477" y="0"/>
                    <a:pt x="474" y="1"/>
                    <a:pt x="472" y="4"/>
                  </a:cubicBezTo>
                  <a:cubicBezTo>
                    <a:pt x="441" y="35"/>
                    <a:pt x="441" y="35"/>
                    <a:pt x="441" y="35"/>
                  </a:cubicBezTo>
                  <a:cubicBezTo>
                    <a:pt x="442" y="35"/>
                    <a:pt x="444" y="35"/>
                    <a:pt x="446" y="35"/>
                  </a:cubicBezTo>
                  <a:cubicBezTo>
                    <a:pt x="454" y="35"/>
                    <a:pt x="463" y="36"/>
                    <a:pt x="470" y="39"/>
                  </a:cubicBezTo>
                  <a:cubicBezTo>
                    <a:pt x="489" y="21"/>
                    <a:pt x="489" y="21"/>
                    <a:pt x="489" y="21"/>
                  </a:cubicBezTo>
                  <a:cubicBezTo>
                    <a:pt x="494" y="16"/>
                    <a:pt x="494" y="9"/>
                    <a:pt x="489" y="4"/>
                  </a:cubicBezTo>
                  <a:cubicBezTo>
                    <a:pt x="487" y="1"/>
                    <a:pt x="483" y="0"/>
                    <a:pt x="48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6"/>
            <p:cNvSpPr/>
            <p:nvPr/>
          </p:nvSpPr>
          <p:spPr bwMode="auto">
            <a:xfrm>
              <a:off x="-1641475" y="7262812"/>
              <a:ext cx="854075" cy="828675"/>
            </a:xfrm>
            <a:custGeom>
              <a:avLst/>
              <a:gdLst>
                <a:gd name="T0" fmla="*/ 467 w 491"/>
                <a:gd name="T1" fmla="*/ 0 h 477"/>
                <a:gd name="T2" fmla="*/ 462 w 491"/>
                <a:gd name="T3" fmla="*/ 0 h 477"/>
                <a:gd name="T4" fmla="*/ 5 w 491"/>
                <a:gd name="T5" fmla="*/ 457 h 477"/>
                <a:gd name="T6" fmla="*/ 5 w 491"/>
                <a:gd name="T7" fmla="*/ 474 h 477"/>
                <a:gd name="T8" fmla="*/ 13 w 491"/>
                <a:gd name="T9" fmla="*/ 477 h 477"/>
                <a:gd name="T10" fmla="*/ 21 w 491"/>
                <a:gd name="T11" fmla="*/ 475 h 477"/>
                <a:gd name="T12" fmla="*/ 327 w 491"/>
                <a:gd name="T13" fmla="*/ 169 h 477"/>
                <a:gd name="T14" fmla="*/ 327 w 491"/>
                <a:gd name="T15" fmla="*/ 169 h 477"/>
                <a:gd name="T16" fmla="*/ 448 w 491"/>
                <a:gd name="T17" fmla="*/ 48 h 477"/>
                <a:gd name="T18" fmla="*/ 449 w 491"/>
                <a:gd name="T19" fmla="*/ 47 h 477"/>
                <a:gd name="T20" fmla="*/ 491 w 491"/>
                <a:gd name="T21" fmla="*/ 4 h 477"/>
                <a:gd name="T22" fmla="*/ 467 w 491"/>
                <a:gd name="T23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1" h="477">
                  <a:moveTo>
                    <a:pt x="467" y="0"/>
                  </a:moveTo>
                  <a:cubicBezTo>
                    <a:pt x="465" y="0"/>
                    <a:pt x="463" y="0"/>
                    <a:pt x="462" y="0"/>
                  </a:cubicBezTo>
                  <a:cubicBezTo>
                    <a:pt x="5" y="457"/>
                    <a:pt x="5" y="457"/>
                    <a:pt x="5" y="457"/>
                  </a:cubicBezTo>
                  <a:cubicBezTo>
                    <a:pt x="0" y="462"/>
                    <a:pt x="0" y="469"/>
                    <a:pt x="5" y="474"/>
                  </a:cubicBezTo>
                  <a:cubicBezTo>
                    <a:pt x="7" y="476"/>
                    <a:pt x="10" y="477"/>
                    <a:pt x="13" y="477"/>
                  </a:cubicBezTo>
                  <a:cubicBezTo>
                    <a:pt x="16" y="477"/>
                    <a:pt x="18" y="477"/>
                    <a:pt x="21" y="475"/>
                  </a:cubicBezTo>
                  <a:cubicBezTo>
                    <a:pt x="327" y="169"/>
                    <a:pt x="327" y="169"/>
                    <a:pt x="327" y="169"/>
                  </a:cubicBezTo>
                  <a:cubicBezTo>
                    <a:pt x="327" y="169"/>
                    <a:pt x="327" y="169"/>
                    <a:pt x="327" y="169"/>
                  </a:cubicBezTo>
                  <a:cubicBezTo>
                    <a:pt x="448" y="48"/>
                    <a:pt x="448" y="48"/>
                    <a:pt x="448" y="48"/>
                  </a:cubicBezTo>
                  <a:cubicBezTo>
                    <a:pt x="448" y="47"/>
                    <a:pt x="449" y="47"/>
                    <a:pt x="449" y="47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4" y="1"/>
                    <a:pt x="475" y="0"/>
                    <a:pt x="46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7"/>
            <p:cNvSpPr/>
            <p:nvPr/>
          </p:nvSpPr>
          <p:spPr bwMode="auto">
            <a:xfrm>
              <a:off x="-2173287" y="6499225"/>
              <a:ext cx="896938" cy="893763"/>
            </a:xfrm>
            <a:custGeom>
              <a:avLst/>
              <a:gdLst>
                <a:gd name="T0" fmla="*/ 13 w 515"/>
                <a:gd name="T1" fmla="*/ 514 h 514"/>
                <a:gd name="T2" fmla="*/ 5 w 515"/>
                <a:gd name="T3" fmla="*/ 510 h 514"/>
                <a:gd name="T4" fmla="*/ 5 w 515"/>
                <a:gd name="T5" fmla="*/ 493 h 514"/>
                <a:gd name="T6" fmla="*/ 493 w 515"/>
                <a:gd name="T7" fmla="*/ 5 h 514"/>
                <a:gd name="T8" fmla="*/ 510 w 515"/>
                <a:gd name="T9" fmla="*/ 5 h 514"/>
                <a:gd name="T10" fmla="*/ 510 w 515"/>
                <a:gd name="T11" fmla="*/ 22 h 514"/>
                <a:gd name="T12" fmla="*/ 22 w 515"/>
                <a:gd name="T13" fmla="*/ 510 h 514"/>
                <a:gd name="T14" fmla="*/ 13 w 515"/>
                <a:gd name="T1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514">
                  <a:moveTo>
                    <a:pt x="13" y="514"/>
                  </a:moveTo>
                  <a:cubicBezTo>
                    <a:pt x="10" y="514"/>
                    <a:pt x="7" y="513"/>
                    <a:pt x="5" y="510"/>
                  </a:cubicBezTo>
                  <a:cubicBezTo>
                    <a:pt x="0" y="506"/>
                    <a:pt x="0" y="498"/>
                    <a:pt x="5" y="493"/>
                  </a:cubicBezTo>
                  <a:cubicBezTo>
                    <a:pt x="493" y="5"/>
                    <a:pt x="493" y="5"/>
                    <a:pt x="493" y="5"/>
                  </a:cubicBezTo>
                  <a:cubicBezTo>
                    <a:pt x="498" y="0"/>
                    <a:pt x="505" y="0"/>
                    <a:pt x="510" y="5"/>
                  </a:cubicBezTo>
                  <a:cubicBezTo>
                    <a:pt x="515" y="10"/>
                    <a:pt x="515" y="17"/>
                    <a:pt x="510" y="22"/>
                  </a:cubicBezTo>
                  <a:cubicBezTo>
                    <a:pt x="22" y="510"/>
                    <a:pt x="22" y="510"/>
                    <a:pt x="22" y="510"/>
                  </a:cubicBezTo>
                  <a:cubicBezTo>
                    <a:pt x="19" y="513"/>
                    <a:pt x="16" y="514"/>
                    <a:pt x="13" y="5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8"/>
            <p:cNvSpPr/>
            <p:nvPr/>
          </p:nvSpPr>
          <p:spPr bwMode="auto">
            <a:xfrm>
              <a:off x="-1374775" y="574992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9"/>
            <p:cNvSpPr/>
            <p:nvPr/>
          </p:nvSpPr>
          <p:spPr bwMode="auto">
            <a:xfrm>
              <a:off x="-1422400" y="5799137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0"/>
            <p:cNvSpPr/>
            <p:nvPr/>
          </p:nvSpPr>
          <p:spPr bwMode="auto">
            <a:xfrm>
              <a:off x="-1471612" y="5848350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9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1"/>
            <p:cNvSpPr/>
            <p:nvPr/>
          </p:nvSpPr>
          <p:spPr bwMode="auto">
            <a:xfrm>
              <a:off x="-1520825" y="5895975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30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30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2"/>
            <p:cNvSpPr/>
            <p:nvPr/>
          </p:nvSpPr>
          <p:spPr bwMode="auto">
            <a:xfrm>
              <a:off x="-1568450" y="59436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3"/>
            <p:cNvSpPr/>
            <p:nvPr/>
          </p:nvSpPr>
          <p:spPr bwMode="auto">
            <a:xfrm>
              <a:off x="-1616075" y="5991225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1 h 40"/>
                <a:gd name="T4" fmla="*/ 29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4"/>
            <p:cNvSpPr/>
            <p:nvPr/>
          </p:nvSpPr>
          <p:spPr bwMode="auto">
            <a:xfrm>
              <a:off x="-1665287" y="6040437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5"/>
            <p:cNvSpPr/>
            <p:nvPr/>
          </p:nvSpPr>
          <p:spPr bwMode="auto">
            <a:xfrm>
              <a:off x="-341312" y="6770687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0 h 40"/>
                <a:gd name="T4" fmla="*/ 28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6"/>
            <p:cNvSpPr/>
            <p:nvPr/>
          </p:nvSpPr>
          <p:spPr bwMode="auto">
            <a:xfrm>
              <a:off x="-390525" y="681990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87"/>
            <p:cNvSpPr/>
            <p:nvPr/>
          </p:nvSpPr>
          <p:spPr bwMode="auto">
            <a:xfrm>
              <a:off x="-439737" y="6867525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88"/>
            <p:cNvSpPr/>
            <p:nvPr/>
          </p:nvSpPr>
          <p:spPr bwMode="auto">
            <a:xfrm>
              <a:off x="-487362" y="6916737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9"/>
            <p:cNvSpPr/>
            <p:nvPr/>
          </p:nvSpPr>
          <p:spPr bwMode="auto">
            <a:xfrm>
              <a:off x="-536575" y="6965950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0"/>
            <p:cNvSpPr/>
            <p:nvPr/>
          </p:nvSpPr>
          <p:spPr bwMode="auto">
            <a:xfrm>
              <a:off x="-585787" y="7013575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1"/>
            <p:cNvSpPr/>
            <p:nvPr/>
          </p:nvSpPr>
          <p:spPr bwMode="auto">
            <a:xfrm>
              <a:off x="-633412" y="70612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 userDrawn="1"/>
        </p:nvGrpSpPr>
        <p:grpSpPr>
          <a:xfrm>
            <a:off x="-1224725" y="-1788694"/>
            <a:ext cx="4449210" cy="5907478"/>
            <a:chOff x="1227138" y="5867400"/>
            <a:chExt cx="2847975" cy="3781425"/>
          </a:xfrm>
        </p:grpSpPr>
        <p:sp>
          <p:nvSpPr>
            <p:cNvPr id="99" name="Freeform 92"/>
            <p:cNvSpPr/>
            <p:nvPr/>
          </p:nvSpPr>
          <p:spPr bwMode="auto">
            <a:xfrm>
              <a:off x="1227138" y="7548562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1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50 h 1208"/>
                <a:gd name="T14" fmla="*/ 525 w 1075"/>
                <a:gd name="T15" fmla="*/ 1045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8 w 1075"/>
                <a:gd name="T21" fmla="*/ 978 h 1208"/>
                <a:gd name="T22" fmla="*/ 760 w 1075"/>
                <a:gd name="T23" fmla="*/ 677 h 1208"/>
                <a:gd name="T24" fmla="*/ 760 w 1075"/>
                <a:gd name="T25" fmla="*/ 582 h 1208"/>
                <a:gd name="T26" fmla="*/ 665 w 1075"/>
                <a:gd name="T27" fmla="*/ 582 h 1208"/>
                <a:gd name="T28" fmla="*/ 93 w 1075"/>
                <a:gd name="T29" fmla="*/ 1154 h 1208"/>
                <a:gd name="T30" fmla="*/ 55 w 1075"/>
                <a:gd name="T31" fmla="*/ 1116 h 1208"/>
                <a:gd name="T32" fmla="*/ 299 w 1075"/>
                <a:gd name="T33" fmla="*/ 872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7 h 1208"/>
                <a:gd name="T46" fmla="*/ 169 w 1075"/>
                <a:gd name="T47" fmla="*/ 811 h 1208"/>
                <a:gd name="T48" fmla="*/ 131 w 1075"/>
                <a:gd name="T49" fmla="*/ 774 h 1208"/>
                <a:gd name="T50" fmla="*/ 408 w 1075"/>
                <a:gd name="T51" fmla="*/ 496 h 1208"/>
                <a:gd name="T52" fmla="*/ 494 w 1075"/>
                <a:gd name="T53" fmla="*/ 315 h 1208"/>
                <a:gd name="T54" fmla="*/ 398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1 w 1075"/>
                <a:gd name="T73" fmla="*/ 722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1" y="722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2" y="1208"/>
                    <a:pt x="95" y="1208"/>
                    <a:pt x="121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600"/>
                    <a:pt x="721" y="600"/>
                    <a:pt x="731" y="610"/>
                  </a:cubicBezTo>
                  <a:cubicBezTo>
                    <a:pt x="742" y="621"/>
                    <a:pt x="742" y="638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50"/>
                    <a:pt x="430" y="950"/>
                    <a:pt x="430" y="950"/>
                  </a:cubicBezTo>
                  <a:cubicBezTo>
                    <a:pt x="404" y="976"/>
                    <a:pt x="404" y="1019"/>
                    <a:pt x="430" y="1045"/>
                  </a:cubicBezTo>
                  <a:cubicBezTo>
                    <a:pt x="456" y="1071"/>
                    <a:pt x="499" y="1071"/>
                    <a:pt x="525" y="1045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7"/>
                    <a:pt x="469" y="1027"/>
                    <a:pt x="458" y="1016"/>
                  </a:cubicBezTo>
                  <a:cubicBezTo>
                    <a:pt x="448" y="1006"/>
                    <a:pt x="448" y="989"/>
                    <a:pt x="458" y="978"/>
                  </a:cubicBezTo>
                  <a:cubicBezTo>
                    <a:pt x="603" y="834"/>
                    <a:pt x="603" y="834"/>
                    <a:pt x="603" y="834"/>
                  </a:cubicBezTo>
                  <a:cubicBezTo>
                    <a:pt x="760" y="677"/>
                    <a:pt x="760" y="677"/>
                    <a:pt x="760" y="677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2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2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4"/>
                    <a:pt x="93" y="1154"/>
                    <a:pt x="93" y="1154"/>
                  </a:cubicBezTo>
                  <a:cubicBezTo>
                    <a:pt x="82" y="1164"/>
                    <a:pt x="65" y="1164"/>
                    <a:pt x="55" y="1154"/>
                  </a:cubicBezTo>
                  <a:cubicBezTo>
                    <a:pt x="44" y="1143"/>
                    <a:pt x="44" y="1126"/>
                    <a:pt x="55" y="1116"/>
                  </a:cubicBezTo>
                  <a:cubicBezTo>
                    <a:pt x="299" y="872"/>
                    <a:pt x="299" y="872"/>
                    <a:pt x="299" y="872"/>
                  </a:cubicBezTo>
                  <a:cubicBezTo>
                    <a:pt x="299" y="872"/>
                    <a:pt x="299" y="872"/>
                    <a:pt x="299" y="872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3"/>
                    <a:pt x="1055" y="20"/>
                  </a:cubicBezTo>
                  <a:cubicBezTo>
                    <a:pt x="1042" y="7"/>
                    <a:pt x="1025" y="0"/>
                    <a:pt x="1008" y="0"/>
                  </a:cubicBezTo>
                  <a:cubicBezTo>
                    <a:pt x="991" y="0"/>
                    <a:pt x="973" y="7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7"/>
                    <a:pt x="204" y="777"/>
                    <a:pt x="204" y="777"/>
                  </a:cubicBezTo>
                  <a:cubicBezTo>
                    <a:pt x="204" y="777"/>
                    <a:pt x="204" y="777"/>
                    <a:pt x="204" y="777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4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1"/>
                    <a:pt x="494" y="411"/>
                    <a:pt x="494" y="411"/>
                  </a:cubicBezTo>
                  <a:cubicBezTo>
                    <a:pt x="520" y="384"/>
                    <a:pt x="520" y="342"/>
                    <a:pt x="494" y="315"/>
                  </a:cubicBezTo>
                  <a:cubicBezTo>
                    <a:pt x="481" y="303"/>
                    <a:pt x="464" y="296"/>
                    <a:pt x="446" y="296"/>
                  </a:cubicBezTo>
                  <a:cubicBezTo>
                    <a:pt x="428" y="296"/>
                    <a:pt x="411" y="303"/>
                    <a:pt x="398" y="315"/>
                  </a:cubicBezTo>
                  <a:cubicBezTo>
                    <a:pt x="292" y="422"/>
                    <a:pt x="292" y="422"/>
                    <a:pt x="292" y="422"/>
                  </a:cubicBezTo>
                  <a:cubicBezTo>
                    <a:pt x="284" y="430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5" y="354"/>
                    <a:pt x="475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2"/>
                    <a:pt x="336" y="702"/>
                    <a:pt x="336" y="702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4"/>
                    <a:pt x="1035" y="60"/>
                    <a:pt x="1035" y="67"/>
                  </a:cubicBezTo>
                  <a:cubicBezTo>
                    <a:pt x="1035" y="75"/>
                    <a:pt x="1032" y="81"/>
                    <a:pt x="1027" y="86"/>
                  </a:cubicBezTo>
                  <a:cubicBezTo>
                    <a:pt x="391" y="722"/>
                    <a:pt x="391" y="722"/>
                    <a:pt x="391" y="72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3"/>
            <p:cNvSpPr/>
            <p:nvPr/>
          </p:nvSpPr>
          <p:spPr bwMode="auto">
            <a:xfrm>
              <a:off x="2162175" y="6672262"/>
              <a:ext cx="1550988" cy="1587500"/>
            </a:xfrm>
            <a:custGeom>
              <a:avLst/>
              <a:gdLst>
                <a:gd name="T0" fmla="*/ 864 w 891"/>
                <a:gd name="T1" fmla="*/ 27 h 913"/>
                <a:gd name="T2" fmla="*/ 648 w 891"/>
                <a:gd name="T3" fmla="*/ 147 h 913"/>
                <a:gd name="T4" fmla="*/ 453 w 891"/>
                <a:gd name="T5" fmla="*/ 343 h 913"/>
                <a:gd name="T6" fmla="*/ 318 w 891"/>
                <a:gd name="T7" fmla="*/ 478 h 913"/>
                <a:gd name="T8" fmla="*/ 49 w 891"/>
                <a:gd name="T9" fmla="*/ 709 h 913"/>
                <a:gd name="T10" fmla="*/ 316 w 891"/>
                <a:gd name="T11" fmla="*/ 404 h 913"/>
                <a:gd name="T12" fmla="*/ 461 w 891"/>
                <a:gd name="T13" fmla="*/ 164 h 913"/>
                <a:gd name="T14" fmla="*/ 217 w 891"/>
                <a:gd name="T15" fmla="*/ 313 h 913"/>
                <a:gd name="T16" fmla="*/ 245 w 891"/>
                <a:gd name="T17" fmla="*/ 341 h 913"/>
                <a:gd name="T18" fmla="*/ 432 w 891"/>
                <a:gd name="T19" fmla="*/ 193 h 913"/>
                <a:gd name="T20" fmla="*/ 288 w 891"/>
                <a:gd name="T21" fmla="*/ 375 h 913"/>
                <a:gd name="T22" fmla="*/ 0 w 891"/>
                <a:gd name="T23" fmla="*/ 690 h 913"/>
                <a:gd name="T24" fmla="*/ 68 w 891"/>
                <a:gd name="T25" fmla="*/ 757 h 913"/>
                <a:gd name="T26" fmla="*/ 417 w 891"/>
                <a:gd name="T27" fmla="*/ 436 h 913"/>
                <a:gd name="T28" fmla="*/ 836 w 891"/>
                <a:gd name="T29" fmla="*/ 55 h 913"/>
                <a:gd name="T30" fmla="*/ 592 w 891"/>
                <a:gd name="T31" fmla="*/ 337 h 913"/>
                <a:gd name="T32" fmla="*/ 540 w 891"/>
                <a:gd name="T33" fmla="*/ 389 h 913"/>
                <a:gd name="T34" fmla="*/ 540 w 891"/>
                <a:gd name="T35" fmla="*/ 484 h 913"/>
                <a:gd name="T36" fmla="*/ 635 w 891"/>
                <a:gd name="T37" fmla="*/ 484 h 913"/>
                <a:gd name="T38" fmla="*/ 651 w 891"/>
                <a:gd name="T39" fmla="*/ 469 h 913"/>
                <a:gd name="T40" fmla="*/ 687 w 891"/>
                <a:gd name="T41" fmla="*/ 432 h 913"/>
                <a:gd name="T42" fmla="*/ 760 w 891"/>
                <a:gd name="T43" fmla="*/ 397 h 913"/>
                <a:gd name="T44" fmla="*/ 483 w 891"/>
                <a:gd name="T45" fmla="*/ 712 h 913"/>
                <a:gd name="T46" fmla="*/ 397 w 891"/>
                <a:gd name="T47" fmla="*/ 798 h 913"/>
                <a:gd name="T48" fmla="*/ 445 w 891"/>
                <a:gd name="T49" fmla="*/ 913 h 913"/>
                <a:gd name="T50" fmla="*/ 598 w 891"/>
                <a:gd name="T51" fmla="*/ 787 h 913"/>
                <a:gd name="T52" fmla="*/ 570 w 891"/>
                <a:gd name="T53" fmla="*/ 758 h 913"/>
                <a:gd name="T54" fmla="*/ 445 w 891"/>
                <a:gd name="T55" fmla="*/ 873 h 913"/>
                <a:gd name="T56" fmla="*/ 426 w 891"/>
                <a:gd name="T57" fmla="*/ 827 h 913"/>
                <a:gd name="T58" fmla="*/ 651 w 891"/>
                <a:gd name="T59" fmla="*/ 602 h 913"/>
                <a:gd name="T60" fmla="*/ 789 w 891"/>
                <a:gd name="T61" fmla="*/ 369 h 913"/>
                <a:gd name="T62" fmla="*/ 606 w 891"/>
                <a:gd name="T63" fmla="*/ 456 h 913"/>
                <a:gd name="T64" fmla="*/ 560 w 891"/>
                <a:gd name="T65" fmla="*/ 437 h 913"/>
                <a:gd name="T66" fmla="*/ 864 w 891"/>
                <a:gd name="T67" fmla="*/ 122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1" h="913">
                  <a:moveTo>
                    <a:pt x="864" y="122"/>
                  </a:moveTo>
                  <a:cubicBezTo>
                    <a:pt x="891" y="96"/>
                    <a:pt x="891" y="53"/>
                    <a:pt x="864" y="27"/>
                  </a:cubicBezTo>
                  <a:cubicBezTo>
                    <a:pt x="838" y="0"/>
                    <a:pt x="795" y="0"/>
                    <a:pt x="769" y="27"/>
                  </a:cubicBezTo>
                  <a:cubicBezTo>
                    <a:pt x="648" y="147"/>
                    <a:pt x="648" y="147"/>
                    <a:pt x="648" y="147"/>
                  </a:cubicBezTo>
                  <a:cubicBezTo>
                    <a:pt x="648" y="147"/>
                    <a:pt x="648" y="147"/>
                    <a:pt x="648" y="147"/>
                  </a:cubicBezTo>
                  <a:cubicBezTo>
                    <a:pt x="453" y="343"/>
                    <a:pt x="453" y="343"/>
                    <a:pt x="453" y="343"/>
                  </a:cubicBezTo>
                  <a:cubicBezTo>
                    <a:pt x="318" y="478"/>
                    <a:pt x="318" y="478"/>
                    <a:pt x="318" y="478"/>
                  </a:cubicBezTo>
                  <a:cubicBezTo>
                    <a:pt x="318" y="478"/>
                    <a:pt x="318" y="478"/>
                    <a:pt x="318" y="478"/>
                  </a:cubicBezTo>
                  <a:cubicBezTo>
                    <a:pt x="87" y="709"/>
                    <a:pt x="87" y="709"/>
                    <a:pt x="87" y="709"/>
                  </a:cubicBezTo>
                  <a:cubicBezTo>
                    <a:pt x="76" y="719"/>
                    <a:pt x="59" y="719"/>
                    <a:pt x="49" y="709"/>
                  </a:cubicBezTo>
                  <a:cubicBezTo>
                    <a:pt x="38" y="699"/>
                    <a:pt x="38" y="682"/>
                    <a:pt x="49" y="671"/>
                  </a:cubicBezTo>
                  <a:cubicBezTo>
                    <a:pt x="316" y="404"/>
                    <a:pt x="316" y="404"/>
                    <a:pt x="316" y="404"/>
                  </a:cubicBezTo>
                  <a:cubicBezTo>
                    <a:pt x="461" y="259"/>
                    <a:pt x="461" y="259"/>
                    <a:pt x="461" y="259"/>
                  </a:cubicBezTo>
                  <a:cubicBezTo>
                    <a:pt x="487" y="233"/>
                    <a:pt x="487" y="190"/>
                    <a:pt x="461" y="164"/>
                  </a:cubicBezTo>
                  <a:cubicBezTo>
                    <a:pt x="435" y="138"/>
                    <a:pt x="392" y="138"/>
                    <a:pt x="366" y="164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209" y="321"/>
                    <a:pt x="209" y="333"/>
                    <a:pt x="217" y="341"/>
                  </a:cubicBezTo>
                  <a:cubicBezTo>
                    <a:pt x="225" y="349"/>
                    <a:pt x="238" y="349"/>
                    <a:pt x="245" y="341"/>
                  </a:cubicBezTo>
                  <a:cubicBezTo>
                    <a:pt x="394" y="193"/>
                    <a:pt x="394" y="193"/>
                    <a:pt x="394" y="193"/>
                  </a:cubicBezTo>
                  <a:cubicBezTo>
                    <a:pt x="405" y="182"/>
                    <a:pt x="422" y="182"/>
                    <a:pt x="432" y="193"/>
                  </a:cubicBezTo>
                  <a:cubicBezTo>
                    <a:pt x="443" y="203"/>
                    <a:pt x="443" y="220"/>
                    <a:pt x="432" y="230"/>
                  </a:cubicBezTo>
                  <a:cubicBezTo>
                    <a:pt x="288" y="375"/>
                    <a:pt x="288" y="375"/>
                    <a:pt x="288" y="375"/>
                  </a:cubicBezTo>
                  <a:cubicBezTo>
                    <a:pt x="20" y="642"/>
                    <a:pt x="20" y="642"/>
                    <a:pt x="20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20" y="738"/>
                  </a:cubicBezTo>
                  <a:cubicBezTo>
                    <a:pt x="33" y="751"/>
                    <a:pt x="51" y="757"/>
                    <a:pt x="68" y="757"/>
                  </a:cubicBezTo>
                  <a:cubicBezTo>
                    <a:pt x="85" y="757"/>
                    <a:pt x="102" y="751"/>
                    <a:pt x="115" y="738"/>
                  </a:cubicBezTo>
                  <a:cubicBezTo>
                    <a:pt x="417" y="436"/>
                    <a:pt x="417" y="436"/>
                    <a:pt x="417" y="436"/>
                  </a:cubicBezTo>
                  <a:cubicBezTo>
                    <a:pt x="798" y="55"/>
                    <a:pt x="798" y="55"/>
                    <a:pt x="798" y="55"/>
                  </a:cubicBezTo>
                  <a:cubicBezTo>
                    <a:pt x="808" y="45"/>
                    <a:pt x="825" y="45"/>
                    <a:pt x="836" y="55"/>
                  </a:cubicBezTo>
                  <a:cubicBezTo>
                    <a:pt x="846" y="66"/>
                    <a:pt x="846" y="83"/>
                    <a:pt x="836" y="93"/>
                  </a:cubicBezTo>
                  <a:cubicBezTo>
                    <a:pt x="592" y="337"/>
                    <a:pt x="592" y="337"/>
                    <a:pt x="592" y="337"/>
                  </a:cubicBezTo>
                  <a:cubicBezTo>
                    <a:pt x="592" y="337"/>
                    <a:pt x="592" y="337"/>
                    <a:pt x="592" y="337"/>
                  </a:cubicBezTo>
                  <a:cubicBezTo>
                    <a:pt x="540" y="389"/>
                    <a:pt x="540" y="389"/>
                    <a:pt x="540" y="389"/>
                  </a:cubicBezTo>
                  <a:cubicBezTo>
                    <a:pt x="527" y="402"/>
                    <a:pt x="520" y="419"/>
                    <a:pt x="520" y="437"/>
                  </a:cubicBezTo>
                  <a:cubicBezTo>
                    <a:pt x="520" y="455"/>
                    <a:pt x="527" y="472"/>
                    <a:pt x="540" y="484"/>
                  </a:cubicBezTo>
                  <a:cubicBezTo>
                    <a:pt x="553" y="498"/>
                    <a:pt x="570" y="504"/>
                    <a:pt x="587" y="504"/>
                  </a:cubicBezTo>
                  <a:cubicBezTo>
                    <a:pt x="604" y="504"/>
                    <a:pt x="622" y="498"/>
                    <a:pt x="635" y="484"/>
                  </a:cubicBezTo>
                  <a:cubicBezTo>
                    <a:pt x="651" y="469"/>
                    <a:pt x="651" y="469"/>
                    <a:pt x="651" y="469"/>
                  </a:cubicBezTo>
                  <a:cubicBezTo>
                    <a:pt x="651" y="469"/>
                    <a:pt x="651" y="469"/>
                    <a:pt x="651" y="469"/>
                  </a:cubicBezTo>
                  <a:cubicBezTo>
                    <a:pt x="687" y="432"/>
                    <a:pt x="687" y="432"/>
                    <a:pt x="687" y="432"/>
                  </a:cubicBezTo>
                  <a:cubicBezTo>
                    <a:pt x="687" y="432"/>
                    <a:pt x="687" y="432"/>
                    <a:pt x="687" y="432"/>
                  </a:cubicBezTo>
                  <a:cubicBezTo>
                    <a:pt x="722" y="397"/>
                    <a:pt x="722" y="397"/>
                    <a:pt x="722" y="397"/>
                  </a:cubicBezTo>
                  <a:cubicBezTo>
                    <a:pt x="732" y="387"/>
                    <a:pt x="749" y="387"/>
                    <a:pt x="760" y="397"/>
                  </a:cubicBezTo>
                  <a:cubicBezTo>
                    <a:pt x="770" y="408"/>
                    <a:pt x="770" y="425"/>
                    <a:pt x="760" y="435"/>
                  </a:cubicBezTo>
                  <a:cubicBezTo>
                    <a:pt x="483" y="712"/>
                    <a:pt x="483" y="712"/>
                    <a:pt x="483" y="712"/>
                  </a:cubicBezTo>
                  <a:cubicBezTo>
                    <a:pt x="483" y="712"/>
                    <a:pt x="483" y="712"/>
                    <a:pt x="483" y="712"/>
                  </a:cubicBezTo>
                  <a:cubicBezTo>
                    <a:pt x="397" y="798"/>
                    <a:pt x="397" y="798"/>
                    <a:pt x="397" y="798"/>
                  </a:cubicBezTo>
                  <a:cubicBezTo>
                    <a:pt x="371" y="824"/>
                    <a:pt x="371" y="867"/>
                    <a:pt x="397" y="893"/>
                  </a:cubicBezTo>
                  <a:cubicBezTo>
                    <a:pt x="410" y="906"/>
                    <a:pt x="427" y="913"/>
                    <a:pt x="445" y="913"/>
                  </a:cubicBezTo>
                  <a:cubicBezTo>
                    <a:pt x="463" y="913"/>
                    <a:pt x="479" y="906"/>
                    <a:pt x="492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6" y="779"/>
                    <a:pt x="606" y="766"/>
                    <a:pt x="598" y="758"/>
                  </a:cubicBezTo>
                  <a:cubicBezTo>
                    <a:pt x="591" y="750"/>
                    <a:pt x="578" y="750"/>
                    <a:pt x="570" y="758"/>
                  </a:cubicBezTo>
                  <a:cubicBezTo>
                    <a:pt x="464" y="865"/>
                    <a:pt x="464" y="865"/>
                    <a:pt x="464" y="865"/>
                  </a:cubicBezTo>
                  <a:cubicBezTo>
                    <a:pt x="458" y="870"/>
                    <a:pt x="452" y="873"/>
                    <a:pt x="445" y="873"/>
                  </a:cubicBezTo>
                  <a:cubicBezTo>
                    <a:pt x="437" y="873"/>
                    <a:pt x="431" y="870"/>
                    <a:pt x="426" y="865"/>
                  </a:cubicBezTo>
                  <a:cubicBezTo>
                    <a:pt x="415" y="854"/>
                    <a:pt x="415" y="837"/>
                    <a:pt x="426" y="827"/>
                  </a:cubicBezTo>
                  <a:cubicBezTo>
                    <a:pt x="651" y="602"/>
                    <a:pt x="651" y="602"/>
                    <a:pt x="651" y="602"/>
                  </a:cubicBezTo>
                  <a:cubicBezTo>
                    <a:pt x="651" y="602"/>
                    <a:pt x="651" y="602"/>
                    <a:pt x="651" y="602"/>
                  </a:cubicBezTo>
                  <a:cubicBezTo>
                    <a:pt x="789" y="464"/>
                    <a:pt x="789" y="464"/>
                    <a:pt x="789" y="464"/>
                  </a:cubicBezTo>
                  <a:cubicBezTo>
                    <a:pt x="815" y="438"/>
                    <a:pt x="815" y="395"/>
                    <a:pt x="789" y="369"/>
                  </a:cubicBezTo>
                  <a:cubicBezTo>
                    <a:pt x="762" y="342"/>
                    <a:pt x="720" y="342"/>
                    <a:pt x="693" y="369"/>
                  </a:cubicBezTo>
                  <a:cubicBezTo>
                    <a:pt x="606" y="456"/>
                    <a:pt x="606" y="456"/>
                    <a:pt x="606" y="456"/>
                  </a:cubicBezTo>
                  <a:cubicBezTo>
                    <a:pt x="596" y="466"/>
                    <a:pt x="579" y="466"/>
                    <a:pt x="568" y="456"/>
                  </a:cubicBezTo>
                  <a:cubicBezTo>
                    <a:pt x="563" y="451"/>
                    <a:pt x="560" y="444"/>
                    <a:pt x="560" y="437"/>
                  </a:cubicBezTo>
                  <a:cubicBezTo>
                    <a:pt x="560" y="430"/>
                    <a:pt x="563" y="423"/>
                    <a:pt x="568" y="418"/>
                  </a:cubicBezTo>
                  <a:cubicBezTo>
                    <a:pt x="864" y="122"/>
                    <a:pt x="864" y="122"/>
                    <a:pt x="864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4"/>
            <p:cNvSpPr>
              <a:spLocks noEditPoints="1"/>
            </p:cNvSpPr>
            <p:nvPr/>
          </p:nvSpPr>
          <p:spPr bwMode="auto">
            <a:xfrm>
              <a:off x="3044825" y="5867400"/>
              <a:ext cx="1030288" cy="1028700"/>
            </a:xfrm>
            <a:custGeom>
              <a:avLst/>
              <a:gdLst>
                <a:gd name="T0" fmla="*/ 68 w 592"/>
                <a:gd name="T1" fmla="*/ 592 h 592"/>
                <a:gd name="T2" fmla="*/ 20 w 592"/>
                <a:gd name="T3" fmla="*/ 573 h 592"/>
                <a:gd name="T4" fmla="*/ 0 w 592"/>
                <a:gd name="T5" fmla="*/ 525 h 592"/>
                <a:gd name="T6" fmla="*/ 20 w 592"/>
                <a:gd name="T7" fmla="*/ 477 h 592"/>
                <a:gd name="T8" fmla="*/ 471 w 592"/>
                <a:gd name="T9" fmla="*/ 26 h 592"/>
                <a:gd name="T10" fmla="*/ 566 w 592"/>
                <a:gd name="T11" fmla="*/ 26 h 592"/>
                <a:gd name="T12" fmla="*/ 566 w 592"/>
                <a:gd name="T13" fmla="*/ 121 h 592"/>
                <a:gd name="T14" fmla="*/ 115 w 592"/>
                <a:gd name="T15" fmla="*/ 573 h 592"/>
                <a:gd name="T16" fmla="*/ 68 w 592"/>
                <a:gd name="T17" fmla="*/ 592 h 592"/>
                <a:gd name="T18" fmla="*/ 519 w 592"/>
                <a:gd name="T19" fmla="*/ 47 h 592"/>
                <a:gd name="T20" fmla="*/ 500 w 592"/>
                <a:gd name="T21" fmla="*/ 55 h 592"/>
                <a:gd name="T22" fmla="*/ 49 w 592"/>
                <a:gd name="T23" fmla="*/ 506 h 592"/>
                <a:gd name="T24" fmla="*/ 41 w 592"/>
                <a:gd name="T25" fmla="*/ 525 h 592"/>
                <a:gd name="T26" fmla="*/ 49 w 592"/>
                <a:gd name="T27" fmla="*/ 544 h 592"/>
                <a:gd name="T28" fmla="*/ 68 w 592"/>
                <a:gd name="T29" fmla="*/ 552 h 592"/>
                <a:gd name="T30" fmla="*/ 86 w 592"/>
                <a:gd name="T31" fmla="*/ 544 h 592"/>
                <a:gd name="T32" fmla="*/ 538 w 592"/>
                <a:gd name="T33" fmla="*/ 93 h 592"/>
                <a:gd name="T34" fmla="*/ 538 w 592"/>
                <a:gd name="T35" fmla="*/ 55 h 592"/>
                <a:gd name="T36" fmla="*/ 519 w 592"/>
                <a:gd name="T37" fmla="*/ 47 h 592"/>
                <a:gd name="T38" fmla="*/ 552 w 592"/>
                <a:gd name="T39" fmla="*/ 107 h 592"/>
                <a:gd name="T40" fmla="*/ 552 w 592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2">
                  <a:moveTo>
                    <a:pt x="68" y="592"/>
                  </a:moveTo>
                  <a:cubicBezTo>
                    <a:pt x="50" y="592"/>
                    <a:pt x="33" y="585"/>
                    <a:pt x="20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2" y="53"/>
                    <a:pt x="592" y="95"/>
                    <a:pt x="566" y="121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5"/>
                    <a:pt x="85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50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3" y="511"/>
                    <a:pt x="41" y="518"/>
                    <a:pt x="41" y="525"/>
                  </a:cubicBezTo>
                  <a:cubicBezTo>
                    <a:pt x="41" y="532"/>
                    <a:pt x="43" y="539"/>
                    <a:pt x="49" y="544"/>
                  </a:cubicBezTo>
                  <a:cubicBezTo>
                    <a:pt x="54" y="549"/>
                    <a:pt x="60" y="552"/>
                    <a:pt x="68" y="552"/>
                  </a:cubicBezTo>
                  <a:cubicBezTo>
                    <a:pt x="75" y="552"/>
                    <a:pt x="81" y="549"/>
                    <a:pt x="86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50"/>
                    <a:pt x="525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5"/>
            <p:cNvSpPr/>
            <p:nvPr/>
          </p:nvSpPr>
          <p:spPr bwMode="auto">
            <a:xfrm>
              <a:off x="3105150" y="7427912"/>
              <a:ext cx="862013" cy="858838"/>
            </a:xfrm>
            <a:custGeom>
              <a:avLst/>
              <a:gdLst>
                <a:gd name="T0" fmla="*/ 22 w 495"/>
                <a:gd name="T1" fmla="*/ 494 h 494"/>
                <a:gd name="T2" fmla="*/ 7 w 495"/>
                <a:gd name="T3" fmla="*/ 488 h 494"/>
                <a:gd name="T4" fmla="*/ 7 w 495"/>
                <a:gd name="T5" fmla="*/ 459 h 494"/>
                <a:gd name="T6" fmla="*/ 459 w 495"/>
                <a:gd name="T7" fmla="*/ 8 h 494"/>
                <a:gd name="T8" fmla="*/ 487 w 495"/>
                <a:gd name="T9" fmla="*/ 8 h 494"/>
                <a:gd name="T10" fmla="*/ 487 w 495"/>
                <a:gd name="T11" fmla="*/ 37 h 494"/>
                <a:gd name="T12" fmla="*/ 36 w 495"/>
                <a:gd name="T13" fmla="*/ 488 h 494"/>
                <a:gd name="T14" fmla="*/ 22 w 495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4">
                  <a:moveTo>
                    <a:pt x="22" y="494"/>
                  </a:moveTo>
                  <a:cubicBezTo>
                    <a:pt x="17" y="494"/>
                    <a:pt x="11" y="492"/>
                    <a:pt x="7" y="488"/>
                  </a:cubicBezTo>
                  <a:cubicBezTo>
                    <a:pt x="0" y="480"/>
                    <a:pt x="0" y="467"/>
                    <a:pt x="7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6" y="0"/>
                    <a:pt x="479" y="0"/>
                    <a:pt x="487" y="8"/>
                  </a:cubicBezTo>
                  <a:cubicBezTo>
                    <a:pt x="495" y="16"/>
                    <a:pt x="495" y="29"/>
                    <a:pt x="487" y="37"/>
                  </a:cubicBezTo>
                  <a:cubicBezTo>
                    <a:pt x="36" y="488"/>
                    <a:pt x="36" y="488"/>
                    <a:pt x="36" y="488"/>
                  </a:cubicBezTo>
                  <a:cubicBezTo>
                    <a:pt x="32" y="492"/>
                    <a:pt x="27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7"/>
            <p:cNvSpPr/>
            <p:nvPr/>
          </p:nvSpPr>
          <p:spPr bwMode="auto">
            <a:xfrm>
              <a:off x="1728788" y="8062912"/>
              <a:ext cx="312738" cy="277813"/>
            </a:xfrm>
            <a:custGeom>
              <a:avLst/>
              <a:gdLst>
                <a:gd name="T0" fmla="*/ 158 w 180"/>
                <a:gd name="T1" fmla="*/ 0 h 160"/>
                <a:gd name="T2" fmla="*/ 149 w 180"/>
                <a:gd name="T3" fmla="*/ 0 h 160"/>
                <a:gd name="T4" fmla="*/ 0 w 180"/>
                <a:gd name="T5" fmla="*/ 149 h 160"/>
                <a:gd name="T6" fmla="*/ 4 w 180"/>
                <a:gd name="T7" fmla="*/ 154 h 160"/>
                <a:gd name="T8" fmla="*/ 18 w 180"/>
                <a:gd name="T9" fmla="*/ 160 h 160"/>
                <a:gd name="T10" fmla="*/ 24 w 180"/>
                <a:gd name="T11" fmla="*/ 160 h 160"/>
                <a:gd name="T12" fmla="*/ 180 w 180"/>
                <a:gd name="T13" fmla="*/ 3 h 160"/>
                <a:gd name="T14" fmla="*/ 158 w 180"/>
                <a:gd name="T1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0">
                  <a:moveTo>
                    <a:pt x="158" y="0"/>
                  </a:moveTo>
                  <a:cubicBezTo>
                    <a:pt x="155" y="0"/>
                    <a:pt x="152" y="0"/>
                    <a:pt x="149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51"/>
                    <a:pt x="3" y="153"/>
                    <a:pt x="4" y="154"/>
                  </a:cubicBezTo>
                  <a:cubicBezTo>
                    <a:pt x="8" y="158"/>
                    <a:pt x="13" y="160"/>
                    <a:pt x="18" y="160"/>
                  </a:cubicBezTo>
                  <a:cubicBezTo>
                    <a:pt x="20" y="160"/>
                    <a:pt x="22" y="160"/>
                    <a:pt x="24" y="160"/>
                  </a:cubicBezTo>
                  <a:cubicBezTo>
                    <a:pt x="180" y="3"/>
                    <a:pt x="180" y="3"/>
                    <a:pt x="180" y="3"/>
                  </a:cubicBezTo>
                  <a:cubicBezTo>
                    <a:pt x="173" y="1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8"/>
            <p:cNvSpPr>
              <a:spLocks noEditPoints="1"/>
            </p:cNvSpPr>
            <p:nvPr/>
          </p:nvSpPr>
          <p:spPr bwMode="auto">
            <a:xfrm>
              <a:off x="2308225" y="7907337"/>
              <a:ext cx="893763" cy="890588"/>
            </a:xfrm>
            <a:custGeom>
              <a:avLst/>
              <a:gdLst>
                <a:gd name="T0" fmla="*/ 100 w 514"/>
                <a:gd name="T1" fmla="*/ 397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4 h 512"/>
                <a:gd name="T12" fmla="*/ 110 w 514"/>
                <a:gd name="T13" fmla="*/ 403 h 512"/>
                <a:gd name="T14" fmla="*/ 100 w 514"/>
                <a:gd name="T15" fmla="*/ 397 h 512"/>
                <a:gd name="T16" fmla="*/ 313 w 514"/>
                <a:gd name="T17" fmla="*/ 183 h 512"/>
                <a:gd name="T18" fmla="*/ 130 w 514"/>
                <a:gd name="T19" fmla="*/ 367 h 512"/>
                <a:gd name="T20" fmla="*/ 139 w 514"/>
                <a:gd name="T21" fmla="*/ 375 h 512"/>
                <a:gd name="T22" fmla="*/ 147 w 514"/>
                <a:gd name="T23" fmla="*/ 384 h 512"/>
                <a:gd name="T24" fmla="*/ 334 w 514"/>
                <a:gd name="T25" fmla="*/ 197 h 512"/>
                <a:gd name="T26" fmla="*/ 313 w 514"/>
                <a:gd name="T27" fmla="*/ 183 h 512"/>
                <a:gd name="T28" fmla="*/ 501 w 514"/>
                <a:gd name="T29" fmla="*/ 0 h 512"/>
                <a:gd name="T30" fmla="*/ 493 w 514"/>
                <a:gd name="T31" fmla="*/ 4 h 512"/>
                <a:gd name="T32" fmla="*/ 342 w 514"/>
                <a:gd name="T33" fmla="*/ 154 h 512"/>
                <a:gd name="T34" fmla="*/ 361 w 514"/>
                <a:gd name="T35" fmla="*/ 162 h 512"/>
                <a:gd name="T36" fmla="*/ 371 w 514"/>
                <a:gd name="T37" fmla="*/ 160 h 512"/>
                <a:gd name="T38" fmla="*/ 510 w 514"/>
                <a:gd name="T39" fmla="*/ 21 h 512"/>
                <a:gd name="T40" fmla="*/ 510 w 514"/>
                <a:gd name="T41" fmla="*/ 4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7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7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4"/>
                    <a:pt x="117" y="414"/>
                    <a:pt x="117" y="414"/>
                  </a:cubicBezTo>
                  <a:cubicBezTo>
                    <a:pt x="115" y="410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7"/>
                  </a:cubicBezTo>
                  <a:moveTo>
                    <a:pt x="313" y="183"/>
                  </a:moveTo>
                  <a:cubicBezTo>
                    <a:pt x="130" y="367"/>
                    <a:pt x="130" y="367"/>
                    <a:pt x="130" y="367"/>
                  </a:cubicBezTo>
                  <a:cubicBezTo>
                    <a:pt x="133" y="369"/>
                    <a:pt x="136" y="372"/>
                    <a:pt x="139" y="375"/>
                  </a:cubicBezTo>
                  <a:cubicBezTo>
                    <a:pt x="142" y="377"/>
                    <a:pt x="144" y="380"/>
                    <a:pt x="147" y="384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326" y="193"/>
                    <a:pt x="319" y="189"/>
                    <a:pt x="313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4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2"/>
                    <a:pt x="361" y="162"/>
                  </a:cubicBezTo>
                  <a:cubicBezTo>
                    <a:pt x="364" y="162"/>
                    <a:pt x="368" y="161"/>
                    <a:pt x="371" y="160"/>
                  </a:cubicBezTo>
                  <a:cubicBezTo>
                    <a:pt x="510" y="21"/>
                    <a:pt x="510" y="21"/>
                    <a:pt x="510" y="21"/>
                  </a:cubicBezTo>
                  <a:cubicBezTo>
                    <a:pt x="514" y="16"/>
                    <a:pt x="514" y="8"/>
                    <a:pt x="510" y="4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99"/>
            <p:cNvSpPr/>
            <p:nvPr/>
          </p:nvSpPr>
          <p:spPr bwMode="auto">
            <a:xfrm>
              <a:off x="2481263" y="8545512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6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1"/>
                    <a:pt x="7" y="33"/>
                    <a:pt x="10" y="36"/>
                  </a:cubicBezTo>
                  <a:cubicBezTo>
                    <a:pt x="13" y="39"/>
                    <a:pt x="15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3"/>
                    <a:pt x="42" y="10"/>
                    <a:pt x="39" y="8"/>
                  </a:cubicBezTo>
                  <a:cubicBezTo>
                    <a:pt x="36" y="5"/>
                    <a:pt x="33" y="2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0"/>
            <p:cNvSpPr/>
            <p:nvPr/>
          </p:nvSpPr>
          <p:spPr bwMode="auto">
            <a:xfrm>
              <a:off x="2852738" y="8175625"/>
              <a:ext cx="101600" cy="74613"/>
            </a:xfrm>
            <a:custGeom>
              <a:avLst/>
              <a:gdLst>
                <a:gd name="T0" fmla="*/ 29 w 58"/>
                <a:gd name="T1" fmla="*/ 0 h 43"/>
                <a:gd name="T2" fmla="*/ 0 w 58"/>
                <a:gd name="T3" fmla="*/ 29 h 43"/>
                <a:gd name="T4" fmla="*/ 21 w 58"/>
                <a:gd name="T5" fmla="*/ 43 h 43"/>
                <a:gd name="T6" fmla="*/ 58 w 58"/>
                <a:gd name="T7" fmla="*/ 6 h 43"/>
                <a:gd name="T8" fmla="*/ 48 w 58"/>
                <a:gd name="T9" fmla="*/ 8 h 43"/>
                <a:gd name="T10" fmla="*/ 29 w 58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43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5"/>
                    <a:pt x="13" y="39"/>
                    <a:pt x="21" y="43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5" y="7"/>
                    <a:pt x="51" y="8"/>
                    <a:pt x="48" y="8"/>
                  </a:cubicBezTo>
                  <a:cubicBezTo>
                    <a:pt x="41" y="8"/>
                    <a:pt x="34" y="5"/>
                    <a:pt x="2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1"/>
            <p:cNvSpPr/>
            <p:nvPr/>
          </p:nvSpPr>
          <p:spPr bwMode="auto">
            <a:xfrm>
              <a:off x="2613025" y="885031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2"/>
            <p:cNvSpPr/>
            <p:nvPr/>
          </p:nvSpPr>
          <p:spPr bwMode="auto">
            <a:xfrm>
              <a:off x="2563813" y="889952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9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3"/>
            <p:cNvSpPr/>
            <p:nvPr/>
          </p:nvSpPr>
          <p:spPr bwMode="auto">
            <a:xfrm>
              <a:off x="2514600" y="8947150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4"/>
            <p:cNvSpPr/>
            <p:nvPr/>
          </p:nvSpPr>
          <p:spPr bwMode="auto">
            <a:xfrm>
              <a:off x="2466975" y="899636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5"/>
            <p:cNvSpPr/>
            <p:nvPr/>
          </p:nvSpPr>
          <p:spPr bwMode="auto">
            <a:xfrm>
              <a:off x="2417763" y="90455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6"/>
            <p:cNvSpPr/>
            <p:nvPr/>
          </p:nvSpPr>
          <p:spPr bwMode="auto">
            <a:xfrm>
              <a:off x="2368550" y="90932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7"/>
            <p:cNvSpPr/>
            <p:nvPr/>
          </p:nvSpPr>
          <p:spPr bwMode="auto">
            <a:xfrm>
              <a:off x="2320925" y="91424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8"/>
            <p:cNvSpPr/>
            <p:nvPr/>
          </p:nvSpPr>
          <p:spPr bwMode="auto">
            <a:xfrm>
              <a:off x="3443288" y="61690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9"/>
            <p:cNvSpPr/>
            <p:nvPr/>
          </p:nvSpPr>
          <p:spPr bwMode="auto">
            <a:xfrm>
              <a:off x="3394075" y="6218237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1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0"/>
            <p:cNvSpPr/>
            <p:nvPr/>
          </p:nvSpPr>
          <p:spPr bwMode="auto">
            <a:xfrm>
              <a:off x="3344863" y="626586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1"/>
            <p:cNvSpPr/>
            <p:nvPr/>
          </p:nvSpPr>
          <p:spPr bwMode="auto">
            <a:xfrm>
              <a:off x="3297238" y="631507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2"/>
            <p:cNvSpPr/>
            <p:nvPr/>
          </p:nvSpPr>
          <p:spPr bwMode="auto">
            <a:xfrm>
              <a:off x="3248025" y="636428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3"/>
            <p:cNvSpPr/>
            <p:nvPr/>
          </p:nvSpPr>
          <p:spPr bwMode="auto">
            <a:xfrm>
              <a:off x="3198813" y="641191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4"/>
            <p:cNvSpPr/>
            <p:nvPr/>
          </p:nvSpPr>
          <p:spPr bwMode="auto">
            <a:xfrm>
              <a:off x="3151188" y="64611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0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7421563" y="2699733"/>
            <a:ext cx="7453312" cy="6516310"/>
            <a:chOff x="9166225" y="195262"/>
            <a:chExt cx="5265738" cy="4603750"/>
          </a:xfrm>
        </p:grpSpPr>
        <p:sp>
          <p:nvSpPr>
            <p:cNvPr id="10" name="Freeform 5"/>
            <p:cNvSpPr/>
            <p:nvPr/>
          </p:nvSpPr>
          <p:spPr bwMode="auto">
            <a:xfrm>
              <a:off x="10299700" y="1943100"/>
              <a:ext cx="1665288" cy="1892300"/>
            </a:xfrm>
            <a:custGeom>
              <a:avLst/>
              <a:gdLst>
                <a:gd name="T0" fmla="*/ 930 w 956"/>
                <a:gd name="T1" fmla="*/ 121 h 1089"/>
                <a:gd name="T2" fmla="*/ 835 w 956"/>
                <a:gd name="T3" fmla="*/ 26 h 1089"/>
                <a:gd name="T4" fmla="*/ 714 w 956"/>
                <a:gd name="T5" fmla="*/ 147 h 1089"/>
                <a:gd name="T6" fmla="*/ 383 w 956"/>
                <a:gd name="T7" fmla="*/ 477 h 1089"/>
                <a:gd name="T8" fmla="*/ 263 w 956"/>
                <a:gd name="T9" fmla="*/ 598 h 1089"/>
                <a:gd name="T10" fmla="*/ 225 w 956"/>
                <a:gd name="T11" fmla="*/ 560 h 1089"/>
                <a:gd name="T12" fmla="*/ 526 w 956"/>
                <a:gd name="T13" fmla="*/ 259 h 1089"/>
                <a:gd name="T14" fmla="*/ 431 w 956"/>
                <a:gd name="T15" fmla="*/ 164 h 1089"/>
                <a:gd name="T16" fmla="*/ 282 w 956"/>
                <a:gd name="T17" fmla="*/ 341 h 1089"/>
                <a:gd name="T18" fmla="*/ 460 w 956"/>
                <a:gd name="T19" fmla="*/ 192 h 1089"/>
                <a:gd name="T20" fmla="*/ 498 w 956"/>
                <a:gd name="T21" fmla="*/ 230 h 1089"/>
                <a:gd name="T22" fmla="*/ 196 w 956"/>
                <a:gd name="T23" fmla="*/ 532 h 1089"/>
                <a:gd name="T24" fmla="*/ 196 w 956"/>
                <a:gd name="T25" fmla="*/ 627 h 1089"/>
                <a:gd name="T26" fmla="*/ 291 w 956"/>
                <a:gd name="T27" fmla="*/ 627 h 1089"/>
                <a:gd name="T28" fmla="*/ 863 w 956"/>
                <a:gd name="T29" fmla="*/ 55 h 1089"/>
                <a:gd name="T30" fmla="*/ 901 w 956"/>
                <a:gd name="T31" fmla="*/ 93 h 1089"/>
                <a:gd name="T32" fmla="*/ 657 w 956"/>
                <a:gd name="T33" fmla="*/ 337 h 1089"/>
                <a:gd name="T34" fmla="*/ 450 w 956"/>
                <a:gd name="T35" fmla="*/ 544 h 1089"/>
                <a:gd name="T36" fmla="*/ 19 w 956"/>
                <a:gd name="T37" fmla="*/ 974 h 1089"/>
                <a:gd name="T38" fmla="*/ 19 w 956"/>
                <a:gd name="T39" fmla="*/ 1070 h 1089"/>
                <a:gd name="T40" fmla="*/ 115 w 956"/>
                <a:gd name="T41" fmla="*/ 1070 h 1089"/>
                <a:gd name="T42" fmla="*/ 510 w 956"/>
                <a:gd name="T43" fmla="*/ 674 h 1089"/>
                <a:gd name="T44" fmla="*/ 752 w 956"/>
                <a:gd name="T45" fmla="*/ 432 h 1089"/>
                <a:gd name="T46" fmla="*/ 787 w 956"/>
                <a:gd name="T47" fmla="*/ 397 h 1089"/>
                <a:gd name="T48" fmla="*/ 825 w 956"/>
                <a:gd name="T49" fmla="*/ 435 h 1089"/>
                <a:gd name="T50" fmla="*/ 548 w 956"/>
                <a:gd name="T51" fmla="*/ 712 h 1089"/>
                <a:gd name="T52" fmla="*/ 462 w 956"/>
                <a:gd name="T53" fmla="*/ 893 h 1089"/>
                <a:gd name="T54" fmla="*/ 557 w 956"/>
                <a:gd name="T55" fmla="*/ 893 h 1089"/>
                <a:gd name="T56" fmla="*/ 664 w 956"/>
                <a:gd name="T57" fmla="*/ 758 h 1089"/>
                <a:gd name="T58" fmla="*/ 529 w 956"/>
                <a:gd name="T59" fmla="*/ 864 h 1089"/>
                <a:gd name="T60" fmla="*/ 491 w 956"/>
                <a:gd name="T61" fmla="*/ 864 h 1089"/>
                <a:gd name="T62" fmla="*/ 716 w 956"/>
                <a:gd name="T63" fmla="*/ 601 h 1089"/>
                <a:gd name="T64" fmla="*/ 854 w 956"/>
                <a:gd name="T65" fmla="*/ 463 h 1089"/>
                <a:gd name="T66" fmla="*/ 759 w 956"/>
                <a:gd name="T67" fmla="*/ 368 h 1089"/>
                <a:gd name="T68" fmla="*/ 86 w 956"/>
                <a:gd name="T69" fmla="*/ 1041 h 1089"/>
                <a:gd name="T70" fmla="*/ 40 w 956"/>
                <a:gd name="T71" fmla="*/ 1022 h 1089"/>
                <a:gd name="T72" fmla="*/ 564 w 956"/>
                <a:gd name="T73" fmla="*/ 487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1089">
                  <a:moveTo>
                    <a:pt x="564" y="487"/>
                  </a:moveTo>
                  <a:cubicBezTo>
                    <a:pt x="930" y="121"/>
                    <a:pt x="930" y="121"/>
                    <a:pt x="930" y="121"/>
                  </a:cubicBezTo>
                  <a:cubicBezTo>
                    <a:pt x="956" y="95"/>
                    <a:pt x="956" y="52"/>
                    <a:pt x="930" y="26"/>
                  </a:cubicBezTo>
                  <a:cubicBezTo>
                    <a:pt x="903" y="0"/>
                    <a:pt x="861" y="0"/>
                    <a:pt x="835" y="26"/>
                  </a:cubicBezTo>
                  <a:cubicBezTo>
                    <a:pt x="714" y="147"/>
                    <a:pt x="714" y="147"/>
                    <a:pt x="714" y="147"/>
                  </a:cubicBezTo>
                  <a:cubicBezTo>
                    <a:pt x="714" y="147"/>
                    <a:pt x="714" y="147"/>
                    <a:pt x="714" y="147"/>
                  </a:cubicBezTo>
                  <a:cubicBezTo>
                    <a:pt x="518" y="342"/>
                    <a:pt x="518" y="342"/>
                    <a:pt x="518" y="342"/>
                  </a:cubicBezTo>
                  <a:cubicBezTo>
                    <a:pt x="383" y="477"/>
                    <a:pt x="383" y="477"/>
                    <a:pt x="383" y="477"/>
                  </a:cubicBezTo>
                  <a:cubicBezTo>
                    <a:pt x="383" y="477"/>
                    <a:pt x="383" y="477"/>
                    <a:pt x="383" y="477"/>
                  </a:cubicBezTo>
                  <a:cubicBezTo>
                    <a:pt x="263" y="598"/>
                    <a:pt x="263" y="598"/>
                    <a:pt x="263" y="598"/>
                  </a:cubicBezTo>
                  <a:cubicBezTo>
                    <a:pt x="252" y="609"/>
                    <a:pt x="235" y="609"/>
                    <a:pt x="225" y="598"/>
                  </a:cubicBezTo>
                  <a:cubicBezTo>
                    <a:pt x="214" y="588"/>
                    <a:pt x="214" y="571"/>
                    <a:pt x="225" y="560"/>
                  </a:cubicBezTo>
                  <a:cubicBezTo>
                    <a:pt x="382" y="403"/>
                    <a:pt x="382" y="403"/>
                    <a:pt x="382" y="403"/>
                  </a:cubicBezTo>
                  <a:cubicBezTo>
                    <a:pt x="526" y="259"/>
                    <a:pt x="526" y="259"/>
                    <a:pt x="526" y="259"/>
                  </a:cubicBezTo>
                  <a:cubicBezTo>
                    <a:pt x="552" y="232"/>
                    <a:pt x="552" y="190"/>
                    <a:pt x="526" y="164"/>
                  </a:cubicBezTo>
                  <a:cubicBezTo>
                    <a:pt x="500" y="137"/>
                    <a:pt x="457" y="137"/>
                    <a:pt x="431" y="164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74" y="320"/>
                    <a:pt x="274" y="333"/>
                    <a:pt x="282" y="341"/>
                  </a:cubicBezTo>
                  <a:cubicBezTo>
                    <a:pt x="290" y="349"/>
                    <a:pt x="303" y="349"/>
                    <a:pt x="311" y="341"/>
                  </a:cubicBezTo>
                  <a:cubicBezTo>
                    <a:pt x="460" y="192"/>
                    <a:pt x="460" y="192"/>
                    <a:pt x="460" y="192"/>
                  </a:cubicBezTo>
                  <a:cubicBezTo>
                    <a:pt x="470" y="182"/>
                    <a:pt x="487" y="182"/>
                    <a:pt x="498" y="192"/>
                  </a:cubicBezTo>
                  <a:cubicBezTo>
                    <a:pt x="508" y="203"/>
                    <a:pt x="508" y="220"/>
                    <a:pt x="498" y="230"/>
                  </a:cubicBezTo>
                  <a:cubicBezTo>
                    <a:pt x="353" y="375"/>
                    <a:pt x="353" y="375"/>
                    <a:pt x="353" y="375"/>
                  </a:cubicBezTo>
                  <a:cubicBezTo>
                    <a:pt x="196" y="532"/>
                    <a:pt x="196" y="532"/>
                    <a:pt x="196" y="532"/>
                  </a:cubicBezTo>
                  <a:cubicBezTo>
                    <a:pt x="183" y="544"/>
                    <a:pt x="176" y="561"/>
                    <a:pt x="176" y="579"/>
                  </a:cubicBezTo>
                  <a:cubicBezTo>
                    <a:pt x="176" y="597"/>
                    <a:pt x="183" y="614"/>
                    <a:pt x="196" y="627"/>
                  </a:cubicBezTo>
                  <a:cubicBezTo>
                    <a:pt x="209" y="640"/>
                    <a:pt x="226" y="646"/>
                    <a:pt x="244" y="646"/>
                  </a:cubicBezTo>
                  <a:cubicBezTo>
                    <a:pt x="261" y="646"/>
                    <a:pt x="278" y="640"/>
                    <a:pt x="291" y="627"/>
                  </a:cubicBezTo>
                  <a:cubicBezTo>
                    <a:pt x="482" y="436"/>
                    <a:pt x="482" y="436"/>
                    <a:pt x="482" y="436"/>
                  </a:cubicBezTo>
                  <a:cubicBezTo>
                    <a:pt x="863" y="55"/>
                    <a:pt x="863" y="55"/>
                    <a:pt x="863" y="55"/>
                  </a:cubicBezTo>
                  <a:cubicBezTo>
                    <a:pt x="874" y="44"/>
                    <a:pt x="891" y="44"/>
                    <a:pt x="901" y="55"/>
                  </a:cubicBezTo>
                  <a:cubicBezTo>
                    <a:pt x="912" y="65"/>
                    <a:pt x="912" y="82"/>
                    <a:pt x="901" y="93"/>
                  </a:cubicBezTo>
                  <a:cubicBezTo>
                    <a:pt x="657" y="337"/>
                    <a:pt x="657" y="337"/>
                    <a:pt x="657" y="337"/>
                  </a:cubicBezTo>
                  <a:cubicBezTo>
                    <a:pt x="657" y="337"/>
                    <a:pt x="657" y="337"/>
                    <a:pt x="657" y="337"/>
                  </a:cubicBezTo>
                  <a:cubicBezTo>
                    <a:pt x="571" y="422"/>
                    <a:pt x="571" y="422"/>
                    <a:pt x="571" y="422"/>
                  </a:cubicBezTo>
                  <a:cubicBezTo>
                    <a:pt x="450" y="544"/>
                    <a:pt x="450" y="544"/>
                    <a:pt x="450" y="544"/>
                  </a:cubicBezTo>
                  <a:cubicBezTo>
                    <a:pt x="450" y="544"/>
                    <a:pt x="450" y="544"/>
                    <a:pt x="450" y="544"/>
                  </a:cubicBezTo>
                  <a:cubicBezTo>
                    <a:pt x="19" y="974"/>
                    <a:pt x="19" y="974"/>
                    <a:pt x="19" y="974"/>
                  </a:cubicBezTo>
                  <a:cubicBezTo>
                    <a:pt x="7" y="987"/>
                    <a:pt x="0" y="1004"/>
                    <a:pt x="0" y="1022"/>
                  </a:cubicBezTo>
                  <a:cubicBezTo>
                    <a:pt x="0" y="1040"/>
                    <a:pt x="7" y="1057"/>
                    <a:pt x="19" y="1070"/>
                  </a:cubicBezTo>
                  <a:cubicBezTo>
                    <a:pt x="33" y="1083"/>
                    <a:pt x="50" y="1089"/>
                    <a:pt x="67" y="1089"/>
                  </a:cubicBezTo>
                  <a:cubicBezTo>
                    <a:pt x="84" y="1089"/>
                    <a:pt x="102" y="1083"/>
                    <a:pt x="115" y="1070"/>
                  </a:cubicBezTo>
                  <a:cubicBezTo>
                    <a:pt x="510" y="674"/>
                    <a:pt x="510" y="674"/>
                    <a:pt x="510" y="674"/>
                  </a:cubicBezTo>
                  <a:cubicBezTo>
                    <a:pt x="510" y="674"/>
                    <a:pt x="510" y="674"/>
                    <a:pt x="510" y="674"/>
                  </a:cubicBezTo>
                  <a:cubicBezTo>
                    <a:pt x="667" y="517"/>
                    <a:pt x="667" y="517"/>
                    <a:pt x="667" y="517"/>
                  </a:cubicBezTo>
                  <a:cubicBezTo>
                    <a:pt x="752" y="432"/>
                    <a:pt x="752" y="432"/>
                    <a:pt x="752" y="432"/>
                  </a:cubicBezTo>
                  <a:cubicBezTo>
                    <a:pt x="752" y="432"/>
                    <a:pt x="752" y="432"/>
                    <a:pt x="752" y="432"/>
                  </a:cubicBezTo>
                  <a:cubicBezTo>
                    <a:pt x="787" y="397"/>
                    <a:pt x="787" y="397"/>
                    <a:pt x="787" y="397"/>
                  </a:cubicBezTo>
                  <a:cubicBezTo>
                    <a:pt x="798" y="386"/>
                    <a:pt x="815" y="386"/>
                    <a:pt x="825" y="397"/>
                  </a:cubicBezTo>
                  <a:cubicBezTo>
                    <a:pt x="836" y="407"/>
                    <a:pt x="836" y="424"/>
                    <a:pt x="825" y="435"/>
                  </a:cubicBezTo>
                  <a:cubicBezTo>
                    <a:pt x="548" y="712"/>
                    <a:pt x="548" y="712"/>
                    <a:pt x="548" y="712"/>
                  </a:cubicBezTo>
                  <a:cubicBezTo>
                    <a:pt x="548" y="712"/>
                    <a:pt x="548" y="712"/>
                    <a:pt x="548" y="712"/>
                  </a:cubicBezTo>
                  <a:cubicBezTo>
                    <a:pt x="462" y="798"/>
                    <a:pt x="462" y="798"/>
                    <a:pt x="462" y="798"/>
                  </a:cubicBezTo>
                  <a:cubicBezTo>
                    <a:pt x="436" y="824"/>
                    <a:pt x="436" y="867"/>
                    <a:pt x="462" y="893"/>
                  </a:cubicBezTo>
                  <a:cubicBezTo>
                    <a:pt x="475" y="906"/>
                    <a:pt x="492" y="913"/>
                    <a:pt x="510" y="913"/>
                  </a:cubicBezTo>
                  <a:cubicBezTo>
                    <a:pt x="528" y="913"/>
                    <a:pt x="545" y="906"/>
                    <a:pt x="557" y="893"/>
                  </a:cubicBezTo>
                  <a:cubicBezTo>
                    <a:pt x="664" y="787"/>
                    <a:pt x="664" y="787"/>
                    <a:pt x="664" y="787"/>
                  </a:cubicBezTo>
                  <a:cubicBezTo>
                    <a:pt x="672" y="779"/>
                    <a:pt x="672" y="766"/>
                    <a:pt x="664" y="758"/>
                  </a:cubicBezTo>
                  <a:cubicBezTo>
                    <a:pt x="656" y="750"/>
                    <a:pt x="643" y="750"/>
                    <a:pt x="635" y="758"/>
                  </a:cubicBezTo>
                  <a:cubicBezTo>
                    <a:pt x="529" y="864"/>
                    <a:pt x="529" y="864"/>
                    <a:pt x="529" y="864"/>
                  </a:cubicBezTo>
                  <a:cubicBezTo>
                    <a:pt x="524" y="869"/>
                    <a:pt x="517" y="872"/>
                    <a:pt x="510" y="872"/>
                  </a:cubicBezTo>
                  <a:cubicBezTo>
                    <a:pt x="503" y="872"/>
                    <a:pt x="496" y="869"/>
                    <a:pt x="491" y="864"/>
                  </a:cubicBezTo>
                  <a:cubicBezTo>
                    <a:pt x="480" y="854"/>
                    <a:pt x="480" y="837"/>
                    <a:pt x="491" y="826"/>
                  </a:cubicBezTo>
                  <a:cubicBezTo>
                    <a:pt x="716" y="601"/>
                    <a:pt x="716" y="601"/>
                    <a:pt x="716" y="601"/>
                  </a:cubicBezTo>
                  <a:cubicBezTo>
                    <a:pt x="716" y="601"/>
                    <a:pt x="716" y="601"/>
                    <a:pt x="716" y="601"/>
                  </a:cubicBezTo>
                  <a:cubicBezTo>
                    <a:pt x="854" y="463"/>
                    <a:pt x="854" y="463"/>
                    <a:pt x="854" y="463"/>
                  </a:cubicBezTo>
                  <a:cubicBezTo>
                    <a:pt x="880" y="437"/>
                    <a:pt x="880" y="394"/>
                    <a:pt x="854" y="368"/>
                  </a:cubicBezTo>
                  <a:cubicBezTo>
                    <a:pt x="828" y="342"/>
                    <a:pt x="785" y="342"/>
                    <a:pt x="759" y="368"/>
                  </a:cubicBezTo>
                  <a:cubicBezTo>
                    <a:pt x="620" y="507"/>
                    <a:pt x="620" y="507"/>
                    <a:pt x="620" y="507"/>
                  </a:cubicBezTo>
                  <a:cubicBezTo>
                    <a:pt x="86" y="1041"/>
                    <a:pt x="86" y="1041"/>
                    <a:pt x="86" y="1041"/>
                  </a:cubicBezTo>
                  <a:cubicBezTo>
                    <a:pt x="76" y="1051"/>
                    <a:pt x="59" y="1051"/>
                    <a:pt x="48" y="1041"/>
                  </a:cubicBezTo>
                  <a:cubicBezTo>
                    <a:pt x="43" y="1036"/>
                    <a:pt x="40" y="1029"/>
                    <a:pt x="40" y="1022"/>
                  </a:cubicBezTo>
                  <a:cubicBezTo>
                    <a:pt x="40" y="1015"/>
                    <a:pt x="43" y="1008"/>
                    <a:pt x="48" y="1003"/>
                  </a:cubicBezTo>
                  <a:cubicBezTo>
                    <a:pt x="564" y="487"/>
                    <a:pt x="564" y="487"/>
                    <a:pt x="564" y="487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9166225" y="3451225"/>
              <a:ext cx="1031875" cy="1031875"/>
            </a:xfrm>
            <a:custGeom>
              <a:avLst/>
              <a:gdLst>
                <a:gd name="T0" fmla="*/ 67 w 592"/>
                <a:gd name="T1" fmla="*/ 593 h 593"/>
                <a:gd name="T2" fmla="*/ 19 w 592"/>
                <a:gd name="T3" fmla="*/ 573 h 593"/>
                <a:gd name="T4" fmla="*/ 0 w 592"/>
                <a:gd name="T5" fmla="*/ 525 h 593"/>
                <a:gd name="T6" fmla="*/ 19 w 592"/>
                <a:gd name="T7" fmla="*/ 478 h 593"/>
                <a:gd name="T8" fmla="*/ 470 w 592"/>
                <a:gd name="T9" fmla="*/ 27 h 593"/>
                <a:gd name="T10" fmla="*/ 566 w 592"/>
                <a:gd name="T11" fmla="*/ 27 h 593"/>
                <a:gd name="T12" fmla="*/ 566 w 592"/>
                <a:gd name="T13" fmla="*/ 122 h 593"/>
                <a:gd name="T14" fmla="*/ 115 w 592"/>
                <a:gd name="T15" fmla="*/ 573 h 593"/>
                <a:gd name="T16" fmla="*/ 67 w 592"/>
                <a:gd name="T17" fmla="*/ 593 h 593"/>
                <a:gd name="T18" fmla="*/ 518 w 592"/>
                <a:gd name="T19" fmla="*/ 47 h 593"/>
                <a:gd name="T20" fmla="*/ 499 w 592"/>
                <a:gd name="T21" fmla="*/ 55 h 593"/>
                <a:gd name="T22" fmla="*/ 48 w 592"/>
                <a:gd name="T23" fmla="*/ 506 h 593"/>
                <a:gd name="T24" fmla="*/ 40 w 592"/>
                <a:gd name="T25" fmla="*/ 525 h 593"/>
                <a:gd name="T26" fmla="*/ 48 w 592"/>
                <a:gd name="T27" fmla="*/ 544 h 593"/>
                <a:gd name="T28" fmla="*/ 67 w 592"/>
                <a:gd name="T29" fmla="*/ 552 h 593"/>
                <a:gd name="T30" fmla="*/ 86 w 592"/>
                <a:gd name="T31" fmla="*/ 544 h 593"/>
                <a:gd name="T32" fmla="*/ 537 w 592"/>
                <a:gd name="T33" fmla="*/ 93 h 593"/>
                <a:gd name="T34" fmla="*/ 537 w 592"/>
                <a:gd name="T35" fmla="*/ 55 h 593"/>
                <a:gd name="T36" fmla="*/ 518 w 592"/>
                <a:gd name="T37" fmla="*/ 47 h 593"/>
                <a:gd name="T38" fmla="*/ 551 w 592"/>
                <a:gd name="T39" fmla="*/ 108 h 593"/>
                <a:gd name="T40" fmla="*/ 551 w 592"/>
                <a:gd name="T41" fmla="*/ 108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3">
                  <a:moveTo>
                    <a:pt x="67" y="593"/>
                  </a:moveTo>
                  <a:cubicBezTo>
                    <a:pt x="49" y="593"/>
                    <a:pt x="32" y="586"/>
                    <a:pt x="19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1"/>
                    <a:pt x="19" y="478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97" y="0"/>
                    <a:pt x="539" y="0"/>
                    <a:pt x="566" y="27"/>
                  </a:cubicBezTo>
                  <a:cubicBezTo>
                    <a:pt x="592" y="53"/>
                    <a:pt x="592" y="96"/>
                    <a:pt x="566" y="122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6"/>
                    <a:pt x="85" y="593"/>
                    <a:pt x="67" y="593"/>
                  </a:cubicBezTo>
                  <a:close/>
                  <a:moveTo>
                    <a:pt x="518" y="47"/>
                  </a:moveTo>
                  <a:cubicBezTo>
                    <a:pt x="511" y="47"/>
                    <a:pt x="504" y="50"/>
                    <a:pt x="499" y="55"/>
                  </a:cubicBezTo>
                  <a:cubicBezTo>
                    <a:pt x="48" y="506"/>
                    <a:pt x="48" y="506"/>
                    <a:pt x="48" y="506"/>
                  </a:cubicBezTo>
                  <a:cubicBezTo>
                    <a:pt x="43" y="511"/>
                    <a:pt x="40" y="518"/>
                    <a:pt x="40" y="525"/>
                  </a:cubicBezTo>
                  <a:cubicBezTo>
                    <a:pt x="40" y="533"/>
                    <a:pt x="43" y="539"/>
                    <a:pt x="48" y="544"/>
                  </a:cubicBezTo>
                  <a:cubicBezTo>
                    <a:pt x="53" y="549"/>
                    <a:pt x="60" y="552"/>
                    <a:pt x="67" y="552"/>
                  </a:cubicBezTo>
                  <a:cubicBezTo>
                    <a:pt x="74" y="552"/>
                    <a:pt x="81" y="549"/>
                    <a:pt x="86" y="544"/>
                  </a:cubicBezTo>
                  <a:cubicBezTo>
                    <a:pt x="537" y="93"/>
                    <a:pt x="537" y="93"/>
                    <a:pt x="537" y="93"/>
                  </a:cubicBezTo>
                  <a:cubicBezTo>
                    <a:pt x="548" y="83"/>
                    <a:pt x="548" y="66"/>
                    <a:pt x="537" y="55"/>
                  </a:cubicBezTo>
                  <a:cubicBezTo>
                    <a:pt x="532" y="50"/>
                    <a:pt x="525" y="47"/>
                    <a:pt x="518" y="47"/>
                  </a:cubicBezTo>
                  <a:close/>
                  <a:moveTo>
                    <a:pt x="551" y="108"/>
                  </a:moveTo>
                  <a:cubicBezTo>
                    <a:pt x="551" y="108"/>
                    <a:pt x="551" y="108"/>
                    <a:pt x="551" y="1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13400088" y="195262"/>
              <a:ext cx="1031875" cy="1030288"/>
            </a:xfrm>
            <a:custGeom>
              <a:avLst/>
              <a:gdLst>
                <a:gd name="T0" fmla="*/ 67 w 592"/>
                <a:gd name="T1" fmla="*/ 593 h 593"/>
                <a:gd name="T2" fmla="*/ 20 w 592"/>
                <a:gd name="T3" fmla="*/ 573 h 593"/>
                <a:gd name="T4" fmla="*/ 0 w 592"/>
                <a:gd name="T5" fmla="*/ 525 h 593"/>
                <a:gd name="T6" fmla="*/ 20 w 592"/>
                <a:gd name="T7" fmla="*/ 478 h 593"/>
                <a:gd name="T8" fmla="*/ 471 w 592"/>
                <a:gd name="T9" fmla="*/ 27 h 593"/>
                <a:gd name="T10" fmla="*/ 566 w 592"/>
                <a:gd name="T11" fmla="*/ 27 h 593"/>
                <a:gd name="T12" fmla="*/ 566 w 592"/>
                <a:gd name="T13" fmla="*/ 122 h 593"/>
                <a:gd name="T14" fmla="*/ 115 w 592"/>
                <a:gd name="T15" fmla="*/ 573 h 593"/>
                <a:gd name="T16" fmla="*/ 67 w 592"/>
                <a:gd name="T17" fmla="*/ 593 h 593"/>
                <a:gd name="T18" fmla="*/ 519 w 592"/>
                <a:gd name="T19" fmla="*/ 47 h 593"/>
                <a:gd name="T20" fmla="*/ 500 w 592"/>
                <a:gd name="T21" fmla="*/ 55 h 593"/>
                <a:gd name="T22" fmla="*/ 49 w 592"/>
                <a:gd name="T23" fmla="*/ 506 h 593"/>
                <a:gd name="T24" fmla="*/ 41 w 592"/>
                <a:gd name="T25" fmla="*/ 525 h 593"/>
                <a:gd name="T26" fmla="*/ 49 w 592"/>
                <a:gd name="T27" fmla="*/ 544 h 593"/>
                <a:gd name="T28" fmla="*/ 67 w 592"/>
                <a:gd name="T29" fmla="*/ 552 h 593"/>
                <a:gd name="T30" fmla="*/ 86 w 592"/>
                <a:gd name="T31" fmla="*/ 544 h 593"/>
                <a:gd name="T32" fmla="*/ 538 w 592"/>
                <a:gd name="T33" fmla="*/ 93 h 593"/>
                <a:gd name="T34" fmla="*/ 538 w 592"/>
                <a:gd name="T35" fmla="*/ 55 h 593"/>
                <a:gd name="T36" fmla="*/ 519 w 592"/>
                <a:gd name="T37" fmla="*/ 47 h 593"/>
                <a:gd name="T38" fmla="*/ 552 w 592"/>
                <a:gd name="T39" fmla="*/ 108 h 593"/>
                <a:gd name="T40" fmla="*/ 552 w 592"/>
                <a:gd name="T41" fmla="*/ 108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3">
                  <a:moveTo>
                    <a:pt x="67" y="593"/>
                  </a:moveTo>
                  <a:cubicBezTo>
                    <a:pt x="49" y="593"/>
                    <a:pt x="33" y="586"/>
                    <a:pt x="20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8"/>
                  </a:cubicBezTo>
                  <a:cubicBezTo>
                    <a:pt x="471" y="27"/>
                    <a:pt x="471" y="27"/>
                    <a:pt x="471" y="27"/>
                  </a:cubicBezTo>
                  <a:cubicBezTo>
                    <a:pt x="497" y="0"/>
                    <a:pt x="540" y="0"/>
                    <a:pt x="566" y="27"/>
                  </a:cubicBezTo>
                  <a:cubicBezTo>
                    <a:pt x="592" y="53"/>
                    <a:pt x="592" y="96"/>
                    <a:pt x="566" y="122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6"/>
                    <a:pt x="85" y="593"/>
                    <a:pt x="67" y="593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50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3" y="511"/>
                    <a:pt x="41" y="518"/>
                    <a:pt x="41" y="525"/>
                  </a:cubicBezTo>
                  <a:cubicBezTo>
                    <a:pt x="41" y="533"/>
                    <a:pt x="43" y="539"/>
                    <a:pt x="49" y="544"/>
                  </a:cubicBezTo>
                  <a:cubicBezTo>
                    <a:pt x="54" y="549"/>
                    <a:pt x="60" y="552"/>
                    <a:pt x="67" y="552"/>
                  </a:cubicBezTo>
                  <a:cubicBezTo>
                    <a:pt x="75" y="552"/>
                    <a:pt x="81" y="549"/>
                    <a:pt x="86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3"/>
                    <a:pt x="548" y="66"/>
                    <a:pt x="538" y="55"/>
                  </a:cubicBezTo>
                  <a:cubicBezTo>
                    <a:pt x="532" y="50"/>
                    <a:pt x="525" y="47"/>
                    <a:pt x="519" y="47"/>
                  </a:cubicBezTo>
                  <a:close/>
                  <a:moveTo>
                    <a:pt x="552" y="108"/>
                  </a:moveTo>
                  <a:cubicBezTo>
                    <a:pt x="552" y="108"/>
                    <a:pt x="552" y="108"/>
                    <a:pt x="552" y="1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11841163" y="1271587"/>
              <a:ext cx="1528763" cy="1574800"/>
            </a:xfrm>
            <a:custGeom>
              <a:avLst/>
              <a:gdLst>
                <a:gd name="T0" fmla="*/ 20 w 878"/>
                <a:gd name="T1" fmla="*/ 719 h 906"/>
                <a:gd name="T2" fmla="*/ 405 w 878"/>
                <a:gd name="T3" fmla="*/ 429 h 906"/>
                <a:gd name="T4" fmla="*/ 813 w 878"/>
                <a:gd name="T5" fmla="*/ 59 h 906"/>
                <a:gd name="T6" fmla="*/ 569 w 878"/>
                <a:gd name="T7" fmla="*/ 340 h 906"/>
                <a:gd name="T8" fmla="*/ 118 w 878"/>
                <a:gd name="T9" fmla="*/ 792 h 906"/>
                <a:gd name="T10" fmla="*/ 166 w 878"/>
                <a:gd name="T11" fmla="*/ 906 h 906"/>
                <a:gd name="T12" fmla="*/ 763 w 878"/>
                <a:gd name="T13" fmla="*/ 337 h 906"/>
                <a:gd name="T14" fmla="*/ 785 w 878"/>
                <a:gd name="T15" fmla="*/ 315 h 906"/>
                <a:gd name="T16" fmla="*/ 823 w 878"/>
                <a:gd name="T17" fmla="*/ 315 h 906"/>
                <a:gd name="T18" fmla="*/ 471 w 878"/>
                <a:gd name="T19" fmla="*/ 705 h 906"/>
                <a:gd name="T20" fmla="*/ 443 w 878"/>
                <a:gd name="T21" fmla="*/ 733 h 906"/>
                <a:gd name="T22" fmla="*/ 443 w 878"/>
                <a:gd name="T23" fmla="*/ 828 h 906"/>
                <a:gd name="T24" fmla="*/ 538 w 878"/>
                <a:gd name="T25" fmla="*/ 828 h 906"/>
                <a:gd name="T26" fmla="*/ 709 w 878"/>
                <a:gd name="T27" fmla="*/ 628 h 906"/>
                <a:gd name="T28" fmla="*/ 509 w 878"/>
                <a:gd name="T29" fmla="*/ 800 h 906"/>
                <a:gd name="T30" fmla="*/ 471 w 878"/>
                <a:gd name="T31" fmla="*/ 762 h 906"/>
                <a:gd name="T32" fmla="*/ 852 w 878"/>
                <a:gd name="T33" fmla="*/ 381 h 906"/>
                <a:gd name="T34" fmla="*/ 804 w 878"/>
                <a:gd name="T35" fmla="*/ 266 h 906"/>
                <a:gd name="T36" fmla="*/ 305 w 878"/>
                <a:gd name="T37" fmla="*/ 737 h 906"/>
                <a:gd name="T38" fmla="*/ 185 w 878"/>
                <a:gd name="T39" fmla="*/ 858 h 906"/>
                <a:gd name="T40" fmla="*/ 147 w 878"/>
                <a:gd name="T41" fmla="*/ 858 h 906"/>
                <a:gd name="T42" fmla="*/ 391 w 878"/>
                <a:gd name="T43" fmla="*/ 576 h 906"/>
                <a:gd name="T44" fmla="*/ 861 w 878"/>
                <a:gd name="T45" fmla="*/ 78 h 906"/>
                <a:gd name="T46" fmla="*/ 794 w 878"/>
                <a:gd name="T47" fmla="*/ 10 h 906"/>
                <a:gd name="T48" fmla="*/ 295 w 878"/>
                <a:gd name="T49" fmla="*/ 481 h 906"/>
                <a:gd name="T50" fmla="*/ 86 w 878"/>
                <a:gd name="T51" fmla="*/ 690 h 906"/>
                <a:gd name="T52" fmla="*/ 41 w 878"/>
                <a:gd name="T53" fmla="*/ 671 h 906"/>
                <a:gd name="T54" fmla="*/ 134 w 878"/>
                <a:gd name="T55" fmla="*/ 566 h 906"/>
                <a:gd name="T56" fmla="*/ 585 w 878"/>
                <a:gd name="T57" fmla="*/ 115 h 906"/>
                <a:gd name="T58" fmla="*/ 538 w 878"/>
                <a:gd name="T59" fmla="*/ 0 h 906"/>
                <a:gd name="T60" fmla="*/ 244 w 878"/>
                <a:gd name="T61" fmla="*/ 266 h 906"/>
                <a:gd name="T62" fmla="*/ 273 w 878"/>
                <a:gd name="T63" fmla="*/ 295 h 906"/>
                <a:gd name="T64" fmla="*/ 557 w 878"/>
                <a:gd name="T65" fmla="*/ 49 h 906"/>
                <a:gd name="T66" fmla="*/ 471 w 878"/>
                <a:gd name="T67" fmla="*/ 172 h 906"/>
                <a:gd name="T68" fmla="*/ 213 w 878"/>
                <a:gd name="T69" fmla="*/ 430 h 906"/>
                <a:gd name="T70" fmla="*/ 106 w 878"/>
                <a:gd name="T71" fmla="*/ 538 h 906"/>
                <a:gd name="T72" fmla="*/ 0 w 878"/>
                <a:gd name="T73" fmla="*/ 671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8" h="906">
                  <a:moveTo>
                    <a:pt x="0" y="671"/>
                  </a:moveTo>
                  <a:cubicBezTo>
                    <a:pt x="0" y="689"/>
                    <a:pt x="7" y="706"/>
                    <a:pt x="20" y="719"/>
                  </a:cubicBezTo>
                  <a:cubicBezTo>
                    <a:pt x="46" y="745"/>
                    <a:pt x="89" y="745"/>
                    <a:pt x="115" y="719"/>
                  </a:cubicBezTo>
                  <a:cubicBezTo>
                    <a:pt x="405" y="429"/>
                    <a:pt x="405" y="429"/>
                    <a:pt x="405" y="429"/>
                  </a:cubicBezTo>
                  <a:cubicBezTo>
                    <a:pt x="775" y="59"/>
                    <a:pt x="775" y="59"/>
                    <a:pt x="775" y="59"/>
                  </a:cubicBezTo>
                  <a:cubicBezTo>
                    <a:pt x="786" y="48"/>
                    <a:pt x="803" y="48"/>
                    <a:pt x="813" y="59"/>
                  </a:cubicBezTo>
                  <a:cubicBezTo>
                    <a:pt x="823" y="69"/>
                    <a:pt x="823" y="86"/>
                    <a:pt x="813" y="97"/>
                  </a:cubicBezTo>
                  <a:cubicBezTo>
                    <a:pt x="569" y="340"/>
                    <a:pt x="569" y="340"/>
                    <a:pt x="569" y="340"/>
                  </a:cubicBezTo>
                  <a:cubicBezTo>
                    <a:pt x="362" y="548"/>
                    <a:pt x="362" y="548"/>
                    <a:pt x="362" y="548"/>
                  </a:cubicBezTo>
                  <a:cubicBezTo>
                    <a:pt x="118" y="792"/>
                    <a:pt x="118" y="792"/>
                    <a:pt x="118" y="792"/>
                  </a:cubicBezTo>
                  <a:cubicBezTo>
                    <a:pt x="92" y="818"/>
                    <a:pt x="92" y="860"/>
                    <a:pt x="118" y="887"/>
                  </a:cubicBezTo>
                  <a:cubicBezTo>
                    <a:pt x="131" y="899"/>
                    <a:pt x="148" y="906"/>
                    <a:pt x="166" y="906"/>
                  </a:cubicBezTo>
                  <a:cubicBezTo>
                    <a:pt x="184" y="906"/>
                    <a:pt x="201" y="899"/>
                    <a:pt x="312" y="788"/>
                  </a:cubicBezTo>
                  <a:cubicBezTo>
                    <a:pt x="763" y="337"/>
                    <a:pt x="763" y="337"/>
                    <a:pt x="763" y="337"/>
                  </a:cubicBezTo>
                  <a:cubicBezTo>
                    <a:pt x="664" y="436"/>
                    <a:pt x="664" y="436"/>
                    <a:pt x="664" y="436"/>
                  </a:cubicBezTo>
                  <a:cubicBezTo>
                    <a:pt x="785" y="315"/>
                    <a:pt x="785" y="315"/>
                    <a:pt x="785" y="315"/>
                  </a:cubicBezTo>
                  <a:cubicBezTo>
                    <a:pt x="790" y="310"/>
                    <a:pt x="797" y="307"/>
                    <a:pt x="804" y="307"/>
                  </a:cubicBezTo>
                  <a:cubicBezTo>
                    <a:pt x="811" y="307"/>
                    <a:pt x="818" y="310"/>
                    <a:pt x="823" y="315"/>
                  </a:cubicBezTo>
                  <a:cubicBezTo>
                    <a:pt x="834" y="325"/>
                    <a:pt x="834" y="342"/>
                    <a:pt x="823" y="353"/>
                  </a:cubicBezTo>
                  <a:cubicBezTo>
                    <a:pt x="471" y="705"/>
                    <a:pt x="471" y="705"/>
                    <a:pt x="471" y="705"/>
                  </a:cubicBezTo>
                  <a:cubicBezTo>
                    <a:pt x="471" y="705"/>
                    <a:pt x="471" y="705"/>
                    <a:pt x="471" y="705"/>
                  </a:cubicBezTo>
                  <a:cubicBezTo>
                    <a:pt x="443" y="733"/>
                    <a:pt x="443" y="733"/>
                    <a:pt x="443" y="733"/>
                  </a:cubicBezTo>
                  <a:cubicBezTo>
                    <a:pt x="430" y="746"/>
                    <a:pt x="423" y="763"/>
                    <a:pt x="423" y="781"/>
                  </a:cubicBezTo>
                  <a:cubicBezTo>
                    <a:pt x="423" y="799"/>
                    <a:pt x="430" y="815"/>
                    <a:pt x="443" y="828"/>
                  </a:cubicBezTo>
                  <a:cubicBezTo>
                    <a:pt x="456" y="841"/>
                    <a:pt x="472" y="848"/>
                    <a:pt x="490" y="848"/>
                  </a:cubicBezTo>
                  <a:cubicBezTo>
                    <a:pt x="508" y="848"/>
                    <a:pt x="525" y="841"/>
                    <a:pt x="538" y="828"/>
                  </a:cubicBezTo>
                  <a:cubicBezTo>
                    <a:pt x="709" y="657"/>
                    <a:pt x="709" y="657"/>
                    <a:pt x="709" y="657"/>
                  </a:cubicBezTo>
                  <a:cubicBezTo>
                    <a:pt x="717" y="649"/>
                    <a:pt x="717" y="636"/>
                    <a:pt x="709" y="628"/>
                  </a:cubicBezTo>
                  <a:cubicBezTo>
                    <a:pt x="701" y="620"/>
                    <a:pt x="689" y="620"/>
                    <a:pt x="681" y="628"/>
                  </a:cubicBezTo>
                  <a:cubicBezTo>
                    <a:pt x="509" y="800"/>
                    <a:pt x="509" y="800"/>
                    <a:pt x="509" y="800"/>
                  </a:cubicBezTo>
                  <a:cubicBezTo>
                    <a:pt x="499" y="810"/>
                    <a:pt x="482" y="810"/>
                    <a:pt x="471" y="800"/>
                  </a:cubicBezTo>
                  <a:cubicBezTo>
                    <a:pt x="461" y="789"/>
                    <a:pt x="461" y="772"/>
                    <a:pt x="471" y="762"/>
                  </a:cubicBezTo>
                  <a:cubicBezTo>
                    <a:pt x="824" y="409"/>
                    <a:pt x="824" y="409"/>
                    <a:pt x="824" y="409"/>
                  </a:cubicBezTo>
                  <a:cubicBezTo>
                    <a:pt x="852" y="381"/>
                    <a:pt x="852" y="381"/>
                    <a:pt x="852" y="381"/>
                  </a:cubicBezTo>
                  <a:cubicBezTo>
                    <a:pt x="878" y="355"/>
                    <a:pt x="878" y="312"/>
                    <a:pt x="852" y="286"/>
                  </a:cubicBezTo>
                  <a:cubicBezTo>
                    <a:pt x="839" y="273"/>
                    <a:pt x="822" y="266"/>
                    <a:pt x="804" y="266"/>
                  </a:cubicBezTo>
                  <a:cubicBezTo>
                    <a:pt x="786" y="266"/>
                    <a:pt x="769" y="273"/>
                    <a:pt x="757" y="286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185" y="858"/>
                    <a:pt x="185" y="858"/>
                    <a:pt x="185" y="858"/>
                  </a:cubicBezTo>
                  <a:cubicBezTo>
                    <a:pt x="180" y="863"/>
                    <a:pt x="173" y="866"/>
                    <a:pt x="166" y="866"/>
                  </a:cubicBezTo>
                  <a:cubicBezTo>
                    <a:pt x="158" y="866"/>
                    <a:pt x="152" y="863"/>
                    <a:pt x="147" y="858"/>
                  </a:cubicBezTo>
                  <a:cubicBezTo>
                    <a:pt x="136" y="848"/>
                    <a:pt x="136" y="831"/>
                    <a:pt x="147" y="820"/>
                  </a:cubicBezTo>
                  <a:cubicBezTo>
                    <a:pt x="391" y="576"/>
                    <a:pt x="391" y="576"/>
                    <a:pt x="391" y="576"/>
                  </a:cubicBezTo>
                  <a:cubicBezTo>
                    <a:pt x="842" y="125"/>
                    <a:pt x="842" y="125"/>
                    <a:pt x="842" y="125"/>
                  </a:cubicBezTo>
                  <a:cubicBezTo>
                    <a:pt x="854" y="112"/>
                    <a:pt x="861" y="96"/>
                    <a:pt x="861" y="78"/>
                  </a:cubicBezTo>
                  <a:cubicBezTo>
                    <a:pt x="861" y="60"/>
                    <a:pt x="854" y="43"/>
                    <a:pt x="842" y="30"/>
                  </a:cubicBezTo>
                  <a:cubicBezTo>
                    <a:pt x="829" y="17"/>
                    <a:pt x="811" y="10"/>
                    <a:pt x="794" y="10"/>
                  </a:cubicBezTo>
                  <a:cubicBezTo>
                    <a:pt x="777" y="10"/>
                    <a:pt x="760" y="17"/>
                    <a:pt x="746" y="30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86" y="690"/>
                    <a:pt x="86" y="690"/>
                    <a:pt x="86" y="690"/>
                  </a:cubicBezTo>
                  <a:cubicBezTo>
                    <a:pt x="76" y="700"/>
                    <a:pt x="59" y="700"/>
                    <a:pt x="49" y="690"/>
                  </a:cubicBezTo>
                  <a:cubicBezTo>
                    <a:pt x="43" y="685"/>
                    <a:pt x="41" y="678"/>
                    <a:pt x="41" y="671"/>
                  </a:cubicBezTo>
                  <a:cubicBezTo>
                    <a:pt x="41" y="664"/>
                    <a:pt x="43" y="657"/>
                    <a:pt x="49" y="652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585" y="115"/>
                    <a:pt x="585" y="115"/>
                    <a:pt x="585" y="115"/>
                  </a:cubicBezTo>
                  <a:cubicBezTo>
                    <a:pt x="612" y="89"/>
                    <a:pt x="612" y="46"/>
                    <a:pt x="585" y="20"/>
                  </a:cubicBezTo>
                  <a:cubicBezTo>
                    <a:pt x="573" y="7"/>
                    <a:pt x="556" y="0"/>
                    <a:pt x="538" y="0"/>
                  </a:cubicBezTo>
                  <a:cubicBezTo>
                    <a:pt x="520" y="0"/>
                    <a:pt x="503" y="7"/>
                    <a:pt x="490" y="20"/>
                  </a:cubicBezTo>
                  <a:cubicBezTo>
                    <a:pt x="244" y="266"/>
                    <a:pt x="244" y="266"/>
                    <a:pt x="244" y="266"/>
                  </a:cubicBezTo>
                  <a:cubicBezTo>
                    <a:pt x="236" y="274"/>
                    <a:pt x="236" y="287"/>
                    <a:pt x="244" y="295"/>
                  </a:cubicBezTo>
                  <a:cubicBezTo>
                    <a:pt x="252" y="303"/>
                    <a:pt x="265" y="303"/>
                    <a:pt x="273" y="295"/>
                  </a:cubicBezTo>
                  <a:cubicBezTo>
                    <a:pt x="519" y="49"/>
                    <a:pt x="519" y="49"/>
                    <a:pt x="519" y="49"/>
                  </a:cubicBezTo>
                  <a:cubicBezTo>
                    <a:pt x="529" y="38"/>
                    <a:pt x="546" y="38"/>
                    <a:pt x="557" y="49"/>
                  </a:cubicBezTo>
                  <a:cubicBezTo>
                    <a:pt x="567" y="59"/>
                    <a:pt x="567" y="76"/>
                    <a:pt x="557" y="86"/>
                  </a:cubicBezTo>
                  <a:cubicBezTo>
                    <a:pt x="471" y="172"/>
                    <a:pt x="471" y="172"/>
                    <a:pt x="471" y="172"/>
                  </a:cubicBezTo>
                  <a:cubicBezTo>
                    <a:pt x="471" y="172"/>
                    <a:pt x="471" y="172"/>
                    <a:pt x="471" y="172"/>
                  </a:cubicBezTo>
                  <a:cubicBezTo>
                    <a:pt x="213" y="430"/>
                    <a:pt x="213" y="430"/>
                    <a:pt x="213" y="430"/>
                  </a:cubicBezTo>
                  <a:cubicBezTo>
                    <a:pt x="106" y="538"/>
                    <a:pt x="106" y="538"/>
                    <a:pt x="106" y="538"/>
                  </a:cubicBezTo>
                  <a:cubicBezTo>
                    <a:pt x="106" y="538"/>
                    <a:pt x="106" y="538"/>
                    <a:pt x="106" y="538"/>
                  </a:cubicBezTo>
                  <a:cubicBezTo>
                    <a:pt x="20" y="623"/>
                    <a:pt x="20" y="623"/>
                    <a:pt x="20" y="623"/>
                  </a:cubicBezTo>
                  <a:cubicBezTo>
                    <a:pt x="7" y="636"/>
                    <a:pt x="0" y="653"/>
                    <a:pt x="0" y="6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13050838" y="331787"/>
              <a:ext cx="863600" cy="857250"/>
            </a:xfrm>
            <a:custGeom>
              <a:avLst/>
              <a:gdLst>
                <a:gd name="T0" fmla="*/ 23 w 496"/>
                <a:gd name="T1" fmla="*/ 493 h 493"/>
                <a:gd name="T2" fmla="*/ 8 w 496"/>
                <a:gd name="T3" fmla="*/ 488 h 493"/>
                <a:gd name="T4" fmla="*/ 8 w 496"/>
                <a:gd name="T5" fmla="*/ 459 h 493"/>
                <a:gd name="T6" fmla="*/ 459 w 496"/>
                <a:gd name="T7" fmla="*/ 8 h 493"/>
                <a:gd name="T8" fmla="*/ 488 w 496"/>
                <a:gd name="T9" fmla="*/ 8 h 493"/>
                <a:gd name="T10" fmla="*/ 488 w 496"/>
                <a:gd name="T11" fmla="*/ 36 h 493"/>
                <a:gd name="T12" fmla="*/ 37 w 496"/>
                <a:gd name="T13" fmla="*/ 488 h 493"/>
                <a:gd name="T14" fmla="*/ 23 w 496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493">
                  <a:moveTo>
                    <a:pt x="23" y="493"/>
                  </a:moveTo>
                  <a:cubicBezTo>
                    <a:pt x="17" y="493"/>
                    <a:pt x="12" y="492"/>
                    <a:pt x="8" y="488"/>
                  </a:cubicBezTo>
                  <a:cubicBezTo>
                    <a:pt x="0" y="480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80" y="0"/>
                    <a:pt x="488" y="8"/>
                  </a:cubicBezTo>
                  <a:cubicBezTo>
                    <a:pt x="496" y="16"/>
                    <a:pt x="496" y="29"/>
                    <a:pt x="488" y="36"/>
                  </a:cubicBezTo>
                  <a:cubicBezTo>
                    <a:pt x="37" y="488"/>
                    <a:pt x="37" y="488"/>
                    <a:pt x="37" y="488"/>
                  </a:cubicBezTo>
                  <a:cubicBezTo>
                    <a:pt x="33" y="492"/>
                    <a:pt x="28" y="493"/>
                    <a:pt x="23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9504363" y="3906837"/>
              <a:ext cx="895350" cy="892175"/>
            </a:xfrm>
            <a:custGeom>
              <a:avLst/>
              <a:gdLst>
                <a:gd name="T0" fmla="*/ 13 w 514"/>
                <a:gd name="T1" fmla="*/ 513 h 513"/>
                <a:gd name="T2" fmla="*/ 4 w 514"/>
                <a:gd name="T3" fmla="*/ 510 h 513"/>
                <a:gd name="T4" fmla="*/ 4 w 514"/>
                <a:gd name="T5" fmla="*/ 493 h 513"/>
                <a:gd name="T6" fmla="*/ 493 w 514"/>
                <a:gd name="T7" fmla="*/ 4 h 513"/>
                <a:gd name="T8" fmla="*/ 510 w 514"/>
                <a:gd name="T9" fmla="*/ 4 h 513"/>
                <a:gd name="T10" fmla="*/ 510 w 514"/>
                <a:gd name="T11" fmla="*/ 21 h 513"/>
                <a:gd name="T12" fmla="*/ 21 w 514"/>
                <a:gd name="T13" fmla="*/ 510 h 513"/>
                <a:gd name="T14" fmla="*/ 13 w 514"/>
                <a:gd name="T15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513">
                  <a:moveTo>
                    <a:pt x="13" y="513"/>
                  </a:moveTo>
                  <a:cubicBezTo>
                    <a:pt x="10" y="513"/>
                    <a:pt x="7" y="512"/>
                    <a:pt x="4" y="510"/>
                  </a:cubicBezTo>
                  <a:cubicBezTo>
                    <a:pt x="0" y="505"/>
                    <a:pt x="0" y="497"/>
                    <a:pt x="4" y="493"/>
                  </a:cubicBezTo>
                  <a:cubicBezTo>
                    <a:pt x="493" y="4"/>
                    <a:pt x="493" y="4"/>
                    <a:pt x="493" y="4"/>
                  </a:cubicBezTo>
                  <a:cubicBezTo>
                    <a:pt x="497" y="0"/>
                    <a:pt x="505" y="0"/>
                    <a:pt x="510" y="4"/>
                  </a:cubicBezTo>
                  <a:cubicBezTo>
                    <a:pt x="514" y="9"/>
                    <a:pt x="514" y="17"/>
                    <a:pt x="510" y="21"/>
                  </a:cubicBezTo>
                  <a:cubicBezTo>
                    <a:pt x="21" y="510"/>
                    <a:pt x="21" y="510"/>
                    <a:pt x="21" y="510"/>
                  </a:cubicBezTo>
                  <a:cubicBezTo>
                    <a:pt x="19" y="512"/>
                    <a:pt x="16" y="513"/>
                    <a:pt x="13" y="51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10531475" y="2044700"/>
              <a:ext cx="896938" cy="890588"/>
            </a:xfrm>
            <a:custGeom>
              <a:avLst/>
              <a:gdLst>
                <a:gd name="T0" fmla="*/ 364 w 515"/>
                <a:gd name="T1" fmla="*/ 132 h 512"/>
                <a:gd name="T2" fmla="*/ 5 w 515"/>
                <a:gd name="T3" fmla="*/ 492 h 512"/>
                <a:gd name="T4" fmla="*/ 5 w 515"/>
                <a:gd name="T5" fmla="*/ 509 h 512"/>
                <a:gd name="T6" fmla="*/ 13 w 515"/>
                <a:gd name="T7" fmla="*/ 512 h 512"/>
                <a:gd name="T8" fmla="*/ 22 w 515"/>
                <a:gd name="T9" fmla="*/ 509 h 512"/>
                <a:gd name="T10" fmla="*/ 372 w 515"/>
                <a:gd name="T11" fmla="*/ 159 h 512"/>
                <a:gd name="T12" fmla="*/ 365 w 515"/>
                <a:gd name="T13" fmla="*/ 133 h 512"/>
                <a:gd name="T14" fmla="*/ 364 w 515"/>
                <a:gd name="T15" fmla="*/ 132 h 512"/>
                <a:gd name="T16" fmla="*/ 501 w 515"/>
                <a:gd name="T17" fmla="*/ 0 h 512"/>
                <a:gd name="T18" fmla="*/ 493 w 515"/>
                <a:gd name="T19" fmla="*/ 3 h 512"/>
                <a:gd name="T20" fmla="*/ 392 w 515"/>
                <a:gd name="T21" fmla="*/ 104 h 512"/>
                <a:gd name="T22" fmla="*/ 393 w 515"/>
                <a:gd name="T23" fmla="*/ 105 h 512"/>
                <a:gd name="T24" fmla="*/ 407 w 515"/>
                <a:gd name="T25" fmla="*/ 124 h 512"/>
                <a:gd name="T26" fmla="*/ 510 w 515"/>
                <a:gd name="T27" fmla="*/ 20 h 512"/>
                <a:gd name="T28" fmla="*/ 510 w 515"/>
                <a:gd name="T29" fmla="*/ 3 h 512"/>
                <a:gd name="T30" fmla="*/ 501 w 515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5" h="512">
                  <a:moveTo>
                    <a:pt x="364" y="132"/>
                  </a:moveTo>
                  <a:cubicBezTo>
                    <a:pt x="5" y="492"/>
                    <a:pt x="5" y="492"/>
                    <a:pt x="5" y="492"/>
                  </a:cubicBezTo>
                  <a:cubicBezTo>
                    <a:pt x="0" y="496"/>
                    <a:pt x="0" y="504"/>
                    <a:pt x="5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2" y="509"/>
                  </a:cubicBezTo>
                  <a:cubicBezTo>
                    <a:pt x="372" y="159"/>
                    <a:pt x="372" y="159"/>
                    <a:pt x="372" y="159"/>
                  </a:cubicBezTo>
                  <a:cubicBezTo>
                    <a:pt x="374" y="150"/>
                    <a:pt x="371" y="140"/>
                    <a:pt x="365" y="133"/>
                  </a:cubicBezTo>
                  <a:cubicBezTo>
                    <a:pt x="364" y="133"/>
                    <a:pt x="364" y="133"/>
                    <a:pt x="364" y="132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92" y="104"/>
                    <a:pt x="392" y="104"/>
                    <a:pt x="392" y="104"/>
                  </a:cubicBezTo>
                  <a:cubicBezTo>
                    <a:pt x="393" y="104"/>
                    <a:pt x="393" y="104"/>
                    <a:pt x="393" y="105"/>
                  </a:cubicBezTo>
                  <a:cubicBezTo>
                    <a:pt x="399" y="110"/>
                    <a:pt x="403" y="117"/>
                    <a:pt x="407" y="124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6"/>
                    <a:pt x="515" y="8"/>
                    <a:pt x="510" y="3"/>
                  </a:cubicBezTo>
                  <a:cubicBezTo>
                    <a:pt x="508" y="1"/>
                    <a:pt x="505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1164888" y="2225675"/>
              <a:ext cx="76200" cy="95250"/>
            </a:xfrm>
            <a:custGeom>
              <a:avLst/>
              <a:gdLst>
                <a:gd name="T0" fmla="*/ 28 w 43"/>
                <a:gd name="T1" fmla="*/ 0 h 55"/>
                <a:gd name="T2" fmla="*/ 0 w 43"/>
                <a:gd name="T3" fmla="*/ 28 h 55"/>
                <a:gd name="T4" fmla="*/ 1 w 43"/>
                <a:gd name="T5" fmla="*/ 29 h 55"/>
                <a:gd name="T6" fmla="*/ 8 w 43"/>
                <a:gd name="T7" fmla="*/ 55 h 55"/>
                <a:gd name="T8" fmla="*/ 43 w 43"/>
                <a:gd name="T9" fmla="*/ 20 h 55"/>
                <a:gd name="T10" fmla="*/ 29 w 43"/>
                <a:gd name="T11" fmla="*/ 1 h 55"/>
                <a:gd name="T12" fmla="*/ 28 w 43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5">
                  <a:moveTo>
                    <a:pt x="28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7" y="36"/>
                    <a:pt x="10" y="46"/>
                    <a:pt x="8" y="5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39" y="13"/>
                    <a:pt x="35" y="6"/>
                    <a:pt x="29" y="1"/>
                  </a:cubicBezTo>
                  <a:cubicBezTo>
                    <a:pt x="29" y="0"/>
                    <a:pt x="29" y="0"/>
                    <a:pt x="2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12847638" y="1344612"/>
              <a:ext cx="893763" cy="890588"/>
            </a:xfrm>
            <a:custGeom>
              <a:avLst/>
              <a:gdLst>
                <a:gd name="T0" fmla="*/ 231 w 514"/>
                <a:gd name="T1" fmla="*/ 265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250 w 514"/>
                <a:gd name="T11" fmla="*/ 280 h 512"/>
                <a:gd name="T12" fmla="*/ 245 w 514"/>
                <a:gd name="T13" fmla="*/ 273 h 512"/>
                <a:gd name="T14" fmla="*/ 231 w 514"/>
                <a:gd name="T15" fmla="*/ 265 h 512"/>
                <a:gd name="T16" fmla="*/ 501 w 514"/>
                <a:gd name="T17" fmla="*/ 0 h 512"/>
                <a:gd name="T18" fmla="*/ 493 w 514"/>
                <a:gd name="T19" fmla="*/ 3 h 512"/>
                <a:gd name="T20" fmla="*/ 262 w 514"/>
                <a:gd name="T21" fmla="*/ 234 h 512"/>
                <a:gd name="T22" fmla="*/ 274 w 514"/>
                <a:gd name="T23" fmla="*/ 244 h 512"/>
                <a:gd name="T24" fmla="*/ 279 w 514"/>
                <a:gd name="T25" fmla="*/ 251 h 512"/>
                <a:gd name="T26" fmla="*/ 509 w 514"/>
                <a:gd name="T27" fmla="*/ 20 h 512"/>
                <a:gd name="T28" fmla="*/ 509 w 514"/>
                <a:gd name="T29" fmla="*/ 3 h 512"/>
                <a:gd name="T30" fmla="*/ 501 w 514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4" h="512">
                  <a:moveTo>
                    <a:pt x="231" y="265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250" y="280"/>
                    <a:pt x="250" y="280"/>
                    <a:pt x="250" y="280"/>
                  </a:cubicBezTo>
                  <a:cubicBezTo>
                    <a:pt x="249" y="277"/>
                    <a:pt x="247" y="275"/>
                    <a:pt x="245" y="273"/>
                  </a:cubicBezTo>
                  <a:cubicBezTo>
                    <a:pt x="241" y="269"/>
                    <a:pt x="236" y="266"/>
                    <a:pt x="231" y="265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262" y="234"/>
                    <a:pt x="262" y="234"/>
                    <a:pt x="262" y="234"/>
                  </a:cubicBezTo>
                  <a:cubicBezTo>
                    <a:pt x="266" y="237"/>
                    <a:pt x="270" y="240"/>
                    <a:pt x="274" y="244"/>
                  </a:cubicBezTo>
                  <a:cubicBezTo>
                    <a:pt x="276" y="246"/>
                    <a:pt x="278" y="248"/>
                    <a:pt x="279" y="251"/>
                  </a:cubicBezTo>
                  <a:cubicBezTo>
                    <a:pt x="509" y="20"/>
                    <a:pt x="509" y="20"/>
                    <a:pt x="509" y="20"/>
                  </a:cubicBezTo>
                  <a:cubicBezTo>
                    <a:pt x="514" y="16"/>
                    <a:pt x="514" y="8"/>
                    <a:pt x="509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13249275" y="1751012"/>
              <a:ext cx="84138" cy="80963"/>
            </a:xfrm>
            <a:custGeom>
              <a:avLst/>
              <a:gdLst>
                <a:gd name="T0" fmla="*/ 31 w 48"/>
                <a:gd name="T1" fmla="*/ 0 h 46"/>
                <a:gd name="T2" fmla="*/ 0 w 48"/>
                <a:gd name="T3" fmla="*/ 31 h 46"/>
                <a:gd name="T4" fmla="*/ 14 w 48"/>
                <a:gd name="T5" fmla="*/ 39 h 46"/>
                <a:gd name="T6" fmla="*/ 19 w 48"/>
                <a:gd name="T7" fmla="*/ 46 h 46"/>
                <a:gd name="T8" fmla="*/ 48 w 48"/>
                <a:gd name="T9" fmla="*/ 17 h 46"/>
                <a:gd name="T10" fmla="*/ 43 w 48"/>
                <a:gd name="T11" fmla="*/ 10 h 46"/>
                <a:gd name="T12" fmla="*/ 31 w 48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6">
                  <a:moveTo>
                    <a:pt x="31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" y="32"/>
                    <a:pt x="10" y="35"/>
                    <a:pt x="14" y="39"/>
                  </a:cubicBezTo>
                  <a:cubicBezTo>
                    <a:pt x="16" y="41"/>
                    <a:pt x="18" y="43"/>
                    <a:pt x="19" y="4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4"/>
                    <a:pt x="45" y="12"/>
                    <a:pt x="43" y="10"/>
                  </a:cubicBezTo>
                  <a:cubicBezTo>
                    <a:pt x="39" y="6"/>
                    <a:pt x="35" y="3"/>
                    <a:pt x="3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9647238" y="3589337"/>
              <a:ext cx="895350" cy="890588"/>
            </a:xfrm>
            <a:custGeom>
              <a:avLst/>
              <a:gdLst>
                <a:gd name="T0" fmla="*/ 385 w 514"/>
                <a:gd name="T1" fmla="*/ 111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402 w 514"/>
                <a:gd name="T11" fmla="*/ 129 h 512"/>
                <a:gd name="T12" fmla="*/ 394 w 514"/>
                <a:gd name="T13" fmla="*/ 123 h 512"/>
                <a:gd name="T14" fmla="*/ 385 w 514"/>
                <a:gd name="T15" fmla="*/ 111 h 512"/>
                <a:gd name="T16" fmla="*/ 501 w 514"/>
                <a:gd name="T17" fmla="*/ 0 h 512"/>
                <a:gd name="T18" fmla="*/ 493 w 514"/>
                <a:gd name="T19" fmla="*/ 4 h 512"/>
                <a:gd name="T20" fmla="*/ 416 w 514"/>
                <a:gd name="T21" fmla="*/ 81 h 512"/>
                <a:gd name="T22" fmla="*/ 423 w 514"/>
                <a:gd name="T23" fmla="*/ 94 h 512"/>
                <a:gd name="T24" fmla="*/ 431 w 514"/>
                <a:gd name="T25" fmla="*/ 99 h 512"/>
                <a:gd name="T26" fmla="*/ 510 w 514"/>
                <a:gd name="T27" fmla="*/ 21 h 512"/>
                <a:gd name="T28" fmla="*/ 510 w 514"/>
                <a:gd name="T29" fmla="*/ 4 h 512"/>
                <a:gd name="T30" fmla="*/ 501 w 514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4" h="512">
                  <a:moveTo>
                    <a:pt x="385" y="111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7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399" y="127"/>
                    <a:pt x="397" y="125"/>
                    <a:pt x="394" y="123"/>
                  </a:cubicBezTo>
                  <a:cubicBezTo>
                    <a:pt x="391" y="119"/>
                    <a:pt x="388" y="115"/>
                    <a:pt x="385" y="111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4"/>
                  </a:cubicBezTo>
                  <a:cubicBezTo>
                    <a:pt x="416" y="81"/>
                    <a:pt x="416" y="81"/>
                    <a:pt x="416" y="81"/>
                  </a:cubicBezTo>
                  <a:cubicBezTo>
                    <a:pt x="417" y="86"/>
                    <a:pt x="419" y="90"/>
                    <a:pt x="423" y="94"/>
                  </a:cubicBezTo>
                  <a:cubicBezTo>
                    <a:pt x="425" y="96"/>
                    <a:pt x="428" y="98"/>
                    <a:pt x="431" y="99"/>
                  </a:cubicBezTo>
                  <a:cubicBezTo>
                    <a:pt x="510" y="21"/>
                    <a:pt x="510" y="21"/>
                    <a:pt x="510" y="21"/>
                  </a:cubicBezTo>
                  <a:cubicBezTo>
                    <a:pt x="514" y="16"/>
                    <a:pt x="514" y="8"/>
                    <a:pt x="510" y="4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10317163" y="3730625"/>
              <a:ext cx="80963" cy="82550"/>
            </a:xfrm>
            <a:custGeom>
              <a:avLst/>
              <a:gdLst>
                <a:gd name="T0" fmla="*/ 31 w 46"/>
                <a:gd name="T1" fmla="*/ 0 h 48"/>
                <a:gd name="T2" fmla="*/ 0 w 46"/>
                <a:gd name="T3" fmla="*/ 30 h 48"/>
                <a:gd name="T4" fmla="*/ 9 w 46"/>
                <a:gd name="T5" fmla="*/ 42 h 48"/>
                <a:gd name="T6" fmla="*/ 17 w 46"/>
                <a:gd name="T7" fmla="*/ 48 h 48"/>
                <a:gd name="T8" fmla="*/ 46 w 46"/>
                <a:gd name="T9" fmla="*/ 18 h 48"/>
                <a:gd name="T10" fmla="*/ 38 w 46"/>
                <a:gd name="T11" fmla="*/ 13 h 48"/>
                <a:gd name="T12" fmla="*/ 31 w 46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8">
                  <a:moveTo>
                    <a:pt x="31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3" y="34"/>
                    <a:pt x="6" y="38"/>
                    <a:pt x="9" y="42"/>
                  </a:cubicBezTo>
                  <a:cubicBezTo>
                    <a:pt x="12" y="44"/>
                    <a:pt x="14" y="46"/>
                    <a:pt x="17" y="4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3" y="17"/>
                    <a:pt x="40" y="15"/>
                    <a:pt x="38" y="13"/>
                  </a:cubicBezTo>
                  <a:cubicBezTo>
                    <a:pt x="34" y="9"/>
                    <a:pt x="32" y="5"/>
                    <a:pt x="3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13333413" y="5588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13284200" y="6064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13234988" y="655637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13187363" y="70485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1"/>
            <p:cNvSpPr/>
            <p:nvPr/>
          </p:nvSpPr>
          <p:spPr bwMode="auto">
            <a:xfrm>
              <a:off x="13138150" y="75247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"/>
            <p:cNvSpPr/>
            <p:nvPr/>
          </p:nvSpPr>
          <p:spPr bwMode="auto">
            <a:xfrm>
              <a:off x="13088938" y="801687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30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30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3"/>
            <p:cNvSpPr/>
            <p:nvPr/>
          </p:nvSpPr>
          <p:spPr bwMode="auto">
            <a:xfrm>
              <a:off x="13042900" y="850900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0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4"/>
            <p:cNvSpPr/>
            <p:nvPr/>
          </p:nvSpPr>
          <p:spPr bwMode="auto">
            <a:xfrm>
              <a:off x="10604500" y="403542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5"/>
            <p:cNvSpPr/>
            <p:nvPr/>
          </p:nvSpPr>
          <p:spPr bwMode="auto">
            <a:xfrm>
              <a:off x="10556875" y="408463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10507663" y="413385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10458450" y="418147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8"/>
            <p:cNvSpPr/>
            <p:nvPr/>
          </p:nvSpPr>
          <p:spPr bwMode="auto">
            <a:xfrm>
              <a:off x="10409238" y="4230687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1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10361613" y="42799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0"/>
            <p:cNvSpPr/>
            <p:nvPr/>
          </p:nvSpPr>
          <p:spPr bwMode="auto">
            <a:xfrm>
              <a:off x="10313988" y="43275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0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11820525" y="1662112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2"/>
            <p:cNvSpPr/>
            <p:nvPr/>
          </p:nvSpPr>
          <p:spPr bwMode="auto">
            <a:xfrm>
              <a:off x="11771313" y="17113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30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3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11723688" y="176053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4"/>
            <p:cNvSpPr/>
            <p:nvPr/>
          </p:nvSpPr>
          <p:spPr bwMode="auto">
            <a:xfrm>
              <a:off x="11676063" y="1808162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0 h 40"/>
                <a:gd name="T4" fmla="*/ 28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5"/>
            <p:cNvSpPr/>
            <p:nvPr/>
          </p:nvSpPr>
          <p:spPr bwMode="auto">
            <a:xfrm>
              <a:off x="11626850" y="1857375"/>
              <a:ext cx="60325" cy="60325"/>
            </a:xfrm>
            <a:custGeom>
              <a:avLst/>
              <a:gdLst>
                <a:gd name="T0" fmla="*/ 38 w 38"/>
                <a:gd name="T1" fmla="*/ 0 h 38"/>
                <a:gd name="T2" fmla="*/ 0 w 38"/>
                <a:gd name="T3" fmla="*/ 10 h 38"/>
                <a:gd name="T4" fmla="*/ 29 w 38"/>
                <a:gd name="T5" fmla="*/ 38 h 38"/>
                <a:gd name="T6" fmla="*/ 38 w 3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8">
                  <a:moveTo>
                    <a:pt x="38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6"/>
            <p:cNvSpPr/>
            <p:nvPr/>
          </p:nvSpPr>
          <p:spPr bwMode="auto">
            <a:xfrm>
              <a:off x="11577638" y="1906587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9 h 38"/>
                <a:gd name="T4" fmla="*/ 29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11530013" y="19542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8"/>
            <p:cNvSpPr/>
            <p:nvPr/>
          </p:nvSpPr>
          <p:spPr bwMode="auto">
            <a:xfrm>
              <a:off x="12387263" y="2744787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9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9"/>
            <p:cNvSpPr/>
            <p:nvPr/>
          </p:nvSpPr>
          <p:spPr bwMode="auto">
            <a:xfrm>
              <a:off x="12339638" y="27924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0"/>
            <p:cNvSpPr/>
            <p:nvPr/>
          </p:nvSpPr>
          <p:spPr bwMode="auto">
            <a:xfrm>
              <a:off x="12290425" y="2841625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1"/>
            <p:cNvSpPr/>
            <p:nvPr/>
          </p:nvSpPr>
          <p:spPr bwMode="auto">
            <a:xfrm>
              <a:off x="12241213" y="288766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2"/>
            <p:cNvSpPr/>
            <p:nvPr/>
          </p:nvSpPr>
          <p:spPr bwMode="auto">
            <a:xfrm>
              <a:off x="12192000" y="293687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30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30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3"/>
            <p:cNvSpPr/>
            <p:nvPr/>
          </p:nvSpPr>
          <p:spPr bwMode="auto">
            <a:xfrm>
              <a:off x="12144375" y="298608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4"/>
            <p:cNvSpPr/>
            <p:nvPr/>
          </p:nvSpPr>
          <p:spPr bwMode="auto">
            <a:xfrm>
              <a:off x="12096750" y="3033712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1 h 40"/>
                <a:gd name="T4" fmla="*/ 29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 userDrawn="1"/>
        </p:nvGrpSpPr>
        <p:grpSpPr>
          <a:xfrm>
            <a:off x="11030560" y="-341426"/>
            <a:ext cx="2852737" cy="3783013"/>
            <a:chOff x="5691188" y="-2789238"/>
            <a:chExt cx="2852737" cy="3783013"/>
          </a:xfrm>
        </p:grpSpPr>
        <p:sp>
          <p:nvSpPr>
            <p:cNvPr id="51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 userDrawn="1"/>
        </p:nvGrpSpPr>
        <p:grpSpPr>
          <a:xfrm>
            <a:off x="-607775" y="5856893"/>
            <a:ext cx="3435350" cy="3359150"/>
            <a:chOff x="-2228850" y="5086350"/>
            <a:chExt cx="3435350" cy="3359150"/>
          </a:xfrm>
        </p:grpSpPr>
        <p:sp>
          <p:nvSpPr>
            <p:cNvPr id="75" name="Freeform 68"/>
            <p:cNvSpPr/>
            <p:nvPr/>
          </p:nvSpPr>
          <p:spPr bwMode="auto">
            <a:xfrm>
              <a:off x="-1185862" y="5105400"/>
              <a:ext cx="1528763" cy="1644650"/>
            </a:xfrm>
            <a:custGeom>
              <a:avLst/>
              <a:gdLst>
                <a:gd name="T0" fmla="*/ 858 w 878"/>
                <a:gd name="T1" fmla="*/ 228 h 946"/>
                <a:gd name="T2" fmla="*/ 473 w 878"/>
                <a:gd name="T3" fmla="*/ 517 h 946"/>
                <a:gd name="T4" fmla="*/ 65 w 878"/>
                <a:gd name="T5" fmla="*/ 888 h 946"/>
                <a:gd name="T6" fmla="*/ 309 w 878"/>
                <a:gd name="T7" fmla="*/ 606 h 946"/>
                <a:gd name="T8" fmla="*/ 760 w 878"/>
                <a:gd name="T9" fmla="*/ 155 h 946"/>
                <a:gd name="T10" fmla="*/ 712 w 878"/>
                <a:gd name="T11" fmla="*/ 40 h 946"/>
                <a:gd name="T12" fmla="*/ 214 w 878"/>
                <a:gd name="T13" fmla="*/ 511 h 946"/>
                <a:gd name="T14" fmla="*/ 93 w 878"/>
                <a:gd name="T15" fmla="*/ 631 h 946"/>
                <a:gd name="T16" fmla="*/ 55 w 878"/>
                <a:gd name="T17" fmla="*/ 631 h 946"/>
                <a:gd name="T18" fmla="*/ 506 w 878"/>
                <a:gd name="T19" fmla="*/ 142 h 946"/>
                <a:gd name="T20" fmla="*/ 534 w 878"/>
                <a:gd name="T21" fmla="*/ 114 h 946"/>
                <a:gd name="T22" fmla="*/ 534 w 878"/>
                <a:gd name="T23" fmla="*/ 19 h 946"/>
                <a:gd name="T24" fmla="*/ 439 w 878"/>
                <a:gd name="T25" fmla="*/ 19 h 946"/>
                <a:gd name="T26" fmla="*/ 169 w 878"/>
                <a:gd name="T27" fmla="*/ 318 h 946"/>
                <a:gd name="T28" fmla="*/ 468 w 878"/>
                <a:gd name="T29" fmla="*/ 48 h 946"/>
                <a:gd name="T30" fmla="*/ 505 w 878"/>
                <a:gd name="T31" fmla="*/ 86 h 946"/>
                <a:gd name="T32" fmla="*/ 26 w 878"/>
                <a:gd name="T33" fmla="*/ 565 h 946"/>
                <a:gd name="T34" fmla="*/ 74 w 878"/>
                <a:gd name="T35" fmla="*/ 680 h 946"/>
                <a:gd name="T36" fmla="*/ 573 w 878"/>
                <a:gd name="T37" fmla="*/ 209 h 946"/>
                <a:gd name="T38" fmla="*/ 693 w 878"/>
                <a:gd name="T39" fmla="*/ 88 h 946"/>
                <a:gd name="T40" fmla="*/ 731 w 878"/>
                <a:gd name="T41" fmla="*/ 88 h 946"/>
                <a:gd name="T42" fmla="*/ 487 w 878"/>
                <a:gd name="T43" fmla="*/ 370 h 946"/>
                <a:gd name="T44" fmla="*/ 17 w 878"/>
                <a:gd name="T45" fmla="*/ 869 h 946"/>
                <a:gd name="T46" fmla="*/ 84 w 878"/>
                <a:gd name="T47" fmla="*/ 936 h 946"/>
                <a:gd name="T48" fmla="*/ 583 w 878"/>
                <a:gd name="T49" fmla="*/ 465 h 946"/>
                <a:gd name="T50" fmla="*/ 792 w 878"/>
                <a:gd name="T51" fmla="*/ 256 h 946"/>
                <a:gd name="T52" fmla="*/ 837 w 878"/>
                <a:gd name="T53" fmla="*/ 275 h 946"/>
                <a:gd name="T54" fmla="*/ 744 w 878"/>
                <a:gd name="T55" fmla="*/ 380 h 946"/>
                <a:gd name="T56" fmla="*/ 293 w 878"/>
                <a:gd name="T57" fmla="*/ 831 h 946"/>
                <a:gd name="T58" fmla="*/ 340 w 878"/>
                <a:gd name="T59" fmla="*/ 946 h 946"/>
                <a:gd name="T60" fmla="*/ 634 w 878"/>
                <a:gd name="T61" fmla="*/ 680 h 946"/>
                <a:gd name="T62" fmla="*/ 605 w 878"/>
                <a:gd name="T63" fmla="*/ 651 h 946"/>
                <a:gd name="T64" fmla="*/ 321 w 878"/>
                <a:gd name="T65" fmla="*/ 898 h 946"/>
                <a:gd name="T66" fmla="*/ 407 w 878"/>
                <a:gd name="T67" fmla="*/ 774 h 946"/>
                <a:gd name="T68" fmla="*/ 665 w 878"/>
                <a:gd name="T69" fmla="*/ 516 h 946"/>
                <a:gd name="T70" fmla="*/ 772 w 878"/>
                <a:gd name="T71" fmla="*/ 409 h 946"/>
                <a:gd name="T72" fmla="*/ 878 w 878"/>
                <a:gd name="T73" fmla="*/ 275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8" h="946">
                  <a:moveTo>
                    <a:pt x="878" y="275"/>
                  </a:moveTo>
                  <a:cubicBezTo>
                    <a:pt x="878" y="257"/>
                    <a:pt x="871" y="240"/>
                    <a:pt x="858" y="228"/>
                  </a:cubicBezTo>
                  <a:cubicBezTo>
                    <a:pt x="832" y="201"/>
                    <a:pt x="789" y="201"/>
                    <a:pt x="763" y="228"/>
                  </a:cubicBezTo>
                  <a:cubicBezTo>
                    <a:pt x="473" y="517"/>
                    <a:pt x="473" y="517"/>
                    <a:pt x="473" y="517"/>
                  </a:cubicBezTo>
                  <a:cubicBezTo>
                    <a:pt x="103" y="888"/>
                    <a:pt x="103" y="888"/>
                    <a:pt x="103" y="888"/>
                  </a:cubicBezTo>
                  <a:cubicBezTo>
                    <a:pt x="93" y="898"/>
                    <a:pt x="75" y="898"/>
                    <a:pt x="65" y="888"/>
                  </a:cubicBezTo>
                  <a:cubicBezTo>
                    <a:pt x="55" y="877"/>
                    <a:pt x="55" y="860"/>
                    <a:pt x="65" y="850"/>
                  </a:cubicBezTo>
                  <a:cubicBezTo>
                    <a:pt x="309" y="606"/>
                    <a:pt x="309" y="606"/>
                    <a:pt x="309" y="606"/>
                  </a:cubicBezTo>
                  <a:cubicBezTo>
                    <a:pt x="516" y="399"/>
                    <a:pt x="516" y="399"/>
                    <a:pt x="516" y="399"/>
                  </a:cubicBezTo>
                  <a:cubicBezTo>
                    <a:pt x="760" y="155"/>
                    <a:pt x="760" y="155"/>
                    <a:pt x="760" y="155"/>
                  </a:cubicBezTo>
                  <a:cubicBezTo>
                    <a:pt x="786" y="129"/>
                    <a:pt x="786" y="86"/>
                    <a:pt x="760" y="60"/>
                  </a:cubicBezTo>
                  <a:cubicBezTo>
                    <a:pt x="747" y="47"/>
                    <a:pt x="730" y="40"/>
                    <a:pt x="712" y="40"/>
                  </a:cubicBezTo>
                  <a:cubicBezTo>
                    <a:pt x="694" y="40"/>
                    <a:pt x="678" y="47"/>
                    <a:pt x="665" y="60"/>
                  </a:cubicBezTo>
                  <a:cubicBezTo>
                    <a:pt x="214" y="511"/>
                    <a:pt x="214" y="511"/>
                    <a:pt x="214" y="511"/>
                  </a:cubicBezTo>
                  <a:cubicBezTo>
                    <a:pt x="214" y="511"/>
                    <a:pt x="214" y="511"/>
                    <a:pt x="214" y="511"/>
                  </a:cubicBezTo>
                  <a:cubicBezTo>
                    <a:pt x="93" y="631"/>
                    <a:pt x="93" y="631"/>
                    <a:pt x="93" y="631"/>
                  </a:cubicBezTo>
                  <a:cubicBezTo>
                    <a:pt x="88" y="637"/>
                    <a:pt x="81" y="639"/>
                    <a:pt x="74" y="639"/>
                  </a:cubicBezTo>
                  <a:cubicBezTo>
                    <a:pt x="67" y="639"/>
                    <a:pt x="60" y="637"/>
                    <a:pt x="55" y="631"/>
                  </a:cubicBezTo>
                  <a:cubicBezTo>
                    <a:pt x="45" y="621"/>
                    <a:pt x="45" y="604"/>
                    <a:pt x="55" y="594"/>
                  </a:cubicBezTo>
                  <a:cubicBezTo>
                    <a:pt x="506" y="142"/>
                    <a:pt x="506" y="142"/>
                    <a:pt x="506" y="142"/>
                  </a:cubicBezTo>
                  <a:cubicBezTo>
                    <a:pt x="506" y="142"/>
                    <a:pt x="506" y="142"/>
                    <a:pt x="506" y="142"/>
                  </a:cubicBezTo>
                  <a:cubicBezTo>
                    <a:pt x="534" y="114"/>
                    <a:pt x="534" y="114"/>
                    <a:pt x="534" y="114"/>
                  </a:cubicBezTo>
                  <a:cubicBezTo>
                    <a:pt x="547" y="102"/>
                    <a:pt x="554" y="85"/>
                    <a:pt x="554" y="67"/>
                  </a:cubicBezTo>
                  <a:cubicBezTo>
                    <a:pt x="554" y="49"/>
                    <a:pt x="547" y="32"/>
                    <a:pt x="534" y="19"/>
                  </a:cubicBezTo>
                  <a:cubicBezTo>
                    <a:pt x="521" y="7"/>
                    <a:pt x="504" y="0"/>
                    <a:pt x="486" y="0"/>
                  </a:cubicBezTo>
                  <a:cubicBezTo>
                    <a:pt x="469" y="0"/>
                    <a:pt x="452" y="7"/>
                    <a:pt x="439" y="19"/>
                  </a:cubicBezTo>
                  <a:cubicBezTo>
                    <a:pt x="169" y="289"/>
                    <a:pt x="169" y="289"/>
                    <a:pt x="169" y="289"/>
                  </a:cubicBezTo>
                  <a:cubicBezTo>
                    <a:pt x="161" y="297"/>
                    <a:pt x="161" y="310"/>
                    <a:pt x="169" y="318"/>
                  </a:cubicBezTo>
                  <a:cubicBezTo>
                    <a:pt x="177" y="326"/>
                    <a:pt x="189" y="326"/>
                    <a:pt x="197" y="318"/>
                  </a:cubicBezTo>
                  <a:cubicBezTo>
                    <a:pt x="468" y="48"/>
                    <a:pt x="468" y="48"/>
                    <a:pt x="468" y="48"/>
                  </a:cubicBezTo>
                  <a:cubicBezTo>
                    <a:pt x="478" y="37"/>
                    <a:pt x="495" y="37"/>
                    <a:pt x="505" y="48"/>
                  </a:cubicBezTo>
                  <a:cubicBezTo>
                    <a:pt x="516" y="58"/>
                    <a:pt x="516" y="75"/>
                    <a:pt x="505" y="86"/>
                  </a:cubicBezTo>
                  <a:cubicBezTo>
                    <a:pt x="54" y="537"/>
                    <a:pt x="54" y="537"/>
                    <a:pt x="54" y="537"/>
                  </a:cubicBezTo>
                  <a:cubicBezTo>
                    <a:pt x="26" y="565"/>
                    <a:pt x="26" y="565"/>
                    <a:pt x="26" y="565"/>
                  </a:cubicBezTo>
                  <a:cubicBezTo>
                    <a:pt x="0" y="591"/>
                    <a:pt x="0" y="634"/>
                    <a:pt x="26" y="660"/>
                  </a:cubicBezTo>
                  <a:cubicBezTo>
                    <a:pt x="39" y="673"/>
                    <a:pt x="56" y="680"/>
                    <a:pt x="74" y="680"/>
                  </a:cubicBezTo>
                  <a:cubicBezTo>
                    <a:pt x="92" y="680"/>
                    <a:pt x="109" y="673"/>
                    <a:pt x="122" y="660"/>
                  </a:cubicBezTo>
                  <a:cubicBezTo>
                    <a:pt x="573" y="209"/>
                    <a:pt x="573" y="209"/>
                    <a:pt x="573" y="209"/>
                  </a:cubicBezTo>
                  <a:cubicBezTo>
                    <a:pt x="573" y="209"/>
                    <a:pt x="573" y="209"/>
                    <a:pt x="573" y="209"/>
                  </a:cubicBezTo>
                  <a:cubicBezTo>
                    <a:pt x="693" y="88"/>
                    <a:pt x="693" y="88"/>
                    <a:pt x="693" y="88"/>
                  </a:cubicBezTo>
                  <a:cubicBezTo>
                    <a:pt x="699" y="83"/>
                    <a:pt x="705" y="80"/>
                    <a:pt x="712" y="80"/>
                  </a:cubicBezTo>
                  <a:cubicBezTo>
                    <a:pt x="720" y="80"/>
                    <a:pt x="726" y="83"/>
                    <a:pt x="731" y="88"/>
                  </a:cubicBezTo>
                  <a:cubicBezTo>
                    <a:pt x="742" y="99"/>
                    <a:pt x="742" y="116"/>
                    <a:pt x="731" y="126"/>
                  </a:cubicBezTo>
                  <a:cubicBezTo>
                    <a:pt x="487" y="370"/>
                    <a:pt x="487" y="370"/>
                    <a:pt x="487" y="370"/>
                  </a:cubicBezTo>
                  <a:cubicBezTo>
                    <a:pt x="36" y="821"/>
                    <a:pt x="36" y="821"/>
                    <a:pt x="36" y="821"/>
                  </a:cubicBezTo>
                  <a:cubicBezTo>
                    <a:pt x="24" y="834"/>
                    <a:pt x="17" y="851"/>
                    <a:pt x="17" y="869"/>
                  </a:cubicBezTo>
                  <a:cubicBezTo>
                    <a:pt x="17" y="887"/>
                    <a:pt x="24" y="904"/>
                    <a:pt x="36" y="916"/>
                  </a:cubicBezTo>
                  <a:cubicBezTo>
                    <a:pt x="50" y="929"/>
                    <a:pt x="67" y="936"/>
                    <a:pt x="84" y="936"/>
                  </a:cubicBezTo>
                  <a:cubicBezTo>
                    <a:pt x="101" y="936"/>
                    <a:pt x="118" y="929"/>
                    <a:pt x="132" y="916"/>
                  </a:cubicBezTo>
                  <a:cubicBezTo>
                    <a:pt x="583" y="465"/>
                    <a:pt x="583" y="465"/>
                    <a:pt x="583" y="465"/>
                  </a:cubicBezTo>
                  <a:cubicBezTo>
                    <a:pt x="583" y="465"/>
                    <a:pt x="583" y="465"/>
                    <a:pt x="583" y="465"/>
                  </a:cubicBezTo>
                  <a:cubicBezTo>
                    <a:pt x="792" y="256"/>
                    <a:pt x="792" y="256"/>
                    <a:pt x="792" y="256"/>
                  </a:cubicBezTo>
                  <a:cubicBezTo>
                    <a:pt x="802" y="246"/>
                    <a:pt x="819" y="246"/>
                    <a:pt x="830" y="256"/>
                  </a:cubicBezTo>
                  <a:cubicBezTo>
                    <a:pt x="835" y="261"/>
                    <a:pt x="837" y="268"/>
                    <a:pt x="837" y="275"/>
                  </a:cubicBezTo>
                  <a:cubicBezTo>
                    <a:pt x="837" y="282"/>
                    <a:pt x="835" y="289"/>
                    <a:pt x="830" y="294"/>
                  </a:cubicBezTo>
                  <a:cubicBezTo>
                    <a:pt x="744" y="380"/>
                    <a:pt x="744" y="380"/>
                    <a:pt x="744" y="380"/>
                  </a:cubicBezTo>
                  <a:cubicBezTo>
                    <a:pt x="744" y="380"/>
                    <a:pt x="744" y="380"/>
                    <a:pt x="744" y="380"/>
                  </a:cubicBezTo>
                  <a:cubicBezTo>
                    <a:pt x="293" y="831"/>
                    <a:pt x="293" y="831"/>
                    <a:pt x="293" y="831"/>
                  </a:cubicBezTo>
                  <a:cubicBezTo>
                    <a:pt x="266" y="857"/>
                    <a:pt x="266" y="900"/>
                    <a:pt x="293" y="926"/>
                  </a:cubicBezTo>
                  <a:cubicBezTo>
                    <a:pt x="305" y="939"/>
                    <a:pt x="322" y="946"/>
                    <a:pt x="340" y="946"/>
                  </a:cubicBezTo>
                  <a:cubicBezTo>
                    <a:pt x="358" y="946"/>
                    <a:pt x="375" y="939"/>
                    <a:pt x="388" y="926"/>
                  </a:cubicBezTo>
                  <a:cubicBezTo>
                    <a:pt x="634" y="680"/>
                    <a:pt x="634" y="680"/>
                    <a:pt x="634" y="680"/>
                  </a:cubicBezTo>
                  <a:cubicBezTo>
                    <a:pt x="642" y="672"/>
                    <a:pt x="642" y="659"/>
                    <a:pt x="634" y="651"/>
                  </a:cubicBezTo>
                  <a:cubicBezTo>
                    <a:pt x="626" y="644"/>
                    <a:pt x="613" y="644"/>
                    <a:pt x="605" y="651"/>
                  </a:cubicBezTo>
                  <a:cubicBezTo>
                    <a:pt x="359" y="898"/>
                    <a:pt x="359" y="898"/>
                    <a:pt x="359" y="898"/>
                  </a:cubicBezTo>
                  <a:cubicBezTo>
                    <a:pt x="349" y="908"/>
                    <a:pt x="332" y="908"/>
                    <a:pt x="321" y="898"/>
                  </a:cubicBezTo>
                  <a:cubicBezTo>
                    <a:pt x="311" y="887"/>
                    <a:pt x="311" y="870"/>
                    <a:pt x="321" y="860"/>
                  </a:cubicBezTo>
                  <a:cubicBezTo>
                    <a:pt x="407" y="774"/>
                    <a:pt x="407" y="774"/>
                    <a:pt x="407" y="774"/>
                  </a:cubicBezTo>
                  <a:cubicBezTo>
                    <a:pt x="407" y="774"/>
                    <a:pt x="407" y="774"/>
                    <a:pt x="407" y="774"/>
                  </a:cubicBezTo>
                  <a:cubicBezTo>
                    <a:pt x="665" y="516"/>
                    <a:pt x="665" y="516"/>
                    <a:pt x="665" y="516"/>
                  </a:cubicBezTo>
                  <a:cubicBezTo>
                    <a:pt x="772" y="409"/>
                    <a:pt x="772" y="409"/>
                    <a:pt x="772" y="409"/>
                  </a:cubicBezTo>
                  <a:cubicBezTo>
                    <a:pt x="772" y="409"/>
                    <a:pt x="772" y="409"/>
                    <a:pt x="772" y="409"/>
                  </a:cubicBezTo>
                  <a:cubicBezTo>
                    <a:pt x="858" y="323"/>
                    <a:pt x="858" y="323"/>
                    <a:pt x="858" y="323"/>
                  </a:cubicBezTo>
                  <a:cubicBezTo>
                    <a:pt x="871" y="310"/>
                    <a:pt x="878" y="293"/>
                    <a:pt x="878" y="275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9"/>
            <p:cNvSpPr/>
            <p:nvPr/>
          </p:nvSpPr>
          <p:spPr bwMode="auto">
            <a:xfrm>
              <a:off x="-2228850" y="6799262"/>
              <a:ext cx="1527175" cy="1646238"/>
            </a:xfrm>
            <a:custGeom>
              <a:avLst/>
              <a:gdLst>
                <a:gd name="T0" fmla="*/ 19 w 877"/>
                <a:gd name="T1" fmla="*/ 719 h 947"/>
                <a:gd name="T2" fmla="*/ 404 w 877"/>
                <a:gd name="T3" fmla="*/ 429 h 947"/>
                <a:gd name="T4" fmla="*/ 812 w 877"/>
                <a:gd name="T5" fmla="*/ 59 h 947"/>
                <a:gd name="T6" fmla="*/ 569 w 877"/>
                <a:gd name="T7" fmla="*/ 341 h 947"/>
                <a:gd name="T8" fmla="*/ 117 w 877"/>
                <a:gd name="T9" fmla="*/ 792 h 947"/>
                <a:gd name="T10" fmla="*/ 165 w 877"/>
                <a:gd name="T11" fmla="*/ 907 h 947"/>
                <a:gd name="T12" fmla="*/ 664 w 877"/>
                <a:gd name="T13" fmla="*/ 436 h 947"/>
                <a:gd name="T14" fmla="*/ 785 w 877"/>
                <a:gd name="T15" fmla="*/ 315 h 947"/>
                <a:gd name="T16" fmla="*/ 823 w 877"/>
                <a:gd name="T17" fmla="*/ 315 h 947"/>
                <a:gd name="T18" fmla="*/ 371 w 877"/>
                <a:gd name="T19" fmla="*/ 804 h 947"/>
                <a:gd name="T20" fmla="*/ 343 w 877"/>
                <a:gd name="T21" fmla="*/ 832 h 947"/>
                <a:gd name="T22" fmla="*/ 343 w 877"/>
                <a:gd name="T23" fmla="*/ 927 h 947"/>
                <a:gd name="T24" fmla="*/ 439 w 877"/>
                <a:gd name="T25" fmla="*/ 927 h 947"/>
                <a:gd name="T26" fmla="*/ 709 w 877"/>
                <a:gd name="T27" fmla="*/ 628 h 947"/>
                <a:gd name="T28" fmla="*/ 410 w 877"/>
                <a:gd name="T29" fmla="*/ 899 h 947"/>
                <a:gd name="T30" fmla="*/ 372 w 877"/>
                <a:gd name="T31" fmla="*/ 861 h 947"/>
                <a:gd name="T32" fmla="*/ 851 w 877"/>
                <a:gd name="T33" fmla="*/ 382 h 947"/>
                <a:gd name="T34" fmla="*/ 804 w 877"/>
                <a:gd name="T35" fmla="*/ 267 h 947"/>
                <a:gd name="T36" fmla="*/ 305 w 877"/>
                <a:gd name="T37" fmla="*/ 737 h 947"/>
                <a:gd name="T38" fmla="*/ 184 w 877"/>
                <a:gd name="T39" fmla="*/ 858 h 947"/>
                <a:gd name="T40" fmla="*/ 146 w 877"/>
                <a:gd name="T41" fmla="*/ 858 h 947"/>
                <a:gd name="T42" fmla="*/ 390 w 877"/>
                <a:gd name="T43" fmla="*/ 576 h 947"/>
                <a:gd name="T44" fmla="*/ 861 w 877"/>
                <a:gd name="T45" fmla="*/ 78 h 947"/>
                <a:gd name="T46" fmla="*/ 793 w 877"/>
                <a:gd name="T47" fmla="*/ 11 h 947"/>
                <a:gd name="T48" fmla="*/ 295 w 877"/>
                <a:gd name="T49" fmla="*/ 481 h 947"/>
                <a:gd name="T50" fmla="*/ 86 w 877"/>
                <a:gd name="T51" fmla="*/ 690 h 947"/>
                <a:gd name="T52" fmla="*/ 40 w 877"/>
                <a:gd name="T53" fmla="*/ 671 h 947"/>
                <a:gd name="T54" fmla="*/ 134 w 877"/>
                <a:gd name="T55" fmla="*/ 566 h 947"/>
                <a:gd name="T56" fmla="*/ 585 w 877"/>
                <a:gd name="T57" fmla="*/ 115 h 947"/>
                <a:gd name="T58" fmla="*/ 537 w 877"/>
                <a:gd name="T59" fmla="*/ 0 h 947"/>
                <a:gd name="T60" fmla="*/ 243 w 877"/>
                <a:gd name="T61" fmla="*/ 266 h 947"/>
                <a:gd name="T62" fmla="*/ 272 w 877"/>
                <a:gd name="T63" fmla="*/ 295 h 947"/>
                <a:gd name="T64" fmla="*/ 556 w 877"/>
                <a:gd name="T65" fmla="*/ 49 h 947"/>
                <a:gd name="T66" fmla="*/ 470 w 877"/>
                <a:gd name="T67" fmla="*/ 173 h 947"/>
                <a:gd name="T68" fmla="*/ 213 w 877"/>
                <a:gd name="T69" fmla="*/ 430 h 947"/>
                <a:gd name="T70" fmla="*/ 105 w 877"/>
                <a:gd name="T71" fmla="*/ 538 h 947"/>
                <a:gd name="T72" fmla="*/ 0 w 877"/>
                <a:gd name="T73" fmla="*/ 671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7" h="947">
                  <a:moveTo>
                    <a:pt x="0" y="671"/>
                  </a:moveTo>
                  <a:cubicBezTo>
                    <a:pt x="0" y="689"/>
                    <a:pt x="7" y="706"/>
                    <a:pt x="19" y="719"/>
                  </a:cubicBezTo>
                  <a:cubicBezTo>
                    <a:pt x="46" y="745"/>
                    <a:pt x="88" y="745"/>
                    <a:pt x="115" y="719"/>
                  </a:cubicBezTo>
                  <a:cubicBezTo>
                    <a:pt x="404" y="429"/>
                    <a:pt x="404" y="429"/>
                    <a:pt x="404" y="429"/>
                  </a:cubicBezTo>
                  <a:cubicBezTo>
                    <a:pt x="775" y="59"/>
                    <a:pt x="775" y="59"/>
                    <a:pt x="775" y="59"/>
                  </a:cubicBezTo>
                  <a:cubicBezTo>
                    <a:pt x="785" y="48"/>
                    <a:pt x="802" y="48"/>
                    <a:pt x="812" y="59"/>
                  </a:cubicBezTo>
                  <a:cubicBezTo>
                    <a:pt x="823" y="69"/>
                    <a:pt x="823" y="86"/>
                    <a:pt x="812" y="97"/>
                  </a:cubicBezTo>
                  <a:cubicBezTo>
                    <a:pt x="569" y="341"/>
                    <a:pt x="569" y="341"/>
                    <a:pt x="569" y="341"/>
                  </a:cubicBezTo>
                  <a:cubicBezTo>
                    <a:pt x="361" y="548"/>
                    <a:pt x="361" y="548"/>
                    <a:pt x="361" y="548"/>
                  </a:cubicBezTo>
                  <a:cubicBezTo>
                    <a:pt x="117" y="792"/>
                    <a:pt x="117" y="792"/>
                    <a:pt x="117" y="792"/>
                  </a:cubicBezTo>
                  <a:cubicBezTo>
                    <a:pt x="91" y="818"/>
                    <a:pt x="91" y="861"/>
                    <a:pt x="117" y="887"/>
                  </a:cubicBezTo>
                  <a:cubicBezTo>
                    <a:pt x="130" y="900"/>
                    <a:pt x="147" y="907"/>
                    <a:pt x="165" y="907"/>
                  </a:cubicBezTo>
                  <a:cubicBezTo>
                    <a:pt x="183" y="907"/>
                    <a:pt x="200" y="900"/>
                    <a:pt x="213" y="887"/>
                  </a:cubicBezTo>
                  <a:cubicBezTo>
                    <a:pt x="664" y="436"/>
                    <a:pt x="664" y="436"/>
                    <a:pt x="664" y="436"/>
                  </a:cubicBezTo>
                  <a:cubicBezTo>
                    <a:pt x="664" y="436"/>
                    <a:pt x="664" y="436"/>
                    <a:pt x="664" y="436"/>
                  </a:cubicBezTo>
                  <a:cubicBezTo>
                    <a:pt x="785" y="315"/>
                    <a:pt x="785" y="315"/>
                    <a:pt x="785" y="315"/>
                  </a:cubicBezTo>
                  <a:cubicBezTo>
                    <a:pt x="790" y="310"/>
                    <a:pt x="796" y="307"/>
                    <a:pt x="804" y="307"/>
                  </a:cubicBezTo>
                  <a:cubicBezTo>
                    <a:pt x="811" y="307"/>
                    <a:pt x="817" y="310"/>
                    <a:pt x="823" y="315"/>
                  </a:cubicBezTo>
                  <a:cubicBezTo>
                    <a:pt x="833" y="325"/>
                    <a:pt x="833" y="342"/>
                    <a:pt x="823" y="353"/>
                  </a:cubicBezTo>
                  <a:cubicBezTo>
                    <a:pt x="371" y="804"/>
                    <a:pt x="371" y="804"/>
                    <a:pt x="371" y="804"/>
                  </a:cubicBezTo>
                  <a:cubicBezTo>
                    <a:pt x="371" y="804"/>
                    <a:pt x="371" y="804"/>
                    <a:pt x="371" y="804"/>
                  </a:cubicBezTo>
                  <a:cubicBezTo>
                    <a:pt x="343" y="832"/>
                    <a:pt x="343" y="832"/>
                    <a:pt x="343" y="832"/>
                  </a:cubicBezTo>
                  <a:cubicBezTo>
                    <a:pt x="331" y="845"/>
                    <a:pt x="324" y="862"/>
                    <a:pt x="324" y="880"/>
                  </a:cubicBezTo>
                  <a:cubicBezTo>
                    <a:pt x="324" y="898"/>
                    <a:pt x="331" y="915"/>
                    <a:pt x="343" y="927"/>
                  </a:cubicBezTo>
                  <a:cubicBezTo>
                    <a:pt x="356" y="940"/>
                    <a:pt x="373" y="947"/>
                    <a:pt x="391" y="947"/>
                  </a:cubicBezTo>
                  <a:cubicBezTo>
                    <a:pt x="409" y="947"/>
                    <a:pt x="426" y="940"/>
                    <a:pt x="439" y="927"/>
                  </a:cubicBezTo>
                  <a:cubicBezTo>
                    <a:pt x="709" y="657"/>
                    <a:pt x="709" y="657"/>
                    <a:pt x="709" y="657"/>
                  </a:cubicBezTo>
                  <a:cubicBezTo>
                    <a:pt x="717" y="649"/>
                    <a:pt x="717" y="636"/>
                    <a:pt x="709" y="628"/>
                  </a:cubicBezTo>
                  <a:cubicBezTo>
                    <a:pt x="701" y="620"/>
                    <a:pt x="688" y="620"/>
                    <a:pt x="680" y="628"/>
                  </a:cubicBezTo>
                  <a:cubicBezTo>
                    <a:pt x="410" y="899"/>
                    <a:pt x="410" y="899"/>
                    <a:pt x="410" y="899"/>
                  </a:cubicBezTo>
                  <a:cubicBezTo>
                    <a:pt x="399" y="909"/>
                    <a:pt x="382" y="909"/>
                    <a:pt x="372" y="899"/>
                  </a:cubicBezTo>
                  <a:cubicBezTo>
                    <a:pt x="362" y="888"/>
                    <a:pt x="362" y="871"/>
                    <a:pt x="372" y="861"/>
                  </a:cubicBezTo>
                  <a:cubicBezTo>
                    <a:pt x="823" y="410"/>
                    <a:pt x="823" y="410"/>
                    <a:pt x="823" y="410"/>
                  </a:cubicBezTo>
                  <a:cubicBezTo>
                    <a:pt x="851" y="382"/>
                    <a:pt x="851" y="382"/>
                    <a:pt x="851" y="382"/>
                  </a:cubicBezTo>
                  <a:cubicBezTo>
                    <a:pt x="877" y="355"/>
                    <a:pt x="877" y="313"/>
                    <a:pt x="851" y="286"/>
                  </a:cubicBezTo>
                  <a:cubicBezTo>
                    <a:pt x="838" y="274"/>
                    <a:pt x="822" y="267"/>
                    <a:pt x="804" y="267"/>
                  </a:cubicBezTo>
                  <a:cubicBezTo>
                    <a:pt x="786" y="267"/>
                    <a:pt x="769" y="274"/>
                    <a:pt x="756" y="286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184" y="858"/>
                    <a:pt x="184" y="858"/>
                    <a:pt x="184" y="858"/>
                  </a:cubicBezTo>
                  <a:cubicBezTo>
                    <a:pt x="179" y="863"/>
                    <a:pt x="172" y="866"/>
                    <a:pt x="165" y="866"/>
                  </a:cubicBezTo>
                  <a:cubicBezTo>
                    <a:pt x="158" y="866"/>
                    <a:pt x="151" y="863"/>
                    <a:pt x="146" y="858"/>
                  </a:cubicBezTo>
                  <a:cubicBezTo>
                    <a:pt x="136" y="848"/>
                    <a:pt x="136" y="831"/>
                    <a:pt x="146" y="820"/>
                  </a:cubicBezTo>
                  <a:cubicBezTo>
                    <a:pt x="390" y="576"/>
                    <a:pt x="390" y="576"/>
                    <a:pt x="390" y="576"/>
                  </a:cubicBezTo>
                  <a:cubicBezTo>
                    <a:pt x="841" y="125"/>
                    <a:pt x="841" y="125"/>
                    <a:pt x="841" y="125"/>
                  </a:cubicBezTo>
                  <a:cubicBezTo>
                    <a:pt x="854" y="113"/>
                    <a:pt x="861" y="96"/>
                    <a:pt x="861" y="78"/>
                  </a:cubicBezTo>
                  <a:cubicBezTo>
                    <a:pt x="861" y="60"/>
                    <a:pt x="854" y="43"/>
                    <a:pt x="841" y="30"/>
                  </a:cubicBezTo>
                  <a:cubicBezTo>
                    <a:pt x="828" y="17"/>
                    <a:pt x="811" y="11"/>
                    <a:pt x="793" y="11"/>
                  </a:cubicBezTo>
                  <a:cubicBezTo>
                    <a:pt x="776" y="11"/>
                    <a:pt x="759" y="17"/>
                    <a:pt x="746" y="30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86" y="690"/>
                    <a:pt x="86" y="690"/>
                    <a:pt x="86" y="690"/>
                  </a:cubicBezTo>
                  <a:cubicBezTo>
                    <a:pt x="75" y="701"/>
                    <a:pt x="58" y="701"/>
                    <a:pt x="48" y="690"/>
                  </a:cubicBezTo>
                  <a:cubicBezTo>
                    <a:pt x="43" y="685"/>
                    <a:pt x="40" y="678"/>
                    <a:pt x="40" y="671"/>
                  </a:cubicBezTo>
                  <a:cubicBezTo>
                    <a:pt x="40" y="664"/>
                    <a:pt x="43" y="657"/>
                    <a:pt x="48" y="652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585" y="115"/>
                    <a:pt x="585" y="115"/>
                    <a:pt x="585" y="115"/>
                  </a:cubicBezTo>
                  <a:cubicBezTo>
                    <a:pt x="611" y="89"/>
                    <a:pt x="611" y="46"/>
                    <a:pt x="585" y="20"/>
                  </a:cubicBezTo>
                  <a:cubicBezTo>
                    <a:pt x="572" y="7"/>
                    <a:pt x="555" y="0"/>
                    <a:pt x="537" y="0"/>
                  </a:cubicBezTo>
                  <a:cubicBezTo>
                    <a:pt x="519" y="0"/>
                    <a:pt x="502" y="7"/>
                    <a:pt x="490" y="20"/>
                  </a:cubicBezTo>
                  <a:cubicBezTo>
                    <a:pt x="243" y="266"/>
                    <a:pt x="243" y="266"/>
                    <a:pt x="243" y="266"/>
                  </a:cubicBezTo>
                  <a:cubicBezTo>
                    <a:pt x="236" y="274"/>
                    <a:pt x="236" y="287"/>
                    <a:pt x="243" y="295"/>
                  </a:cubicBezTo>
                  <a:cubicBezTo>
                    <a:pt x="251" y="303"/>
                    <a:pt x="264" y="303"/>
                    <a:pt x="272" y="295"/>
                  </a:cubicBezTo>
                  <a:cubicBezTo>
                    <a:pt x="518" y="49"/>
                    <a:pt x="518" y="49"/>
                    <a:pt x="518" y="49"/>
                  </a:cubicBezTo>
                  <a:cubicBezTo>
                    <a:pt x="529" y="38"/>
                    <a:pt x="546" y="38"/>
                    <a:pt x="556" y="49"/>
                  </a:cubicBezTo>
                  <a:cubicBezTo>
                    <a:pt x="567" y="59"/>
                    <a:pt x="567" y="76"/>
                    <a:pt x="556" y="87"/>
                  </a:cubicBezTo>
                  <a:cubicBezTo>
                    <a:pt x="470" y="173"/>
                    <a:pt x="470" y="173"/>
                    <a:pt x="470" y="173"/>
                  </a:cubicBezTo>
                  <a:cubicBezTo>
                    <a:pt x="470" y="173"/>
                    <a:pt x="470" y="173"/>
                    <a:pt x="470" y="173"/>
                  </a:cubicBezTo>
                  <a:cubicBezTo>
                    <a:pt x="213" y="430"/>
                    <a:pt x="213" y="430"/>
                    <a:pt x="213" y="430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9" y="624"/>
                    <a:pt x="19" y="624"/>
                    <a:pt x="19" y="624"/>
                  </a:cubicBezTo>
                  <a:cubicBezTo>
                    <a:pt x="7" y="636"/>
                    <a:pt x="0" y="653"/>
                    <a:pt x="0" y="6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0"/>
            <p:cNvSpPr/>
            <p:nvPr/>
          </p:nvSpPr>
          <p:spPr bwMode="auto">
            <a:xfrm>
              <a:off x="342900" y="5086350"/>
              <a:ext cx="863600" cy="858838"/>
            </a:xfrm>
            <a:custGeom>
              <a:avLst/>
              <a:gdLst>
                <a:gd name="T0" fmla="*/ 22 w 496"/>
                <a:gd name="T1" fmla="*/ 494 h 494"/>
                <a:gd name="T2" fmla="*/ 8 w 496"/>
                <a:gd name="T3" fmla="*/ 488 h 494"/>
                <a:gd name="T4" fmla="*/ 8 w 496"/>
                <a:gd name="T5" fmla="*/ 459 h 494"/>
                <a:gd name="T6" fmla="*/ 459 w 496"/>
                <a:gd name="T7" fmla="*/ 8 h 494"/>
                <a:gd name="T8" fmla="*/ 488 w 496"/>
                <a:gd name="T9" fmla="*/ 8 h 494"/>
                <a:gd name="T10" fmla="*/ 488 w 496"/>
                <a:gd name="T11" fmla="*/ 37 h 494"/>
                <a:gd name="T12" fmla="*/ 37 w 496"/>
                <a:gd name="T13" fmla="*/ 488 h 494"/>
                <a:gd name="T14" fmla="*/ 22 w 496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494">
                  <a:moveTo>
                    <a:pt x="22" y="494"/>
                  </a:moveTo>
                  <a:cubicBezTo>
                    <a:pt x="17" y="494"/>
                    <a:pt x="12" y="492"/>
                    <a:pt x="8" y="488"/>
                  </a:cubicBezTo>
                  <a:cubicBezTo>
                    <a:pt x="0" y="480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80" y="0"/>
                    <a:pt x="488" y="8"/>
                  </a:cubicBezTo>
                  <a:cubicBezTo>
                    <a:pt x="496" y="16"/>
                    <a:pt x="496" y="29"/>
                    <a:pt x="488" y="37"/>
                  </a:cubicBezTo>
                  <a:cubicBezTo>
                    <a:pt x="37" y="488"/>
                    <a:pt x="37" y="488"/>
                    <a:pt x="37" y="488"/>
                  </a:cubicBezTo>
                  <a:cubicBezTo>
                    <a:pt x="33" y="492"/>
                    <a:pt x="28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1"/>
            <p:cNvSpPr/>
            <p:nvPr/>
          </p:nvSpPr>
          <p:spPr bwMode="auto">
            <a:xfrm>
              <a:off x="-1965325" y="5884862"/>
              <a:ext cx="860425" cy="858838"/>
            </a:xfrm>
            <a:custGeom>
              <a:avLst/>
              <a:gdLst>
                <a:gd name="T0" fmla="*/ 22 w 495"/>
                <a:gd name="T1" fmla="*/ 494 h 494"/>
                <a:gd name="T2" fmla="*/ 8 w 495"/>
                <a:gd name="T3" fmla="*/ 488 h 494"/>
                <a:gd name="T4" fmla="*/ 8 w 495"/>
                <a:gd name="T5" fmla="*/ 459 h 494"/>
                <a:gd name="T6" fmla="*/ 459 w 495"/>
                <a:gd name="T7" fmla="*/ 8 h 494"/>
                <a:gd name="T8" fmla="*/ 487 w 495"/>
                <a:gd name="T9" fmla="*/ 8 h 494"/>
                <a:gd name="T10" fmla="*/ 487 w 495"/>
                <a:gd name="T11" fmla="*/ 37 h 494"/>
                <a:gd name="T12" fmla="*/ 36 w 495"/>
                <a:gd name="T13" fmla="*/ 488 h 494"/>
                <a:gd name="T14" fmla="*/ 22 w 495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4">
                  <a:moveTo>
                    <a:pt x="22" y="494"/>
                  </a:moveTo>
                  <a:cubicBezTo>
                    <a:pt x="17" y="494"/>
                    <a:pt x="12" y="492"/>
                    <a:pt x="8" y="488"/>
                  </a:cubicBezTo>
                  <a:cubicBezTo>
                    <a:pt x="0" y="480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9"/>
                    <a:pt x="487" y="37"/>
                  </a:cubicBezTo>
                  <a:cubicBezTo>
                    <a:pt x="36" y="488"/>
                    <a:pt x="36" y="488"/>
                    <a:pt x="36" y="488"/>
                  </a:cubicBezTo>
                  <a:cubicBezTo>
                    <a:pt x="32" y="492"/>
                    <a:pt x="27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2"/>
            <p:cNvSpPr/>
            <p:nvPr/>
          </p:nvSpPr>
          <p:spPr bwMode="auto">
            <a:xfrm>
              <a:off x="41275" y="5160962"/>
              <a:ext cx="895350" cy="892175"/>
            </a:xfrm>
            <a:custGeom>
              <a:avLst/>
              <a:gdLst>
                <a:gd name="T0" fmla="*/ 13 w 514"/>
                <a:gd name="T1" fmla="*/ 513 h 513"/>
                <a:gd name="T2" fmla="*/ 5 w 514"/>
                <a:gd name="T3" fmla="*/ 509 h 513"/>
                <a:gd name="T4" fmla="*/ 5 w 514"/>
                <a:gd name="T5" fmla="*/ 492 h 513"/>
                <a:gd name="T6" fmla="*/ 493 w 514"/>
                <a:gd name="T7" fmla="*/ 4 h 513"/>
                <a:gd name="T8" fmla="*/ 510 w 514"/>
                <a:gd name="T9" fmla="*/ 4 h 513"/>
                <a:gd name="T10" fmla="*/ 510 w 514"/>
                <a:gd name="T11" fmla="*/ 21 h 513"/>
                <a:gd name="T12" fmla="*/ 21 w 514"/>
                <a:gd name="T13" fmla="*/ 509 h 513"/>
                <a:gd name="T14" fmla="*/ 13 w 514"/>
                <a:gd name="T15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513">
                  <a:moveTo>
                    <a:pt x="13" y="513"/>
                  </a:moveTo>
                  <a:cubicBezTo>
                    <a:pt x="10" y="513"/>
                    <a:pt x="7" y="512"/>
                    <a:pt x="5" y="509"/>
                  </a:cubicBezTo>
                  <a:cubicBezTo>
                    <a:pt x="0" y="505"/>
                    <a:pt x="0" y="497"/>
                    <a:pt x="5" y="492"/>
                  </a:cubicBezTo>
                  <a:cubicBezTo>
                    <a:pt x="493" y="4"/>
                    <a:pt x="493" y="4"/>
                    <a:pt x="493" y="4"/>
                  </a:cubicBezTo>
                  <a:cubicBezTo>
                    <a:pt x="497" y="0"/>
                    <a:pt x="505" y="0"/>
                    <a:pt x="510" y="4"/>
                  </a:cubicBezTo>
                  <a:cubicBezTo>
                    <a:pt x="514" y="9"/>
                    <a:pt x="514" y="17"/>
                    <a:pt x="510" y="21"/>
                  </a:cubicBezTo>
                  <a:cubicBezTo>
                    <a:pt x="21" y="509"/>
                    <a:pt x="21" y="509"/>
                    <a:pt x="21" y="509"/>
                  </a:cubicBezTo>
                  <a:cubicBezTo>
                    <a:pt x="19" y="512"/>
                    <a:pt x="16" y="513"/>
                    <a:pt x="13" y="51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4"/>
            <p:cNvSpPr/>
            <p:nvPr/>
          </p:nvSpPr>
          <p:spPr bwMode="auto">
            <a:xfrm>
              <a:off x="-469900" y="5326062"/>
              <a:ext cx="636588" cy="652463"/>
            </a:xfrm>
            <a:custGeom>
              <a:avLst/>
              <a:gdLst>
                <a:gd name="T0" fmla="*/ 366 w 366"/>
                <a:gd name="T1" fmla="*/ 0 h 375"/>
                <a:gd name="T2" fmla="*/ 4 w 366"/>
                <a:gd name="T3" fmla="*/ 361 h 375"/>
                <a:gd name="T4" fmla="*/ 2 w 366"/>
                <a:gd name="T5" fmla="*/ 375 h 375"/>
                <a:gd name="T6" fmla="*/ 105 w 366"/>
                <a:gd name="T7" fmla="*/ 272 h 375"/>
                <a:gd name="T8" fmla="*/ 349 w 366"/>
                <a:gd name="T9" fmla="*/ 28 h 375"/>
                <a:gd name="T10" fmla="*/ 366 w 366"/>
                <a:gd name="T11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375">
                  <a:moveTo>
                    <a:pt x="366" y="0"/>
                  </a:moveTo>
                  <a:cubicBezTo>
                    <a:pt x="4" y="361"/>
                    <a:pt x="4" y="361"/>
                    <a:pt x="4" y="361"/>
                  </a:cubicBezTo>
                  <a:cubicBezTo>
                    <a:pt x="1" y="365"/>
                    <a:pt x="0" y="370"/>
                    <a:pt x="2" y="375"/>
                  </a:cubicBezTo>
                  <a:cubicBezTo>
                    <a:pt x="105" y="272"/>
                    <a:pt x="105" y="272"/>
                    <a:pt x="105" y="27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57" y="20"/>
                    <a:pt x="363" y="10"/>
                    <a:pt x="366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5"/>
            <p:cNvSpPr>
              <a:spLocks noEditPoints="1"/>
            </p:cNvSpPr>
            <p:nvPr/>
          </p:nvSpPr>
          <p:spPr bwMode="auto">
            <a:xfrm>
              <a:off x="-1604962" y="7202487"/>
              <a:ext cx="858838" cy="885825"/>
            </a:xfrm>
            <a:custGeom>
              <a:avLst/>
              <a:gdLst>
                <a:gd name="T0" fmla="*/ 428 w 494"/>
                <a:gd name="T1" fmla="*/ 82 h 510"/>
                <a:gd name="T2" fmla="*/ 427 w 494"/>
                <a:gd name="T3" fmla="*/ 83 h 510"/>
                <a:gd name="T4" fmla="*/ 306 w 494"/>
                <a:gd name="T5" fmla="*/ 204 h 510"/>
                <a:gd name="T6" fmla="*/ 306 w 494"/>
                <a:gd name="T7" fmla="*/ 204 h 510"/>
                <a:gd name="T8" fmla="*/ 0 w 494"/>
                <a:gd name="T9" fmla="*/ 510 h 510"/>
                <a:gd name="T10" fmla="*/ 1 w 494"/>
                <a:gd name="T11" fmla="*/ 509 h 510"/>
                <a:gd name="T12" fmla="*/ 428 w 494"/>
                <a:gd name="T13" fmla="*/ 82 h 510"/>
                <a:gd name="T14" fmla="*/ 480 w 494"/>
                <a:gd name="T15" fmla="*/ 0 h 510"/>
                <a:gd name="T16" fmla="*/ 472 w 494"/>
                <a:gd name="T17" fmla="*/ 4 h 510"/>
                <a:gd name="T18" fmla="*/ 441 w 494"/>
                <a:gd name="T19" fmla="*/ 35 h 510"/>
                <a:gd name="T20" fmla="*/ 446 w 494"/>
                <a:gd name="T21" fmla="*/ 35 h 510"/>
                <a:gd name="T22" fmla="*/ 470 w 494"/>
                <a:gd name="T23" fmla="*/ 39 h 510"/>
                <a:gd name="T24" fmla="*/ 489 w 494"/>
                <a:gd name="T25" fmla="*/ 21 h 510"/>
                <a:gd name="T26" fmla="*/ 489 w 494"/>
                <a:gd name="T27" fmla="*/ 4 h 510"/>
                <a:gd name="T28" fmla="*/ 480 w 494"/>
                <a:gd name="T29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4" h="510">
                  <a:moveTo>
                    <a:pt x="428" y="82"/>
                  </a:moveTo>
                  <a:cubicBezTo>
                    <a:pt x="428" y="82"/>
                    <a:pt x="427" y="82"/>
                    <a:pt x="427" y="83"/>
                  </a:cubicBezTo>
                  <a:cubicBezTo>
                    <a:pt x="306" y="204"/>
                    <a:pt x="306" y="204"/>
                    <a:pt x="306" y="204"/>
                  </a:cubicBezTo>
                  <a:cubicBezTo>
                    <a:pt x="306" y="204"/>
                    <a:pt x="306" y="204"/>
                    <a:pt x="306" y="204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10"/>
                    <a:pt x="0" y="509"/>
                    <a:pt x="1" y="509"/>
                  </a:cubicBezTo>
                  <a:cubicBezTo>
                    <a:pt x="428" y="82"/>
                    <a:pt x="428" y="82"/>
                    <a:pt x="428" y="82"/>
                  </a:cubicBezTo>
                  <a:moveTo>
                    <a:pt x="480" y="0"/>
                  </a:moveTo>
                  <a:cubicBezTo>
                    <a:pt x="477" y="0"/>
                    <a:pt x="474" y="1"/>
                    <a:pt x="472" y="4"/>
                  </a:cubicBezTo>
                  <a:cubicBezTo>
                    <a:pt x="441" y="35"/>
                    <a:pt x="441" y="35"/>
                    <a:pt x="441" y="35"/>
                  </a:cubicBezTo>
                  <a:cubicBezTo>
                    <a:pt x="442" y="35"/>
                    <a:pt x="444" y="35"/>
                    <a:pt x="446" y="35"/>
                  </a:cubicBezTo>
                  <a:cubicBezTo>
                    <a:pt x="454" y="35"/>
                    <a:pt x="463" y="36"/>
                    <a:pt x="470" y="39"/>
                  </a:cubicBezTo>
                  <a:cubicBezTo>
                    <a:pt x="489" y="21"/>
                    <a:pt x="489" y="21"/>
                    <a:pt x="489" y="21"/>
                  </a:cubicBezTo>
                  <a:cubicBezTo>
                    <a:pt x="494" y="16"/>
                    <a:pt x="494" y="9"/>
                    <a:pt x="489" y="4"/>
                  </a:cubicBezTo>
                  <a:cubicBezTo>
                    <a:pt x="487" y="1"/>
                    <a:pt x="483" y="0"/>
                    <a:pt x="48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6"/>
            <p:cNvSpPr/>
            <p:nvPr/>
          </p:nvSpPr>
          <p:spPr bwMode="auto">
            <a:xfrm>
              <a:off x="-1641475" y="7262812"/>
              <a:ext cx="854075" cy="828675"/>
            </a:xfrm>
            <a:custGeom>
              <a:avLst/>
              <a:gdLst>
                <a:gd name="T0" fmla="*/ 467 w 491"/>
                <a:gd name="T1" fmla="*/ 0 h 477"/>
                <a:gd name="T2" fmla="*/ 462 w 491"/>
                <a:gd name="T3" fmla="*/ 0 h 477"/>
                <a:gd name="T4" fmla="*/ 5 w 491"/>
                <a:gd name="T5" fmla="*/ 457 h 477"/>
                <a:gd name="T6" fmla="*/ 5 w 491"/>
                <a:gd name="T7" fmla="*/ 474 h 477"/>
                <a:gd name="T8" fmla="*/ 13 w 491"/>
                <a:gd name="T9" fmla="*/ 477 h 477"/>
                <a:gd name="T10" fmla="*/ 21 w 491"/>
                <a:gd name="T11" fmla="*/ 475 h 477"/>
                <a:gd name="T12" fmla="*/ 327 w 491"/>
                <a:gd name="T13" fmla="*/ 169 h 477"/>
                <a:gd name="T14" fmla="*/ 327 w 491"/>
                <a:gd name="T15" fmla="*/ 169 h 477"/>
                <a:gd name="T16" fmla="*/ 448 w 491"/>
                <a:gd name="T17" fmla="*/ 48 h 477"/>
                <a:gd name="T18" fmla="*/ 449 w 491"/>
                <a:gd name="T19" fmla="*/ 47 h 477"/>
                <a:gd name="T20" fmla="*/ 491 w 491"/>
                <a:gd name="T21" fmla="*/ 4 h 477"/>
                <a:gd name="T22" fmla="*/ 467 w 491"/>
                <a:gd name="T23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1" h="477">
                  <a:moveTo>
                    <a:pt x="467" y="0"/>
                  </a:moveTo>
                  <a:cubicBezTo>
                    <a:pt x="465" y="0"/>
                    <a:pt x="463" y="0"/>
                    <a:pt x="462" y="0"/>
                  </a:cubicBezTo>
                  <a:cubicBezTo>
                    <a:pt x="5" y="457"/>
                    <a:pt x="5" y="457"/>
                    <a:pt x="5" y="457"/>
                  </a:cubicBezTo>
                  <a:cubicBezTo>
                    <a:pt x="0" y="462"/>
                    <a:pt x="0" y="469"/>
                    <a:pt x="5" y="474"/>
                  </a:cubicBezTo>
                  <a:cubicBezTo>
                    <a:pt x="7" y="476"/>
                    <a:pt x="10" y="477"/>
                    <a:pt x="13" y="477"/>
                  </a:cubicBezTo>
                  <a:cubicBezTo>
                    <a:pt x="16" y="477"/>
                    <a:pt x="18" y="477"/>
                    <a:pt x="21" y="475"/>
                  </a:cubicBezTo>
                  <a:cubicBezTo>
                    <a:pt x="327" y="169"/>
                    <a:pt x="327" y="169"/>
                    <a:pt x="327" y="169"/>
                  </a:cubicBezTo>
                  <a:cubicBezTo>
                    <a:pt x="327" y="169"/>
                    <a:pt x="327" y="169"/>
                    <a:pt x="327" y="169"/>
                  </a:cubicBezTo>
                  <a:cubicBezTo>
                    <a:pt x="448" y="48"/>
                    <a:pt x="448" y="48"/>
                    <a:pt x="448" y="48"/>
                  </a:cubicBezTo>
                  <a:cubicBezTo>
                    <a:pt x="448" y="47"/>
                    <a:pt x="449" y="47"/>
                    <a:pt x="449" y="47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4" y="1"/>
                    <a:pt x="475" y="0"/>
                    <a:pt x="46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7"/>
            <p:cNvSpPr/>
            <p:nvPr/>
          </p:nvSpPr>
          <p:spPr bwMode="auto">
            <a:xfrm>
              <a:off x="-2173287" y="6499225"/>
              <a:ext cx="896938" cy="893763"/>
            </a:xfrm>
            <a:custGeom>
              <a:avLst/>
              <a:gdLst>
                <a:gd name="T0" fmla="*/ 13 w 515"/>
                <a:gd name="T1" fmla="*/ 514 h 514"/>
                <a:gd name="T2" fmla="*/ 5 w 515"/>
                <a:gd name="T3" fmla="*/ 510 h 514"/>
                <a:gd name="T4" fmla="*/ 5 w 515"/>
                <a:gd name="T5" fmla="*/ 493 h 514"/>
                <a:gd name="T6" fmla="*/ 493 w 515"/>
                <a:gd name="T7" fmla="*/ 5 h 514"/>
                <a:gd name="T8" fmla="*/ 510 w 515"/>
                <a:gd name="T9" fmla="*/ 5 h 514"/>
                <a:gd name="T10" fmla="*/ 510 w 515"/>
                <a:gd name="T11" fmla="*/ 22 h 514"/>
                <a:gd name="T12" fmla="*/ 22 w 515"/>
                <a:gd name="T13" fmla="*/ 510 h 514"/>
                <a:gd name="T14" fmla="*/ 13 w 515"/>
                <a:gd name="T1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514">
                  <a:moveTo>
                    <a:pt x="13" y="514"/>
                  </a:moveTo>
                  <a:cubicBezTo>
                    <a:pt x="10" y="514"/>
                    <a:pt x="7" y="513"/>
                    <a:pt x="5" y="510"/>
                  </a:cubicBezTo>
                  <a:cubicBezTo>
                    <a:pt x="0" y="506"/>
                    <a:pt x="0" y="498"/>
                    <a:pt x="5" y="493"/>
                  </a:cubicBezTo>
                  <a:cubicBezTo>
                    <a:pt x="493" y="5"/>
                    <a:pt x="493" y="5"/>
                    <a:pt x="493" y="5"/>
                  </a:cubicBezTo>
                  <a:cubicBezTo>
                    <a:pt x="498" y="0"/>
                    <a:pt x="505" y="0"/>
                    <a:pt x="510" y="5"/>
                  </a:cubicBezTo>
                  <a:cubicBezTo>
                    <a:pt x="515" y="10"/>
                    <a:pt x="515" y="17"/>
                    <a:pt x="510" y="22"/>
                  </a:cubicBezTo>
                  <a:cubicBezTo>
                    <a:pt x="22" y="510"/>
                    <a:pt x="22" y="510"/>
                    <a:pt x="22" y="510"/>
                  </a:cubicBezTo>
                  <a:cubicBezTo>
                    <a:pt x="19" y="513"/>
                    <a:pt x="16" y="514"/>
                    <a:pt x="13" y="5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8"/>
            <p:cNvSpPr/>
            <p:nvPr/>
          </p:nvSpPr>
          <p:spPr bwMode="auto">
            <a:xfrm>
              <a:off x="-1374775" y="574992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9"/>
            <p:cNvSpPr/>
            <p:nvPr/>
          </p:nvSpPr>
          <p:spPr bwMode="auto">
            <a:xfrm>
              <a:off x="-1422400" y="5799137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0"/>
            <p:cNvSpPr/>
            <p:nvPr/>
          </p:nvSpPr>
          <p:spPr bwMode="auto">
            <a:xfrm>
              <a:off x="-1471612" y="5848350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9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1"/>
            <p:cNvSpPr/>
            <p:nvPr/>
          </p:nvSpPr>
          <p:spPr bwMode="auto">
            <a:xfrm>
              <a:off x="-1520825" y="5895975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30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30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2"/>
            <p:cNvSpPr/>
            <p:nvPr/>
          </p:nvSpPr>
          <p:spPr bwMode="auto">
            <a:xfrm>
              <a:off x="-1568450" y="59436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3"/>
            <p:cNvSpPr/>
            <p:nvPr/>
          </p:nvSpPr>
          <p:spPr bwMode="auto">
            <a:xfrm>
              <a:off x="-1616075" y="5991225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1 h 40"/>
                <a:gd name="T4" fmla="*/ 29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4"/>
            <p:cNvSpPr/>
            <p:nvPr/>
          </p:nvSpPr>
          <p:spPr bwMode="auto">
            <a:xfrm>
              <a:off x="-1665287" y="6040437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5"/>
            <p:cNvSpPr/>
            <p:nvPr/>
          </p:nvSpPr>
          <p:spPr bwMode="auto">
            <a:xfrm>
              <a:off x="-341312" y="6770687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0 h 40"/>
                <a:gd name="T4" fmla="*/ 28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6"/>
            <p:cNvSpPr/>
            <p:nvPr/>
          </p:nvSpPr>
          <p:spPr bwMode="auto">
            <a:xfrm>
              <a:off x="-390525" y="681990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87"/>
            <p:cNvSpPr/>
            <p:nvPr/>
          </p:nvSpPr>
          <p:spPr bwMode="auto">
            <a:xfrm>
              <a:off x="-439737" y="6867525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88"/>
            <p:cNvSpPr/>
            <p:nvPr/>
          </p:nvSpPr>
          <p:spPr bwMode="auto">
            <a:xfrm>
              <a:off x="-487362" y="6916737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9"/>
            <p:cNvSpPr/>
            <p:nvPr/>
          </p:nvSpPr>
          <p:spPr bwMode="auto">
            <a:xfrm>
              <a:off x="-536575" y="6965950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0"/>
            <p:cNvSpPr/>
            <p:nvPr/>
          </p:nvSpPr>
          <p:spPr bwMode="auto">
            <a:xfrm>
              <a:off x="-585787" y="7013575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1"/>
            <p:cNvSpPr/>
            <p:nvPr/>
          </p:nvSpPr>
          <p:spPr bwMode="auto">
            <a:xfrm>
              <a:off x="-633412" y="70612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 userDrawn="1"/>
        </p:nvGrpSpPr>
        <p:grpSpPr>
          <a:xfrm>
            <a:off x="-1585241" y="-1365251"/>
            <a:ext cx="4615108" cy="6127752"/>
            <a:chOff x="1227138" y="5867400"/>
            <a:chExt cx="2847975" cy="3781425"/>
          </a:xfrm>
        </p:grpSpPr>
        <p:sp>
          <p:nvSpPr>
            <p:cNvPr id="99" name="Freeform 92"/>
            <p:cNvSpPr/>
            <p:nvPr/>
          </p:nvSpPr>
          <p:spPr bwMode="auto">
            <a:xfrm>
              <a:off x="1227138" y="7548562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1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50 h 1208"/>
                <a:gd name="T14" fmla="*/ 525 w 1075"/>
                <a:gd name="T15" fmla="*/ 1045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8 w 1075"/>
                <a:gd name="T21" fmla="*/ 978 h 1208"/>
                <a:gd name="T22" fmla="*/ 760 w 1075"/>
                <a:gd name="T23" fmla="*/ 677 h 1208"/>
                <a:gd name="T24" fmla="*/ 760 w 1075"/>
                <a:gd name="T25" fmla="*/ 582 h 1208"/>
                <a:gd name="T26" fmla="*/ 665 w 1075"/>
                <a:gd name="T27" fmla="*/ 582 h 1208"/>
                <a:gd name="T28" fmla="*/ 93 w 1075"/>
                <a:gd name="T29" fmla="*/ 1154 h 1208"/>
                <a:gd name="T30" fmla="*/ 55 w 1075"/>
                <a:gd name="T31" fmla="*/ 1116 h 1208"/>
                <a:gd name="T32" fmla="*/ 299 w 1075"/>
                <a:gd name="T33" fmla="*/ 872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7 h 1208"/>
                <a:gd name="T46" fmla="*/ 169 w 1075"/>
                <a:gd name="T47" fmla="*/ 811 h 1208"/>
                <a:gd name="T48" fmla="*/ 131 w 1075"/>
                <a:gd name="T49" fmla="*/ 774 h 1208"/>
                <a:gd name="T50" fmla="*/ 408 w 1075"/>
                <a:gd name="T51" fmla="*/ 496 h 1208"/>
                <a:gd name="T52" fmla="*/ 494 w 1075"/>
                <a:gd name="T53" fmla="*/ 315 h 1208"/>
                <a:gd name="T54" fmla="*/ 398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1 w 1075"/>
                <a:gd name="T73" fmla="*/ 722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1" y="722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2" y="1208"/>
                    <a:pt x="95" y="1208"/>
                    <a:pt x="121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600"/>
                    <a:pt x="721" y="600"/>
                    <a:pt x="731" y="610"/>
                  </a:cubicBezTo>
                  <a:cubicBezTo>
                    <a:pt x="742" y="621"/>
                    <a:pt x="742" y="638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50"/>
                    <a:pt x="430" y="950"/>
                    <a:pt x="430" y="950"/>
                  </a:cubicBezTo>
                  <a:cubicBezTo>
                    <a:pt x="404" y="976"/>
                    <a:pt x="404" y="1019"/>
                    <a:pt x="430" y="1045"/>
                  </a:cubicBezTo>
                  <a:cubicBezTo>
                    <a:pt x="456" y="1071"/>
                    <a:pt x="499" y="1071"/>
                    <a:pt x="525" y="1045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7"/>
                    <a:pt x="469" y="1027"/>
                    <a:pt x="458" y="1016"/>
                  </a:cubicBezTo>
                  <a:cubicBezTo>
                    <a:pt x="448" y="1006"/>
                    <a:pt x="448" y="989"/>
                    <a:pt x="458" y="978"/>
                  </a:cubicBezTo>
                  <a:cubicBezTo>
                    <a:pt x="603" y="834"/>
                    <a:pt x="603" y="834"/>
                    <a:pt x="603" y="834"/>
                  </a:cubicBezTo>
                  <a:cubicBezTo>
                    <a:pt x="760" y="677"/>
                    <a:pt x="760" y="677"/>
                    <a:pt x="760" y="677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2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2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4"/>
                    <a:pt x="93" y="1154"/>
                    <a:pt x="93" y="1154"/>
                  </a:cubicBezTo>
                  <a:cubicBezTo>
                    <a:pt x="82" y="1164"/>
                    <a:pt x="65" y="1164"/>
                    <a:pt x="55" y="1154"/>
                  </a:cubicBezTo>
                  <a:cubicBezTo>
                    <a:pt x="44" y="1143"/>
                    <a:pt x="44" y="1126"/>
                    <a:pt x="55" y="1116"/>
                  </a:cubicBezTo>
                  <a:cubicBezTo>
                    <a:pt x="299" y="872"/>
                    <a:pt x="299" y="872"/>
                    <a:pt x="299" y="872"/>
                  </a:cubicBezTo>
                  <a:cubicBezTo>
                    <a:pt x="299" y="872"/>
                    <a:pt x="299" y="872"/>
                    <a:pt x="299" y="872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3"/>
                    <a:pt x="1055" y="20"/>
                  </a:cubicBezTo>
                  <a:cubicBezTo>
                    <a:pt x="1042" y="7"/>
                    <a:pt x="1025" y="0"/>
                    <a:pt x="1008" y="0"/>
                  </a:cubicBezTo>
                  <a:cubicBezTo>
                    <a:pt x="991" y="0"/>
                    <a:pt x="973" y="7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7"/>
                    <a:pt x="204" y="777"/>
                    <a:pt x="204" y="777"/>
                  </a:cubicBezTo>
                  <a:cubicBezTo>
                    <a:pt x="204" y="777"/>
                    <a:pt x="204" y="777"/>
                    <a:pt x="204" y="777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4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1"/>
                    <a:pt x="494" y="411"/>
                    <a:pt x="494" y="411"/>
                  </a:cubicBezTo>
                  <a:cubicBezTo>
                    <a:pt x="520" y="384"/>
                    <a:pt x="520" y="342"/>
                    <a:pt x="494" y="315"/>
                  </a:cubicBezTo>
                  <a:cubicBezTo>
                    <a:pt x="481" y="303"/>
                    <a:pt x="464" y="296"/>
                    <a:pt x="446" y="296"/>
                  </a:cubicBezTo>
                  <a:cubicBezTo>
                    <a:pt x="428" y="296"/>
                    <a:pt x="411" y="303"/>
                    <a:pt x="398" y="315"/>
                  </a:cubicBezTo>
                  <a:cubicBezTo>
                    <a:pt x="292" y="422"/>
                    <a:pt x="292" y="422"/>
                    <a:pt x="292" y="422"/>
                  </a:cubicBezTo>
                  <a:cubicBezTo>
                    <a:pt x="284" y="430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5" y="354"/>
                    <a:pt x="475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2"/>
                    <a:pt x="336" y="702"/>
                    <a:pt x="336" y="702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4"/>
                    <a:pt x="1035" y="60"/>
                    <a:pt x="1035" y="67"/>
                  </a:cubicBezTo>
                  <a:cubicBezTo>
                    <a:pt x="1035" y="75"/>
                    <a:pt x="1032" y="81"/>
                    <a:pt x="1027" y="86"/>
                  </a:cubicBezTo>
                  <a:cubicBezTo>
                    <a:pt x="391" y="722"/>
                    <a:pt x="391" y="722"/>
                    <a:pt x="391" y="72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3"/>
            <p:cNvSpPr/>
            <p:nvPr/>
          </p:nvSpPr>
          <p:spPr bwMode="auto">
            <a:xfrm>
              <a:off x="2162175" y="6672262"/>
              <a:ext cx="1550988" cy="1587500"/>
            </a:xfrm>
            <a:custGeom>
              <a:avLst/>
              <a:gdLst>
                <a:gd name="T0" fmla="*/ 864 w 891"/>
                <a:gd name="T1" fmla="*/ 27 h 913"/>
                <a:gd name="T2" fmla="*/ 648 w 891"/>
                <a:gd name="T3" fmla="*/ 147 h 913"/>
                <a:gd name="T4" fmla="*/ 453 w 891"/>
                <a:gd name="T5" fmla="*/ 343 h 913"/>
                <a:gd name="T6" fmla="*/ 318 w 891"/>
                <a:gd name="T7" fmla="*/ 478 h 913"/>
                <a:gd name="T8" fmla="*/ 49 w 891"/>
                <a:gd name="T9" fmla="*/ 709 h 913"/>
                <a:gd name="T10" fmla="*/ 316 w 891"/>
                <a:gd name="T11" fmla="*/ 404 h 913"/>
                <a:gd name="T12" fmla="*/ 461 w 891"/>
                <a:gd name="T13" fmla="*/ 164 h 913"/>
                <a:gd name="T14" fmla="*/ 217 w 891"/>
                <a:gd name="T15" fmla="*/ 313 h 913"/>
                <a:gd name="T16" fmla="*/ 245 w 891"/>
                <a:gd name="T17" fmla="*/ 341 h 913"/>
                <a:gd name="T18" fmla="*/ 432 w 891"/>
                <a:gd name="T19" fmla="*/ 193 h 913"/>
                <a:gd name="T20" fmla="*/ 288 w 891"/>
                <a:gd name="T21" fmla="*/ 375 h 913"/>
                <a:gd name="T22" fmla="*/ 0 w 891"/>
                <a:gd name="T23" fmla="*/ 690 h 913"/>
                <a:gd name="T24" fmla="*/ 68 w 891"/>
                <a:gd name="T25" fmla="*/ 757 h 913"/>
                <a:gd name="T26" fmla="*/ 417 w 891"/>
                <a:gd name="T27" fmla="*/ 436 h 913"/>
                <a:gd name="T28" fmla="*/ 836 w 891"/>
                <a:gd name="T29" fmla="*/ 55 h 913"/>
                <a:gd name="T30" fmla="*/ 592 w 891"/>
                <a:gd name="T31" fmla="*/ 337 h 913"/>
                <a:gd name="T32" fmla="*/ 540 w 891"/>
                <a:gd name="T33" fmla="*/ 389 h 913"/>
                <a:gd name="T34" fmla="*/ 540 w 891"/>
                <a:gd name="T35" fmla="*/ 484 h 913"/>
                <a:gd name="T36" fmla="*/ 635 w 891"/>
                <a:gd name="T37" fmla="*/ 484 h 913"/>
                <a:gd name="T38" fmla="*/ 651 w 891"/>
                <a:gd name="T39" fmla="*/ 469 h 913"/>
                <a:gd name="T40" fmla="*/ 687 w 891"/>
                <a:gd name="T41" fmla="*/ 432 h 913"/>
                <a:gd name="T42" fmla="*/ 760 w 891"/>
                <a:gd name="T43" fmla="*/ 397 h 913"/>
                <a:gd name="T44" fmla="*/ 483 w 891"/>
                <a:gd name="T45" fmla="*/ 712 h 913"/>
                <a:gd name="T46" fmla="*/ 397 w 891"/>
                <a:gd name="T47" fmla="*/ 798 h 913"/>
                <a:gd name="T48" fmla="*/ 445 w 891"/>
                <a:gd name="T49" fmla="*/ 913 h 913"/>
                <a:gd name="T50" fmla="*/ 598 w 891"/>
                <a:gd name="T51" fmla="*/ 787 h 913"/>
                <a:gd name="T52" fmla="*/ 570 w 891"/>
                <a:gd name="T53" fmla="*/ 758 h 913"/>
                <a:gd name="T54" fmla="*/ 445 w 891"/>
                <a:gd name="T55" fmla="*/ 873 h 913"/>
                <a:gd name="T56" fmla="*/ 426 w 891"/>
                <a:gd name="T57" fmla="*/ 827 h 913"/>
                <a:gd name="T58" fmla="*/ 651 w 891"/>
                <a:gd name="T59" fmla="*/ 602 h 913"/>
                <a:gd name="T60" fmla="*/ 789 w 891"/>
                <a:gd name="T61" fmla="*/ 369 h 913"/>
                <a:gd name="T62" fmla="*/ 606 w 891"/>
                <a:gd name="T63" fmla="*/ 456 h 913"/>
                <a:gd name="T64" fmla="*/ 560 w 891"/>
                <a:gd name="T65" fmla="*/ 437 h 913"/>
                <a:gd name="T66" fmla="*/ 864 w 891"/>
                <a:gd name="T67" fmla="*/ 122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1" h="913">
                  <a:moveTo>
                    <a:pt x="864" y="122"/>
                  </a:moveTo>
                  <a:cubicBezTo>
                    <a:pt x="891" y="96"/>
                    <a:pt x="891" y="53"/>
                    <a:pt x="864" y="27"/>
                  </a:cubicBezTo>
                  <a:cubicBezTo>
                    <a:pt x="838" y="0"/>
                    <a:pt x="795" y="0"/>
                    <a:pt x="769" y="27"/>
                  </a:cubicBezTo>
                  <a:cubicBezTo>
                    <a:pt x="648" y="147"/>
                    <a:pt x="648" y="147"/>
                    <a:pt x="648" y="147"/>
                  </a:cubicBezTo>
                  <a:cubicBezTo>
                    <a:pt x="648" y="147"/>
                    <a:pt x="648" y="147"/>
                    <a:pt x="648" y="147"/>
                  </a:cubicBezTo>
                  <a:cubicBezTo>
                    <a:pt x="453" y="343"/>
                    <a:pt x="453" y="343"/>
                    <a:pt x="453" y="343"/>
                  </a:cubicBezTo>
                  <a:cubicBezTo>
                    <a:pt x="318" y="478"/>
                    <a:pt x="318" y="478"/>
                    <a:pt x="318" y="478"/>
                  </a:cubicBezTo>
                  <a:cubicBezTo>
                    <a:pt x="318" y="478"/>
                    <a:pt x="318" y="478"/>
                    <a:pt x="318" y="478"/>
                  </a:cubicBezTo>
                  <a:cubicBezTo>
                    <a:pt x="87" y="709"/>
                    <a:pt x="87" y="709"/>
                    <a:pt x="87" y="709"/>
                  </a:cubicBezTo>
                  <a:cubicBezTo>
                    <a:pt x="76" y="719"/>
                    <a:pt x="59" y="719"/>
                    <a:pt x="49" y="709"/>
                  </a:cubicBezTo>
                  <a:cubicBezTo>
                    <a:pt x="38" y="699"/>
                    <a:pt x="38" y="682"/>
                    <a:pt x="49" y="671"/>
                  </a:cubicBezTo>
                  <a:cubicBezTo>
                    <a:pt x="316" y="404"/>
                    <a:pt x="316" y="404"/>
                    <a:pt x="316" y="404"/>
                  </a:cubicBezTo>
                  <a:cubicBezTo>
                    <a:pt x="461" y="259"/>
                    <a:pt x="461" y="259"/>
                    <a:pt x="461" y="259"/>
                  </a:cubicBezTo>
                  <a:cubicBezTo>
                    <a:pt x="487" y="233"/>
                    <a:pt x="487" y="190"/>
                    <a:pt x="461" y="164"/>
                  </a:cubicBezTo>
                  <a:cubicBezTo>
                    <a:pt x="435" y="138"/>
                    <a:pt x="392" y="138"/>
                    <a:pt x="366" y="164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209" y="321"/>
                    <a:pt x="209" y="333"/>
                    <a:pt x="217" y="341"/>
                  </a:cubicBezTo>
                  <a:cubicBezTo>
                    <a:pt x="225" y="349"/>
                    <a:pt x="238" y="349"/>
                    <a:pt x="245" y="341"/>
                  </a:cubicBezTo>
                  <a:cubicBezTo>
                    <a:pt x="394" y="193"/>
                    <a:pt x="394" y="193"/>
                    <a:pt x="394" y="193"/>
                  </a:cubicBezTo>
                  <a:cubicBezTo>
                    <a:pt x="405" y="182"/>
                    <a:pt x="422" y="182"/>
                    <a:pt x="432" y="193"/>
                  </a:cubicBezTo>
                  <a:cubicBezTo>
                    <a:pt x="443" y="203"/>
                    <a:pt x="443" y="220"/>
                    <a:pt x="432" y="230"/>
                  </a:cubicBezTo>
                  <a:cubicBezTo>
                    <a:pt x="288" y="375"/>
                    <a:pt x="288" y="375"/>
                    <a:pt x="288" y="375"/>
                  </a:cubicBezTo>
                  <a:cubicBezTo>
                    <a:pt x="20" y="642"/>
                    <a:pt x="20" y="642"/>
                    <a:pt x="20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20" y="738"/>
                  </a:cubicBezTo>
                  <a:cubicBezTo>
                    <a:pt x="33" y="751"/>
                    <a:pt x="51" y="757"/>
                    <a:pt x="68" y="757"/>
                  </a:cubicBezTo>
                  <a:cubicBezTo>
                    <a:pt x="85" y="757"/>
                    <a:pt x="102" y="751"/>
                    <a:pt x="115" y="738"/>
                  </a:cubicBezTo>
                  <a:cubicBezTo>
                    <a:pt x="417" y="436"/>
                    <a:pt x="417" y="436"/>
                    <a:pt x="417" y="436"/>
                  </a:cubicBezTo>
                  <a:cubicBezTo>
                    <a:pt x="798" y="55"/>
                    <a:pt x="798" y="55"/>
                    <a:pt x="798" y="55"/>
                  </a:cubicBezTo>
                  <a:cubicBezTo>
                    <a:pt x="808" y="45"/>
                    <a:pt x="825" y="45"/>
                    <a:pt x="836" y="55"/>
                  </a:cubicBezTo>
                  <a:cubicBezTo>
                    <a:pt x="846" y="66"/>
                    <a:pt x="846" y="83"/>
                    <a:pt x="836" y="93"/>
                  </a:cubicBezTo>
                  <a:cubicBezTo>
                    <a:pt x="592" y="337"/>
                    <a:pt x="592" y="337"/>
                    <a:pt x="592" y="337"/>
                  </a:cubicBezTo>
                  <a:cubicBezTo>
                    <a:pt x="592" y="337"/>
                    <a:pt x="592" y="337"/>
                    <a:pt x="592" y="337"/>
                  </a:cubicBezTo>
                  <a:cubicBezTo>
                    <a:pt x="540" y="389"/>
                    <a:pt x="540" y="389"/>
                    <a:pt x="540" y="389"/>
                  </a:cubicBezTo>
                  <a:cubicBezTo>
                    <a:pt x="527" y="402"/>
                    <a:pt x="520" y="419"/>
                    <a:pt x="520" y="437"/>
                  </a:cubicBezTo>
                  <a:cubicBezTo>
                    <a:pt x="520" y="455"/>
                    <a:pt x="527" y="472"/>
                    <a:pt x="540" y="484"/>
                  </a:cubicBezTo>
                  <a:cubicBezTo>
                    <a:pt x="553" y="498"/>
                    <a:pt x="570" y="504"/>
                    <a:pt x="587" y="504"/>
                  </a:cubicBezTo>
                  <a:cubicBezTo>
                    <a:pt x="604" y="504"/>
                    <a:pt x="622" y="498"/>
                    <a:pt x="635" y="484"/>
                  </a:cubicBezTo>
                  <a:cubicBezTo>
                    <a:pt x="651" y="469"/>
                    <a:pt x="651" y="469"/>
                    <a:pt x="651" y="469"/>
                  </a:cubicBezTo>
                  <a:cubicBezTo>
                    <a:pt x="651" y="469"/>
                    <a:pt x="651" y="469"/>
                    <a:pt x="651" y="469"/>
                  </a:cubicBezTo>
                  <a:cubicBezTo>
                    <a:pt x="687" y="432"/>
                    <a:pt x="687" y="432"/>
                    <a:pt x="687" y="432"/>
                  </a:cubicBezTo>
                  <a:cubicBezTo>
                    <a:pt x="687" y="432"/>
                    <a:pt x="687" y="432"/>
                    <a:pt x="687" y="432"/>
                  </a:cubicBezTo>
                  <a:cubicBezTo>
                    <a:pt x="722" y="397"/>
                    <a:pt x="722" y="397"/>
                    <a:pt x="722" y="397"/>
                  </a:cubicBezTo>
                  <a:cubicBezTo>
                    <a:pt x="732" y="387"/>
                    <a:pt x="749" y="387"/>
                    <a:pt x="760" y="397"/>
                  </a:cubicBezTo>
                  <a:cubicBezTo>
                    <a:pt x="770" y="408"/>
                    <a:pt x="770" y="425"/>
                    <a:pt x="760" y="435"/>
                  </a:cubicBezTo>
                  <a:cubicBezTo>
                    <a:pt x="483" y="712"/>
                    <a:pt x="483" y="712"/>
                    <a:pt x="483" y="712"/>
                  </a:cubicBezTo>
                  <a:cubicBezTo>
                    <a:pt x="483" y="712"/>
                    <a:pt x="483" y="712"/>
                    <a:pt x="483" y="712"/>
                  </a:cubicBezTo>
                  <a:cubicBezTo>
                    <a:pt x="397" y="798"/>
                    <a:pt x="397" y="798"/>
                    <a:pt x="397" y="798"/>
                  </a:cubicBezTo>
                  <a:cubicBezTo>
                    <a:pt x="371" y="824"/>
                    <a:pt x="371" y="867"/>
                    <a:pt x="397" y="893"/>
                  </a:cubicBezTo>
                  <a:cubicBezTo>
                    <a:pt x="410" y="906"/>
                    <a:pt x="427" y="913"/>
                    <a:pt x="445" y="913"/>
                  </a:cubicBezTo>
                  <a:cubicBezTo>
                    <a:pt x="463" y="913"/>
                    <a:pt x="479" y="906"/>
                    <a:pt x="492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6" y="779"/>
                    <a:pt x="606" y="766"/>
                    <a:pt x="598" y="758"/>
                  </a:cubicBezTo>
                  <a:cubicBezTo>
                    <a:pt x="591" y="750"/>
                    <a:pt x="578" y="750"/>
                    <a:pt x="570" y="758"/>
                  </a:cubicBezTo>
                  <a:cubicBezTo>
                    <a:pt x="464" y="865"/>
                    <a:pt x="464" y="865"/>
                    <a:pt x="464" y="865"/>
                  </a:cubicBezTo>
                  <a:cubicBezTo>
                    <a:pt x="458" y="870"/>
                    <a:pt x="452" y="873"/>
                    <a:pt x="445" y="873"/>
                  </a:cubicBezTo>
                  <a:cubicBezTo>
                    <a:pt x="437" y="873"/>
                    <a:pt x="431" y="870"/>
                    <a:pt x="426" y="865"/>
                  </a:cubicBezTo>
                  <a:cubicBezTo>
                    <a:pt x="415" y="854"/>
                    <a:pt x="415" y="837"/>
                    <a:pt x="426" y="827"/>
                  </a:cubicBezTo>
                  <a:cubicBezTo>
                    <a:pt x="651" y="602"/>
                    <a:pt x="651" y="602"/>
                    <a:pt x="651" y="602"/>
                  </a:cubicBezTo>
                  <a:cubicBezTo>
                    <a:pt x="651" y="602"/>
                    <a:pt x="651" y="602"/>
                    <a:pt x="651" y="602"/>
                  </a:cubicBezTo>
                  <a:cubicBezTo>
                    <a:pt x="789" y="464"/>
                    <a:pt x="789" y="464"/>
                    <a:pt x="789" y="464"/>
                  </a:cubicBezTo>
                  <a:cubicBezTo>
                    <a:pt x="815" y="438"/>
                    <a:pt x="815" y="395"/>
                    <a:pt x="789" y="369"/>
                  </a:cubicBezTo>
                  <a:cubicBezTo>
                    <a:pt x="762" y="342"/>
                    <a:pt x="720" y="342"/>
                    <a:pt x="693" y="369"/>
                  </a:cubicBezTo>
                  <a:cubicBezTo>
                    <a:pt x="606" y="456"/>
                    <a:pt x="606" y="456"/>
                    <a:pt x="606" y="456"/>
                  </a:cubicBezTo>
                  <a:cubicBezTo>
                    <a:pt x="596" y="466"/>
                    <a:pt x="579" y="466"/>
                    <a:pt x="568" y="456"/>
                  </a:cubicBezTo>
                  <a:cubicBezTo>
                    <a:pt x="563" y="451"/>
                    <a:pt x="560" y="444"/>
                    <a:pt x="560" y="437"/>
                  </a:cubicBezTo>
                  <a:cubicBezTo>
                    <a:pt x="560" y="430"/>
                    <a:pt x="563" y="423"/>
                    <a:pt x="568" y="418"/>
                  </a:cubicBezTo>
                  <a:cubicBezTo>
                    <a:pt x="864" y="122"/>
                    <a:pt x="864" y="122"/>
                    <a:pt x="864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4"/>
            <p:cNvSpPr>
              <a:spLocks noEditPoints="1"/>
            </p:cNvSpPr>
            <p:nvPr/>
          </p:nvSpPr>
          <p:spPr bwMode="auto">
            <a:xfrm>
              <a:off x="3044825" y="5867400"/>
              <a:ext cx="1030288" cy="1028700"/>
            </a:xfrm>
            <a:custGeom>
              <a:avLst/>
              <a:gdLst>
                <a:gd name="T0" fmla="*/ 68 w 592"/>
                <a:gd name="T1" fmla="*/ 592 h 592"/>
                <a:gd name="T2" fmla="*/ 20 w 592"/>
                <a:gd name="T3" fmla="*/ 573 h 592"/>
                <a:gd name="T4" fmla="*/ 0 w 592"/>
                <a:gd name="T5" fmla="*/ 525 h 592"/>
                <a:gd name="T6" fmla="*/ 20 w 592"/>
                <a:gd name="T7" fmla="*/ 477 h 592"/>
                <a:gd name="T8" fmla="*/ 471 w 592"/>
                <a:gd name="T9" fmla="*/ 26 h 592"/>
                <a:gd name="T10" fmla="*/ 566 w 592"/>
                <a:gd name="T11" fmla="*/ 26 h 592"/>
                <a:gd name="T12" fmla="*/ 566 w 592"/>
                <a:gd name="T13" fmla="*/ 121 h 592"/>
                <a:gd name="T14" fmla="*/ 115 w 592"/>
                <a:gd name="T15" fmla="*/ 573 h 592"/>
                <a:gd name="T16" fmla="*/ 68 w 592"/>
                <a:gd name="T17" fmla="*/ 592 h 592"/>
                <a:gd name="T18" fmla="*/ 519 w 592"/>
                <a:gd name="T19" fmla="*/ 47 h 592"/>
                <a:gd name="T20" fmla="*/ 500 w 592"/>
                <a:gd name="T21" fmla="*/ 55 h 592"/>
                <a:gd name="T22" fmla="*/ 49 w 592"/>
                <a:gd name="T23" fmla="*/ 506 h 592"/>
                <a:gd name="T24" fmla="*/ 41 w 592"/>
                <a:gd name="T25" fmla="*/ 525 h 592"/>
                <a:gd name="T26" fmla="*/ 49 w 592"/>
                <a:gd name="T27" fmla="*/ 544 h 592"/>
                <a:gd name="T28" fmla="*/ 68 w 592"/>
                <a:gd name="T29" fmla="*/ 552 h 592"/>
                <a:gd name="T30" fmla="*/ 86 w 592"/>
                <a:gd name="T31" fmla="*/ 544 h 592"/>
                <a:gd name="T32" fmla="*/ 538 w 592"/>
                <a:gd name="T33" fmla="*/ 93 h 592"/>
                <a:gd name="T34" fmla="*/ 538 w 592"/>
                <a:gd name="T35" fmla="*/ 55 h 592"/>
                <a:gd name="T36" fmla="*/ 519 w 592"/>
                <a:gd name="T37" fmla="*/ 47 h 592"/>
                <a:gd name="T38" fmla="*/ 552 w 592"/>
                <a:gd name="T39" fmla="*/ 107 h 592"/>
                <a:gd name="T40" fmla="*/ 552 w 592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2">
                  <a:moveTo>
                    <a:pt x="68" y="592"/>
                  </a:moveTo>
                  <a:cubicBezTo>
                    <a:pt x="50" y="592"/>
                    <a:pt x="33" y="585"/>
                    <a:pt x="20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2" y="53"/>
                    <a:pt x="592" y="95"/>
                    <a:pt x="566" y="121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5"/>
                    <a:pt x="85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50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3" y="511"/>
                    <a:pt x="41" y="518"/>
                    <a:pt x="41" y="525"/>
                  </a:cubicBezTo>
                  <a:cubicBezTo>
                    <a:pt x="41" y="532"/>
                    <a:pt x="43" y="539"/>
                    <a:pt x="49" y="544"/>
                  </a:cubicBezTo>
                  <a:cubicBezTo>
                    <a:pt x="54" y="549"/>
                    <a:pt x="60" y="552"/>
                    <a:pt x="68" y="552"/>
                  </a:cubicBezTo>
                  <a:cubicBezTo>
                    <a:pt x="75" y="552"/>
                    <a:pt x="81" y="549"/>
                    <a:pt x="86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50"/>
                    <a:pt x="525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5"/>
            <p:cNvSpPr/>
            <p:nvPr/>
          </p:nvSpPr>
          <p:spPr bwMode="auto">
            <a:xfrm>
              <a:off x="3105150" y="7427912"/>
              <a:ext cx="862013" cy="858838"/>
            </a:xfrm>
            <a:custGeom>
              <a:avLst/>
              <a:gdLst>
                <a:gd name="T0" fmla="*/ 22 w 495"/>
                <a:gd name="T1" fmla="*/ 494 h 494"/>
                <a:gd name="T2" fmla="*/ 7 w 495"/>
                <a:gd name="T3" fmla="*/ 488 h 494"/>
                <a:gd name="T4" fmla="*/ 7 w 495"/>
                <a:gd name="T5" fmla="*/ 459 h 494"/>
                <a:gd name="T6" fmla="*/ 459 w 495"/>
                <a:gd name="T7" fmla="*/ 8 h 494"/>
                <a:gd name="T8" fmla="*/ 487 w 495"/>
                <a:gd name="T9" fmla="*/ 8 h 494"/>
                <a:gd name="T10" fmla="*/ 487 w 495"/>
                <a:gd name="T11" fmla="*/ 37 h 494"/>
                <a:gd name="T12" fmla="*/ 36 w 495"/>
                <a:gd name="T13" fmla="*/ 488 h 494"/>
                <a:gd name="T14" fmla="*/ 22 w 495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4">
                  <a:moveTo>
                    <a:pt x="22" y="494"/>
                  </a:moveTo>
                  <a:cubicBezTo>
                    <a:pt x="17" y="494"/>
                    <a:pt x="11" y="492"/>
                    <a:pt x="7" y="488"/>
                  </a:cubicBezTo>
                  <a:cubicBezTo>
                    <a:pt x="0" y="480"/>
                    <a:pt x="0" y="467"/>
                    <a:pt x="7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6" y="0"/>
                    <a:pt x="479" y="0"/>
                    <a:pt x="487" y="8"/>
                  </a:cubicBezTo>
                  <a:cubicBezTo>
                    <a:pt x="495" y="16"/>
                    <a:pt x="495" y="29"/>
                    <a:pt x="487" y="37"/>
                  </a:cubicBezTo>
                  <a:cubicBezTo>
                    <a:pt x="36" y="488"/>
                    <a:pt x="36" y="488"/>
                    <a:pt x="36" y="488"/>
                  </a:cubicBezTo>
                  <a:cubicBezTo>
                    <a:pt x="32" y="492"/>
                    <a:pt x="27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7"/>
            <p:cNvSpPr/>
            <p:nvPr/>
          </p:nvSpPr>
          <p:spPr bwMode="auto">
            <a:xfrm>
              <a:off x="1728788" y="8062912"/>
              <a:ext cx="312738" cy="277813"/>
            </a:xfrm>
            <a:custGeom>
              <a:avLst/>
              <a:gdLst>
                <a:gd name="T0" fmla="*/ 158 w 180"/>
                <a:gd name="T1" fmla="*/ 0 h 160"/>
                <a:gd name="T2" fmla="*/ 149 w 180"/>
                <a:gd name="T3" fmla="*/ 0 h 160"/>
                <a:gd name="T4" fmla="*/ 0 w 180"/>
                <a:gd name="T5" fmla="*/ 149 h 160"/>
                <a:gd name="T6" fmla="*/ 4 w 180"/>
                <a:gd name="T7" fmla="*/ 154 h 160"/>
                <a:gd name="T8" fmla="*/ 18 w 180"/>
                <a:gd name="T9" fmla="*/ 160 h 160"/>
                <a:gd name="T10" fmla="*/ 24 w 180"/>
                <a:gd name="T11" fmla="*/ 160 h 160"/>
                <a:gd name="T12" fmla="*/ 180 w 180"/>
                <a:gd name="T13" fmla="*/ 3 h 160"/>
                <a:gd name="T14" fmla="*/ 158 w 180"/>
                <a:gd name="T1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0">
                  <a:moveTo>
                    <a:pt x="158" y="0"/>
                  </a:moveTo>
                  <a:cubicBezTo>
                    <a:pt x="155" y="0"/>
                    <a:pt x="152" y="0"/>
                    <a:pt x="149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51"/>
                    <a:pt x="3" y="153"/>
                    <a:pt x="4" y="154"/>
                  </a:cubicBezTo>
                  <a:cubicBezTo>
                    <a:pt x="8" y="158"/>
                    <a:pt x="13" y="160"/>
                    <a:pt x="18" y="160"/>
                  </a:cubicBezTo>
                  <a:cubicBezTo>
                    <a:pt x="20" y="160"/>
                    <a:pt x="22" y="160"/>
                    <a:pt x="24" y="160"/>
                  </a:cubicBezTo>
                  <a:cubicBezTo>
                    <a:pt x="180" y="3"/>
                    <a:pt x="180" y="3"/>
                    <a:pt x="180" y="3"/>
                  </a:cubicBezTo>
                  <a:cubicBezTo>
                    <a:pt x="173" y="1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8"/>
            <p:cNvSpPr>
              <a:spLocks noEditPoints="1"/>
            </p:cNvSpPr>
            <p:nvPr/>
          </p:nvSpPr>
          <p:spPr bwMode="auto">
            <a:xfrm>
              <a:off x="2308225" y="7907337"/>
              <a:ext cx="893763" cy="890588"/>
            </a:xfrm>
            <a:custGeom>
              <a:avLst/>
              <a:gdLst>
                <a:gd name="T0" fmla="*/ 100 w 514"/>
                <a:gd name="T1" fmla="*/ 397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4 h 512"/>
                <a:gd name="T12" fmla="*/ 110 w 514"/>
                <a:gd name="T13" fmla="*/ 403 h 512"/>
                <a:gd name="T14" fmla="*/ 100 w 514"/>
                <a:gd name="T15" fmla="*/ 397 h 512"/>
                <a:gd name="T16" fmla="*/ 313 w 514"/>
                <a:gd name="T17" fmla="*/ 183 h 512"/>
                <a:gd name="T18" fmla="*/ 130 w 514"/>
                <a:gd name="T19" fmla="*/ 367 h 512"/>
                <a:gd name="T20" fmla="*/ 139 w 514"/>
                <a:gd name="T21" fmla="*/ 375 h 512"/>
                <a:gd name="T22" fmla="*/ 147 w 514"/>
                <a:gd name="T23" fmla="*/ 384 h 512"/>
                <a:gd name="T24" fmla="*/ 334 w 514"/>
                <a:gd name="T25" fmla="*/ 197 h 512"/>
                <a:gd name="T26" fmla="*/ 313 w 514"/>
                <a:gd name="T27" fmla="*/ 183 h 512"/>
                <a:gd name="T28" fmla="*/ 501 w 514"/>
                <a:gd name="T29" fmla="*/ 0 h 512"/>
                <a:gd name="T30" fmla="*/ 493 w 514"/>
                <a:gd name="T31" fmla="*/ 4 h 512"/>
                <a:gd name="T32" fmla="*/ 342 w 514"/>
                <a:gd name="T33" fmla="*/ 154 h 512"/>
                <a:gd name="T34" fmla="*/ 361 w 514"/>
                <a:gd name="T35" fmla="*/ 162 h 512"/>
                <a:gd name="T36" fmla="*/ 371 w 514"/>
                <a:gd name="T37" fmla="*/ 160 h 512"/>
                <a:gd name="T38" fmla="*/ 510 w 514"/>
                <a:gd name="T39" fmla="*/ 21 h 512"/>
                <a:gd name="T40" fmla="*/ 510 w 514"/>
                <a:gd name="T41" fmla="*/ 4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7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7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4"/>
                    <a:pt x="117" y="414"/>
                    <a:pt x="117" y="414"/>
                  </a:cubicBezTo>
                  <a:cubicBezTo>
                    <a:pt x="115" y="410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7"/>
                  </a:cubicBezTo>
                  <a:moveTo>
                    <a:pt x="313" y="183"/>
                  </a:moveTo>
                  <a:cubicBezTo>
                    <a:pt x="130" y="367"/>
                    <a:pt x="130" y="367"/>
                    <a:pt x="130" y="367"/>
                  </a:cubicBezTo>
                  <a:cubicBezTo>
                    <a:pt x="133" y="369"/>
                    <a:pt x="136" y="372"/>
                    <a:pt x="139" y="375"/>
                  </a:cubicBezTo>
                  <a:cubicBezTo>
                    <a:pt x="142" y="377"/>
                    <a:pt x="144" y="380"/>
                    <a:pt x="147" y="384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326" y="193"/>
                    <a:pt x="319" y="189"/>
                    <a:pt x="313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4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2"/>
                    <a:pt x="361" y="162"/>
                  </a:cubicBezTo>
                  <a:cubicBezTo>
                    <a:pt x="364" y="162"/>
                    <a:pt x="368" y="161"/>
                    <a:pt x="371" y="160"/>
                  </a:cubicBezTo>
                  <a:cubicBezTo>
                    <a:pt x="510" y="21"/>
                    <a:pt x="510" y="21"/>
                    <a:pt x="510" y="21"/>
                  </a:cubicBezTo>
                  <a:cubicBezTo>
                    <a:pt x="514" y="16"/>
                    <a:pt x="514" y="8"/>
                    <a:pt x="510" y="4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99"/>
            <p:cNvSpPr/>
            <p:nvPr/>
          </p:nvSpPr>
          <p:spPr bwMode="auto">
            <a:xfrm>
              <a:off x="2481263" y="8545512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6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1"/>
                    <a:pt x="7" y="33"/>
                    <a:pt x="10" y="36"/>
                  </a:cubicBezTo>
                  <a:cubicBezTo>
                    <a:pt x="13" y="39"/>
                    <a:pt x="15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3"/>
                    <a:pt x="42" y="10"/>
                    <a:pt x="39" y="8"/>
                  </a:cubicBezTo>
                  <a:cubicBezTo>
                    <a:pt x="36" y="5"/>
                    <a:pt x="33" y="2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0"/>
            <p:cNvSpPr/>
            <p:nvPr/>
          </p:nvSpPr>
          <p:spPr bwMode="auto">
            <a:xfrm>
              <a:off x="2852738" y="8175625"/>
              <a:ext cx="101600" cy="74613"/>
            </a:xfrm>
            <a:custGeom>
              <a:avLst/>
              <a:gdLst>
                <a:gd name="T0" fmla="*/ 29 w 58"/>
                <a:gd name="T1" fmla="*/ 0 h 43"/>
                <a:gd name="T2" fmla="*/ 0 w 58"/>
                <a:gd name="T3" fmla="*/ 29 h 43"/>
                <a:gd name="T4" fmla="*/ 21 w 58"/>
                <a:gd name="T5" fmla="*/ 43 h 43"/>
                <a:gd name="T6" fmla="*/ 58 w 58"/>
                <a:gd name="T7" fmla="*/ 6 h 43"/>
                <a:gd name="T8" fmla="*/ 48 w 58"/>
                <a:gd name="T9" fmla="*/ 8 h 43"/>
                <a:gd name="T10" fmla="*/ 29 w 58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43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5"/>
                    <a:pt x="13" y="39"/>
                    <a:pt x="21" y="43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5" y="7"/>
                    <a:pt x="51" y="8"/>
                    <a:pt x="48" y="8"/>
                  </a:cubicBezTo>
                  <a:cubicBezTo>
                    <a:pt x="41" y="8"/>
                    <a:pt x="34" y="5"/>
                    <a:pt x="2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1"/>
            <p:cNvSpPr/>
            <p:nvPr/>
          </p:nvSpPr>
          <p:spPr bwMode="auto">
            <a:xfrm>
              <a:off x="2613025" y="885031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2"/>
            <p:cNvSpPr/>
            <p:nvPr/>
          </p:nvSpPr>
          <p:spPr bwMode="auto">
            <a:xfrm>
              <a:off x="2563813" y="889952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9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3"/>
            <p:cNvSpPr/>
            <p:nvPr/>
          </p:nvSpPr>
          <p:spPr bwMode="auto">
            <a:xfrm>
              <a:off x="2514600" y="8947150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4"/>
            <p:cNvSpPr/>
            <p:nvPr/>
          </p:nvSpPr>
          <p:spPr bwMode="auto">
            <a:xfrm>
              <a:off x="2466975" y="899636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5"/>
            <p:cNvSpPr/>
            <p:nvPr/>
          </p:nvSpPr>
          <p:spPr bwMode="auto">
            <a:xfrm>
              <a:off x="2417763" y="90455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6"/>
            <p:cNvSpPr/>
            <p:nvPr/>
          </p:nvSpPr>
          <p:spPr bwMode="auto">
            <a:xfrm>
              <a:off x="2368550" y="90932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7"/>
            <p:cNvSpPr/>
            <p:nvPr/>
          </p:nvSpPr>
          <p:spPr bwMode="auto">
            <a:xfrm>
              <a:off x="2320925" y="91424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8"/>
            <p:cNvSpPr/>
            <p:nvPr/>
          </p:nvSpPr>
          <p:spPr bwMode="auto">
            <a:xfrm>
              <a:off x="3443288" y="61690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9"/>
            <p:cNvSpPr/>
            <p:nvPr/>
          </p:nvSpPr>
          <p:spPr bwMode="auto">
            <a:xfrm>
              <a:off x="3394075" y="6218237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1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0"/>
            <p:cNvSpPr/>
            <p:nvPr/>
          </p:nvSpPr>
          <p:spPr bwMode="auto">
            <a:xfrm>
              <a:off x="3344863" y="626586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1"/>
            <p:cNvSpPr/>
            <p:nvPr/>
          </p:nvSpPr>
          <p:spPr bwMode="auto">
            <a:xfrm>
              <a:off x="3297238" y="631507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2"/>
            <p:cNvSpPr/>
            <p:nvPr/>
          </p:nvSpPr>
          <p:spPr bwMode="auto">
            <a:xfrm>
              <a:off x="3248025" y="636428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3"/>
            <p:cNvSpPr/>
            <p:nvPr/>
          </p:nvSpPr>
          <p:spPr bwMode="auto">
            <a:xfrm>
              <a:off x="3198813" y="641191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4"/>
            <p:cNvSpPr/>
            <p:nvPr/>
          </p:nvSpPr>
          <p:spPr bwMode="auto">
            <a:xfrm>
              <a:off x="3151188" y="64611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0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9681602" y="1109137"/>
            <a:ext cx="5265738" cy="4603750"/>
            <a:chOff x="9166225" y="195262"/>
            <a:chExt cx="5265738" cy="4603750"/>
          </a:xfrm>
        </p:grpSpPr>
        <p:sp>
          <p:nvSpPr>
            <p:cNvPr id="10" name="Freeform 5"/>
            <p:cNvSpPr/>
            <p:nvPr/>
          </p:nvSpPr>
          <p:spPr bwMode="auto">
            <a:xfrm>
              <a:off x="10299700" y="1943100"/>
              <a:ext cx="1665288" cy="1892300"/>
            </a:xfrm>
            <a:custGeom>
              <a:avLst/>
              <a:gdLst>
                <a:gd name="T0" fmla="*/ 930 w 956"/>
                <a:gd name="T1" fmla="*/ 121 h 1089"/>
                <a:gd name="T2" fmla="*/ 835 w 956"/>
                <a:gd name="T3" fmla="*/ 26 h 1089"/>
                <a:gd name="T4" fmla="*/ 714 w 956"/>
                <a:gd name="T5" fmla="*/ 147 h 1089"/>
                <a:gd name="T6" fmla="*/ 383 w 956"/>
                <a:gd name="T7" fmla="*/ 477 h 1089"/>
                <a:gd name="T8" fmla="*/ 263 w 956"/>
                <a:gd name="T9" fmla="*/ 598 h 1089"/>
                <a:gd name="T10" fmla="*/ 225 w 956"/>
                <a:gd name="T11" fmla="*/ 560 h 1089"/>
                <a:gd name="T12" fmla="*/ 526 w 956"/>
                <a:gd name="T13" fmla="*/ 259 h 1089"/>
                <a:gd name="T14" fmla="*/ 431 w 956"/>
                <a:gd name="T15" fmla="*/ 164 h 1089"/>
                <a:gd name="T16" fmla="*/ 282 w 956"/>
                <a:gd name="T17" fmla="*/ 341 h 1089"/>
                <a:gd name="T18" fmla="*/ 460 w 956"/>
                <a:gd name="T19" fmla="*/ 192 h 1089"/>
                <a:gd name="T20" fmla="*/ 498 w 956"/>
                <a:gd name="T21" fmla="*/ 230 h 1089"/>
                <a:gd name="T22" fmla="*/ 196 w 956"/>
                <a:gd name="T23" fmla="*/ 532 h 1089"/>
                <a:gd name="T24" fmla="*/ 196 w 956"/>
                <a:gd name="T25" fmla="*/ 627 h 1089"/>
                <a:gd name="T26" fmla="*/ 291 w 956"/>
                <a:gd name="T27" fmla="*/ 627 h 1089"/>
                <a:gd name="T28" fmla="*/ 863 w 956"/>
                <a:gd name="T29" fmla="*/ 55 h 1089"/>
                <a:gd name="T30" fmla="*/ 901 w 956"/>
                <a:gd name="T31" fmla="*/ 93 h 1089"/>
                <a:gd name="T32" fmla="*/ 657 w 956"/>
                <a:gd name="T33" fmla="*/ 337 h 1089"/>
                <a:gd name="T34" fmla="*/ 450 w 956"/>
                <a:gd name="T35" fmla="*/ 544 h 1089"/>
                <a:gd name="T36" fmla="*/ 19 w 956"/>
                <a:gd name="T37" fmla="*/ 974 h 1089"/>
                <a:gd name="T38" fmla="*/ 19 w 956"/>
                <a:gd name="T39" fmla="*/ 1070 h 1089"/>
                <a:gd name="T40" fmla="*/ 115 w 956"/>
                <a:gd name="T41" fmla="*/ 1070 h 1089"/>
                <a:gd name="T42" fmla="*/ 510 w 956"/>
                <a:gd name="T43" fmla="*/ 674 h 1089"/>
                <a:gd name="T44" fmla="*/ 752 w 956"/>
                <a:gd name="T45" fmla="*/ 432 h 1089"/>
                <a:gd name="T46" fmla="*/ 787 w 956"/>
                <a:gd name="T47" fmla="*/ 397 h 1089"/>
                <a:gd name="T48" fmla="*/ 825 w 956"/>
                <a:gd name="T49" fmla="*/ 435 h 1089"/>
                <a:gd name="T50" fmla="*/ 548 w 956"/>
                <a:gd name="T51" fmla="*/ 712 h 1089"/>
                <a:gd name="T52" fmla="*/ 462 w 956"/>
                <a:gd name="T53" fmla="*/ 893 h 1089"/>
                <a:gd name="T54" fmla="*/ 557 w 956"/>
                <a:gd name="T55" fmla="*/ 893 h 1089"/>
                <a:gd name="T56" fmla="*/ 664 w 956"/>
                <a:gd name="T57" fmla="*/ 758 h 1089"/>
                <a:gd name="T58" fmla="*/ 529 w 956"/>
                <a:gd name="T59" fmla="*/ 864 h 1089"/>
                <a:gd name="T60" fmla="*/ 491 w 956"/>
                <a:gd name="T61" fmla="*/ 864 h 1089"/>
                <a:gd name="T62" fmla="*/ 716 w 956"/>
                <a:gd name="T63" fmla="*/ 601 h 1089"/>
                <a:gd name="T64" fmla="*/ 854 w 956"/>
                <a:gd name="T65" fmla="*/ 463 h 1089"/>
                <a:gd name="T66" fmla="*/ 759 w 956"/>
                <a:gd name="T67" fmla="*/ 368 h 1089"/>
                <a:gd name="T68" fmla="*/ 86 w 956"/>
                <a:gd name="T69" fmla="*/ 1041 h 1089"/>
                <a:gd name="T70" fmla="*/ 40 w 956"/>
                <a:gd name="T71" fmla="*/ 1022 h 1089"/>
                <a:gd name="T72" fmla="*/ 564 w 956"/>
                <a:gd name="T73" fmla="*/ 487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1089">
                  <a:moveTo>
                    <a:pt x="564" y="487"/>
                  </a:moveTo>
                  <a:cubicBezTo>
                    <a:pt x="930" y="121"/>
                    <a:pt x="930" y="121"/>
                    <a:pt x="930" y="121"/>
                  </a:cubicBezTo>
                  <a:cubicBezTo>
                    <a:pt x="956" y="95"/>
                    <a:pt x="956" y="52"/>
                    <a:pt x="930" y="26"/>
                  </a:cubicBezTo>
                  <a:cubicBezTo>
                    <a:pt x="903" y="0"/>
                    <a:pt x="861" y="0"/>
                    <a:pt x="835" y="26"/>
                  </a:cubicBezTo>
                  <a:cubicBezTo>
                    <a:pt x="714" y="147"/>
                    <a:pt x="714" y="147"/>
                    <a:pt x="714" y="147"/>
                  </a:cubicBezTo>
                  <a:cubicBezTo>
                    <a:pt x="714" y="147"/>
                    <a:pt x="714" y="147"/>
                    <a:pt x="714" y="147"/>
                  </a:cubicBezTo>
                  <a:cubicBezTo>
                    <a:pt x="518" y="342"/>
                    <a:pt x="518" y="342"/>
                    <a:pt x="518" y="342"/>
                  </a:cubicBezTo>
                  <a:cubicBezTo>
                    <a:pt x="383" y="477"/>
                    <a:pt x="383" y="477"/>
                    <a:pt x="383" y="477"/>
                  </a:cubicBezTo>
                  <a:cubicBezTo>
                    <a:pt x="383" y="477"/>
                    <a:pt x="383" y="477"/>
                    <a:pt x="383" y="477"/>
                  </a:cubicBezTo>
                  <a:cubicBezTo>
                    <a:pt x="263" y="598"/>
                    <a:pt x="263" y="598"/>
                    <a:pt x="263" y="598"/>
                  </a:cubicBezTo>
                  <a:cubicBezTo>
                    <a:pt x="252" y="609"/>
                    <a:pt x="235" y="609"/>
                    <a:pt x="225" y="598"/>
                  </a:cubicBezTo>
                  <a:cubicBezTo>
                    <a:pt x="214" y="588"/>
                    <a:pt x="214" y="571"/>
                    <a:pt x="225" y="560"/>
                  </a:cubicBezTo>
                  <a:cubicBezTo>
                    <a:pt x="382" y="403"/>
                    <a:pt x="382" y="403"/>
                    <a:pt x="382" y="403"/>
                  </a:cubicBezTo>
                  <a:cubicBezTo>
                    <a:pt x="526" y="259"/>
                    <a:pt x="526" y="259"/>
                    <a:pt x="526" y="259"/>
                  </a:cubicBezTo>
                  <a:cubicBezTo>
                    <a:pt x="552" y="232"/>
                    <a:pt x="552" y="190"/>
                    <a:pt x="526" y="164"/>
                  </a:cubicBezTo>
                  <a:cubicBezTo>
                    <a:pt x="500" y="137"/>
                    <a:pt x="457" y="137"/>
                    <a:pt x="431" y="164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74" y="320"/>
                    <a:pt x="274" y="333"/>
                    <a:pt x="282" y="341"/>
                  </a:cubicBezTo>
                  <a:cubicBezTo>
                    <a:pt x="290" y="349"/>
                    <a:pt x="303" y="349"/>
                    <a:pt x="311" y="341"/>
                  </a:cubicBezTo>
                  <a:cubicBezTo>
                    <a:pt x="460" y="192"/>
                    <a:pt x="460" y="192"/>
                    <a:pt x="460" y="192"/>
                  </a:cubicBezTo>
                  <a:cubicBezTo>
                    <a:pt x="470" y="182"/>
                    <a:pt x="487" y="182"/>
                    <a:pt x="498" y="192"/>
                  </a:cubicBezTo>
                  <a:cubicBezTo>
                    <a:pt x="508" y="203"/>
                    <a:pt x="508" y="220"/>
                    <a:pt x="498" y="230"/>
                  </a:cubicBezTo>
                  <a:cubicBezTo>
                    <a:pt x="353" y="375"/>
                    <a:pt x="353" y="375"/>
                    <a:pt x="353" y="375"/>
                  </a:cubicBezTo>
                  <a:cubicBezTo>
                    <a:pt x="196" y="532"/>
                    <a:pt x="196" y="532"/>
                    <a:pt x="196" y="532"/>
                  </a:cubicBezTo>
                  <a:cubicBezTo>
                    <a:pt x="183" y="544"/>
                    <a:pt x="176" y="561"/>
                    <a:pt x="176" y="579"/>
                  </a:cubicBezTo>
                  <a:cubicBezTo>
                    <a:pt x="176" y="597"/>
                    <a:pt x="183" y="614"/>
                    <a:pt x="196" y="627"/>
                  </a:cubicBezTo>
                  <a:cubicBezTo>
                    <a:pt x="209" y="640"/>
                    <a:pt x="226" y="646"/>
                    <a:pt x="244" y="646"/>
                  </a:cubicBezTo>
                  <a:cubicBezTo>
                    <a:pt x="261" y="646"/>
                    <a:pt x="278" y="640"/>
                    <a:pt x="291" y="627"/>
                  </a:cubicBezTo>
                  <a:cubicBezTo>
                    <a:pt x="482" y="436"/>
                    <a:pt x="482" y="436"/>
                    <a:pt x="482" y="436"/>
                  </a:cubicBezTo>
                  <a:cubicBezTo>
                    <a:pt x="863" y="55"/>
                    <a:pt x="863" y="55"/>
                    <a:pt x="863" y="55"/>
                  </a:cubicBezTo>
                  <a:cubicBezTo>
                    <a:pt x="874" y="44"/>
                    <a:pt x="891" y="44"/>
                    <a:pt x="901" y="55"/>
                  </a:cubicBezTo>
                  <a:cubicBezTo>
                    <a:pt x="912" y="65"/>
                    <a:pt x="912" y="82"/>
                    <a:pt x="901" y="93"/>
                  </a:cubicBezTo>
                  <a:cubicBezTo>
                    <a:pt x="657" y="337"/>
                    <a:pt x="657" y="337"/>
                    <a:pt x="657" y="337"/>
                  </a:cubicBezTo>
                  <a:cubicBezTo>
                    <a:pt x="657" y="337"/>
                    <a:pt x="657" y="337"/>
                    <a:pt x="657" y="337"/>
                  </a:cubicBezTo>
                  <a:cubicBezTo>
                    <a:pt x="571" y="422"/>
                    <a:pt x="571" y="422"/>
                    <a:pt x="571" y="422"/>
                  </a:cubicBezTo>
                  <a:cubicBezTo>
                    <a:pt x="450" y="544"/>
                    <a:pt x="450" y="544"/>
                    <a:pt x="450" y="544"/>
                  </a:cubicBezTo>
                  <a:cubicBezTo>
                    <a:pt x="450" y="544"/>
                    <a:pt x="450" y="544"/>
                    <a:pt x="450" y="544"/>
                  </a:cubicBezTo>
                  <a:cubicBezTo>
                    <a:pt x="19" y="974"/>
                    <a:pt x="19" y="974"/>
                    <a:pt x="19" y="974"/>
                  </a:cubicBezTo>
                  <a:cubicBezTo>
                    <a:pt x="7" y="987"/>
                    <a:pt x="0" y="1004"/>
                    <a:pt x="0" y="1022"/>
                  </a:cubicBezTo>
                  <a:cubicBezTo>
                    <a:pt x="0" y="1040"/>
                    <a:pt x="7" y="1057"/>
                    <a:pt x="19" y="1070"/>
                  </a:cubicBezTo>
                  <a:cubicBezTo>
                    <a:pt x="33" y="1083"/>
                    <a:pt x="50" y="1089"/>
                    <a:pt x="67" y="1089"/>
                  </a:cubicBezTo>
                  <a:cubicBezTo>
                    <a:pt x="84" y="1089"/>
                    <a:pt x="102" y="1083"/>
                    <a:pt x="115" y="1070"/>
                  </a:cubicBezTo>
                  <a:cubicBezTo>
                    <a:pt x="510" y="674"/>
                    <a:pt x="510" y="674"/>
                    <a:pt x="510" y="674"/>
                  </a:cubicBezTo>
                  <a:cubicBezTo>
                    <a:pt x="510" y="674"/>
                    <a:pt x="510" y="674"/>
                    <a:pt x="510" y="674"/>
                  </a:cubicBezTo>
                  <a:cubicBezTo>
                    <a:pt x="667" y="517"/>
                    <a:pt x="667" y="517"/>
                    <a:pt x="667" y="517"/>
                  </a:cubicBezTo>
                  <a:cubicBezTo>
                    <a:pt x="752" y="432"/>
                    <a:pt x="752" y="432"/>
                    <a:pt x="752" y="432"/>
                  </a:cubicBezTo>
                  <a:cubicBezTo>
                    <a:pt x="752" y="432"/>
                    <a:pt x="752" y="432"/>
                    <a:pt x="752" y="432"/>
                  </a:cubicBezTo>
                  <a:cubicBezTo>
                    <a:pt x="787" y="397"/>
                    <a:pt x="787" y="397"/>
                    <a:pt x="787" y="397"/>
                  </a:cubicBezTo>
                  <a:cubicBezTo>
                    <a:pt x="798" y="386"/>
                    <a:pt x="815" y="386"/>
                    <a:pt x="825" y="397"/>
                  </a:cubicBezTo>
                  <a:cubicBezTo>
                    <a:pt x="836" y="407"/>
                    <a:pt x="836" y="424"/>
                    <a:pt x="825" y="435"/>
                  </a:cubicBezTo>
                  <a:cubicBezTo>
                    <a:pt x="548" y="712"/>
                    <a:pt x="548" y="712"/>
                    <a:pt x="548" y="712"/>
                  </a:cubicBezTo>
                  <a:cubicBezTo>
                    <a:pt x="548" y="712"/>
                    <a:pt x="548" y="712"/>
                    <a:pt x="548" y="712"/>
                  </a:cubicBezTo>
                  <a:cubicBezTo>
                    <a:pt x="462" y="798"/>
                    <a:pt x="462" y="798"/>
                    <a:pt x="462" y="798"/>
                  </a:cubicBezTo>
                  <a:cubicBezTo>
                    <a:pt x="436" y="824"/>
                    <a:pt x="436" y="867"/>
                    <a:pt x="462" y="893"/>
                  </a:cubicBezTo>
                  <a:cubicBezTo>
                    <a:pt x="475" y="906"/>
                    <a:pt x="492" y="913"/>
                    <a:pt x="510" y="913"/>
                  </a:cubicBezTo>
                  <a:cubicBezTo>
                    <a:pt x="528" y="913"/>
                    <a:pt x="545" y="906"/>
                    <a:pt x="557" y="893"/>
                  </a:cubicBezTo>
                  <a:cubicBezTo>
                    <a:pt x="664" y="787"/>
                    <a:pt x="664" y="787"/>
                    <a:pt x="664" y="787"/>
                  </a:cubicBezTo>
                  <a:cubicBezTo>
                    <a:pt x="672" y="779"/>
                    <a:pt x="672" y="766"/>
                    <a:pt x="664" y="758"/>
                  </a:cubicBezTo>
                  <a:cubicBezTo>
                    <a:pt x="656" y="750"/>
                    <a:pt x="643" y="750"/>
                    <a:pt x="635" y="758"/>
                  </a:cubicBezTo>
                  <a:cubicBezTo>
                    <a:pt x="529" y="864"/>
                    <a:pt x="529" y="864"/>
                    <a:pt x="529" y="864"/>
                  </a:cubicBezTo>
                  <a:cubicBezTo>
                    <a:pt x="524" y="869"/>
                    <a:pt x="517" y="872"/>
                    <a:pt x="510" y="872"/>
                  </a:cubicBezTo>
                  <a:cubicBezTo>
                    <a:pt x="503" y="872"/>
                    <a:pt x="496" y="869"/>
                    <a:pt x="491" y="864"/>
                  </a:cubicBezTo>
                  <a:cubicBezTo>
                    <a:pt x="480" y="854"/>
                    <a:pt x="480" y="837"/>
                    <a:pt x="491" y="826"/>
                  </a:cubicBezTo>
                  <a:cubicBezTo>
                    <a:pt x="716" y="601"/>
                    <a:pt x="716" y="601"/>
                    <a:pt x="716" y="601"/>
                  </a:cubicBezTo>
                  <a:cubicBezTo>
                    <a:pt x="716" y="601"/>
                    <a:pt x="716" y="601"/>
                    <a:pt x="716" y="601"/>
                  </a:cubicBezTo>
                  <a:cubicBezTo>
                    <a:pt x="854" y="463"/>
                    <a:pt x="854" y="463"/>
                    <a:pt x="854" y="463"/>
                  </a:cubicBezTo>
                  <a:cubicBezTo>
                    <a:pt x="880" y="437"/>
                    <a:pt x="880" y="394"/>
                    <a:pt x="854" y="368"/>
                  </a:cubicBezTo>
                  <a:cubicBezTo>
                    <a:pt x="828" y="342"/>
                    <a:pt x="785" y="342"/>
                    <a:pt x="759" y="368"/>
                  </a:cubicBezTo>
                  <a:cubicBezTo>
                    <a:pt x="620" y="507"/>
                    <a:pt x="620" y="507"/>
                    <a:pt x="620" y="507"/>
                  </a:cubicBezTo>
                  <a:cubicBezTo>
                    <a:pt x="86" y="1041"/>
                    <a:pt x="86" y="1041"/>
                    <a:pt x="86" y="1041"/>
                  </a:cubicBezTo>
                  <a:cubicBezTo>
                    <a:pt x="76" y="1051"/>
                    <a:pt x="59" y="1051"/>
                    <a:pt x="48" y="1041"/>
                  </a:cubicBezTo>
                  <a:cubicBezTo>
                    <a:pt x="43" y="1036"/>
                    <a:pt x="40" y="1029"/>
                    <a:pt x="40" y="1022"/>
                  </a:cubicBezTo>
                  <a:cubicBezTo>
                    <a:pt x="40" y="1015"/>
                    <a:pt x="43" y="1008"/>
                    <a:pt x="48" y="1003"/>
                  </a:cubicBezTo>
                  <a:cubicBezTo>
                    <a:pt x="564" y="487"/>
                    <a:pt x="564" y="487"/>
                    <a:pt x="564" y="487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9166225" y="3451225"/>
              <a:ext cx="1031875" cy="1031875"/>
            </a:xfrm>
            <a:custGeom>
              <a:avLst/>
              <a:gdLst>
                <a:gd name="T0" fmla="*/ 67 w 592"/>
                <a:gd name="T1" fmla="*/ 593 h 593"/>
                <a:gd name="T2" fmla="*/ 19 w 592"/>
                <a:gd name="T3" fmla="*/ 573 h 593"/>
                <a:gd name="T4" fmla="*/ 0 w 592"/>
                <a:gd name="T5" fmla="*/ 525 h 593"/>
                <a:gd name="T6" fmla="*/ 19 w 592"/>
                <a:gd name="T7" fmla="*/ 478 h 593"/>
                <a:gd name="T8" fmla="*/ 470 w 592"/>
                <a:gd name="T9" fmla="*/ 27 h 593"/>
                <a:gd name="T10" fmla="*/ 566 w 592"/>
                <a:gd name="T11" fmla="*/ 27 h 593"/>
                <a:gd name="T12" fmla="*/ 566 w 592"/>
                <a:gd name="T13" fmla="*/ 122 h 593"/>
                <a:gd name="T14" fmla="*/ 115 w 592"/>
                <a:gd name="T15" fmla="*/ 573 h 593"/>
                <a:gd name="T16" fmla="*/ 67 w 592"/>
                <a:gd name="T17" fmla="*/ 593 h 593"/>
                <a:gd name="T18" fmla="*/ 518 w 592"/>
                <a:gd name="T19" fmla="*/ 47 h 593"/>
                <a:gd name="T20" fmla="*/ 499 w 592"/>
                <a:gd name="T21" fmla="*/ 55 h 593"/>
                <a:gd name="T22" fmla="*/ 48 w 592"/>
                <a:gd name="T23" fmla="*/ 506 h 593"/>
                <a:gd name="T24" fmla="*/ 40 w 592"/>
                <a:gd name="T25" fmla="*/ 525 h 593"/>
                <a:gd name="T26" fmla="*/ 48 w 592"/>
                <a:gd name="T27" fmla="*/ 544 h 593"/>
                <a:gd name="T28" fmla="*/ 67 w 592"/>
                <a:gd name="T29" fmla="*/ 552 h 593"/>
                <a:gd name="T30" fmla="*/ 86 w 592"/>
                <a:gd name="T31" fmla="*/ 544 h 593"/>
                <a:gd name="T32" fmla="*/ 537 w 592"/>
                <a:gd name="T33" fmla="*/ 93 h 593"/>
                <a:gd name="T34" fmla="*/ 537 w 592"/>
                <a:gd name="T35" fmla="*/ 55 h 593"/>
                <a:gd name="T36" fmla="*/ 518 w 592"/>
                <a:gd name="T37" fmla="*/ 47 h 593"/>
                <a:gd name="T38" fmla="*/ 551 w 592"/>
                <a:gd name="T39" fmla="*/ 108 h 593"/>
                <a:gd name="T40" fmla="*/ 551 w 592"/>
                <a:gd name="T41" fmla="*/ 108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3">
                  <a:moveTo>
                    <a:pt x="67" y="593"/>
                  </a:moveTo>
                  <a:cubicBezTo>
                    <a:pt x="49" y="593"/>
                    <a:pt x="32" y="586"/>
                    <a:pt x="19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1"/>
                    <a:pt x="19" y="478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97" y="0"/>
                    <a:pt x="539" y="0"/>
                    <a:pt x="566" y="27"/>
                  </a:cubicBezTo>
                  <a:cubicBezTo>
                    <a:pt x="592" y="53"/>
                    <a:pt x="592" y="96"/>
                    <a:pt x="566" y="122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6"/>
                    <a:pt x="85" y="593"/>
                    <a:pt x="67" y="593"/>
                  </a:cubicBezTo>
                  <a:close/>
                  <a:moveTo>
                    <a:pt x="518" y="47"/>
                  </a:moveTo>
                  <a:cubicBezTo>
                    <a:pt x="511" y="47"/>
                    <a:pt x="504" y="50"/>
                    <a:pt x="499" y="55"/>
                  </a:cubicBezTo>
                  <a:cubicBezTo>
                    <a:pt x="48" y="506"/>
                    <a:pt x="48" y="506"/>
                    <a:pt x="48" y="506"/>
                  </a:cubicBezTo>
                  <a:cubicBezTo>
                    <a:pt x="43" y="511"/>
                    <a:pt x="40" y="518"/>
                    <a:pt x="40" y="525"/>
                  </a:cubicBezTo>
                  <a:cubicBezTo>
                    <a:pt x="40" y="533"/>
                    <a:pt x="43" y="539"/>
                    <a:pt x="48" y="544"/>
                  </a:cubicBezTo>
                  <a:cubicBezTo>
                    <a:pt x="53" y="549"/>
                    <a:pt x="60" y="552"/>
                    <a:pt x="67" y="552"/>
                  </a:cubicBezTo>
                  <a:cubicBezTo>
                    <a:pt x="74" y="552"/>
                    <a:pt x="81" y="549"/>
                    <a:pt x="86" y="544"/>
                  </a:cubicBezTo>
                  <a:cubicBezTo>
                    <a:pt x="537" y="93"/>
                    <a:pt x="537" y="93"/>
                    <a:pt x="537" y="93"/>
                  </a:cubicBezTo>
                  <a:cubicBezTo>
                    <a:pt x="548" y="83"/>
                    <a:pt x="548" y="66"/>
                    <a:pt x="537" y="55"/>
                  </a:cubicBezTo>
                  <a:cubicBezTo>
                    <a:pt x="532" y="50"/>
                    <a:pt x="525" y="47"/>
                    <a:pt x="518" y="47"/>
                  </a:cubicBezTo>
                  <a:close/>
                  <a:moveTo>
                    <a:pt x="551" y="108"/>
                  </a:moveTo>
                  <a:cubicBezTo>
                    <a:pt x="551" y="108"/>
                    <a:pt x="551" y="108"/>
                    <a:pt x="551" y="1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13400088" y="195262"/>
              <a:ext cx="1031875" cy="1030288"/>
            </a:xfrm>
            <a:custGeom>
              <a:avLst/>
              <a:gdLst>
                <a:gd name="T0" fmla="*/ 67 w 592"/>
                <a:gd name="T1" fmla="*/ 593 h 593"/>
                <a:gd name="T2" fmla="*/ 20 w 592"/>
                <a:gd name="T3" fmla="*/ 573 h 593"/>
                <a:gd name="T4" fmla="*/ 0 w 592"/>
                <a:gd name="T5" fmla="*/ 525 h 593"/>
                <a:gd name="T6" fmla="*/ 20 w 592"/>
                <a:gd name="T7" fmla="*/ 478 h 593"/>
                <a:gd name="T8" fmla="*/ 471 w 592"/>
                <a:gd name="T9" fmla="*/ 27 h 593"/>
                <a:gd name="T10" fmla="*/ 566 w 592"/>
                <a:gd name="T11" fmla="*/ 27 h 593"/>
                <a:gd name="T12" fmla="*/ 566 w 592"/>
                <a:gd name="T13" fmla="*/ 122 h 593"/>
                <a:gd name="T14" fmla="*/ 115 w 592"/>
                <a:gd name="T15" fmla="*/ 573 h 593"/>
                <a:gd name="T16" fmla="*/ 67 w 592"/>
                <a:gd name="T17" fmla="*/ 593 h 593"/>
                <a:gd name="T18" fmla="*/ 519 w 592"/>
                <a:gd name="T19" fmla="*/ 47 h 593"/>
                <a:gd name="T20" fmla="*/ 500 w 592"/>
                <a:gd name="T21" fmla="*/ 55 h 593"/>
                <a:gd name="T22" fmla="*/ 49 w 592"/>
                <a:gd name="T23" fmla="*/ 506 h 593"/>
                <a:gd name="T24" fmla="*/ 41 w 592"/>
                <a:gd name="T25" fmla="*/ 525 h 593"/>
                <a:gd name="T26" fmla="*/ 49 w 592"/>
                <a:gd name="T27" fmla="*/ 544 h 593"/>
                <a:gd name="T28" fmla="*/ 67 w 592"/>
                <a:gd name="T29" fmla="*/ 552 h 593"/>
                <a:gd name="T30" fmla="*/ 86 w 592"/>
                <a:gd name="T31" fmla="*/ 544 h 593"/>
                <a:gd name="T32" fmla="*/ 538 w 592"/>
                <a:gd name="T33" fmla="*/ 93 h 593"/>
                <a:gd name="T34" fmla="*/ 538 w 592"/>
                <a:gd name="T35" fmla="*/ 55 h 593"/>
                <a:gd name="T36" fmla="*/ 519 w 592"/>
                <a:gd name="T37" fmla="*/ 47 h 593"/>
                <a:gd name="T38" fmla="*/ 552 w 592"/>
                <a:gd name="T39" fmla="*/ 108 h 593"/>
                <a:gd name="T40" fmla="*/ 552 w 592"/>
                <a:gd name="T41" fmla="*/ 108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3">
                  <a:moveTo>
                    <a:pt x="67" y="593"/>
                  </a:moveTo>
                  <a:cubicBezTo>
                    <a:pt x="49" y="593"/>
                    <a:pt x="33" y="586"/>
                    <a:pt x="20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8"/>
                  </a:cubicBezTo>
                  <a:cubicBezTo>
                    <a:pt x="471" y="27"/>
                    <a:pt x="471" y="27"/>
                    <a:pt x="471" y="27"/>
                  </a:cubicBezTo>
                  <a:cubicBezTo>
                    <a:pt x="497" y="0"/>
                    <a:pt x="540" y="0"/>
                    <a:pt x="566" y="27"/>
                  </a:cubicBezTo>
                  <a:cubicBezTo>
                    <a:pt x="592" y="53"/>
                    <a:pt x="592" y="96"/>
                    <a:pt x="566" y="122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6"/>
                    <a:pt x="85" y="593"/>
                    <a:pt x="67" y="593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50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3" y="511"/>
                    <a:pt x="41" y="518"/>
                    <a:pt x="41" y="525"/>
                  </a:cubicBezTo>
                  <a:cubicBezTo>
                    <a:pt x="41" y="533"/>
                    <a:pt x="43" y="539"/>
                    <a:pt x="49" y="544"/>
                  </a:cubicBezTo>
                  <a:cubicBezTo>
                    <a:pt x="54" y="549"/>
                    <a:pt x="60" y="552"/>
                    <a:pt x="67" y="552"/>
                  </a:cubicBezTo>
                  <a:cubicBezTo>
                    <a:pt x="75" y="552"/>
                    <a:pt x="81" y="549"/>
                    <a:pt x="86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3"/>
                    <a:pt x="548" y="66"/>
                    <a:pt x="538" y="55"/>
                  </a:cubicBezTo>
                  <a:cubicBezTo>
                    <a:pt x="532" y="50"/>
                    <a:pt x="525" y="47"/>
                    <a:pt x="519" y="47"/>
                  </a:cubicBezTo>
                  <a:close/>
                  <a:moveTo>
                    <a:pt x="552" y="108"/>
                  </a:moveTo>
                  <a:cubicBezTo>
                    <a:pt x="552" y="108"/>
                    <a:pt x="552" y="108"/>
                    <a:pt x="552" y="1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11841163" y="1271587"/>
              <a:ext cx="1528763" cy="1574800"/>
            </a:xfrm>
            <a:custGeom>
              <a:avLst/>
              <a:gdLst>
                <a:gd name="T0" fmla="*/ 20 w 878"/>
                <a:gd name="T1" fmla="*/ 719 h 906"/>
                <a:gd name="T2" fmla="*/ 405 w 878"/>
                <a:gd name="T3" fmla="*/ 429 h 906"/>
                <a:gd name="T4" fmla="*/ 813 w 878"/>
                <a:gd name="T5" fmla="*/ 59 h 906"/>
                <a:gd name="T6" fmla="*/ 569 w 878"/>
                <a:gd name="T7" fmla="*/ 340 h 906"/>
                <a:gd name="T8" fmla="*/ 118 w 878"/>
                <a:gd name="T9" fmla="*/ 792 h 906"/>
                <a:gd name="T10" fmla="*/ 166 w 878"/>
                <a:gd name="T11" fmla="*/ 906 h 906"/>
                <a:gd name="T12" fmla="*/ 763 w 878"/>
                <a:gd name="T13" fmla="*/ 337 h 906"/>
                <a:gd name="T14" fmla="*/ 785 w 878"/>
                <a:gd name="T15" fmla="*/ 315 h 906"/>
                <a:gd name="T16" fmla="*/ 823 w 878"/>
                <a:gd name="T17" fmla="*/ 315 h 906"/>
                <a:gd name="T18" fmla="*/ 471 w 878"/>
                <a:gd name="T19" fmla="*/ 705 h 906"/>
                <a:gd name="T20" fmla="*/ 443 w 878"/>
                <a:gd name="T21" fmla="*/ 733 h 906"/>
                <a:gd name="T22" fmla="*/ 443 w 878"/>
                <a:gd name="T23" fmla="*/ 828 h 906"/>
                <a:gd name="T24" fmla="*/ 538 w 878"/>
                <a:gd name="T25" fmla="*/ 828 h 906"/>
                <a:gd name="T26" fmla="*/ 709 w 878"/>
                <a:gd name="T27" fmla="*/ 628 h 906"/>
                <a:gd name="T28" fmla="*/ 509 w 878"/>
                <a:gd name="T29" fmla="*/ 800 h 906"/>
                <a:gd name="T30" fmla="*/ 471 w 878"/>
                <a:gd name="T31" fmla="*/ 762 h 906"/>
                <a:gd name="T32" fmla="*/ 852 w 878"/>
                <a:gd name="T33" fmla="*/ 381 h 906"/>
                <a:gd name="T34" fmla="*/ 804 w 878"/>
                <a:gd name="T35" fmla="*/ 266 h 906"/>
                <a:gd name="T36" fmla="*/ 305 w 878"/>
                <a:gd name="T37" fmla="*/ 737 h 906"/>
                <a:gd name="T38" fmla="*/ 185 w 878"/>
                <a:gd name="T39" fmla="*/ 858 h 906"/>
                <a:gd name="T40" fmla="*/ 147 w 878"/>
                <a:gd name="T41" fmla="*/ 858 h 906"/>
                <a:gd name="T42" fmla="*/ 391 w 878"/>
                <a:gd name="T43" fmla="*/ 576 h 906"/>
                <a:gd name="T44" fmla="*/ 861 w 878"/>
                <a:gd name="T45" fmla="*/ 78 h 906"/>
                <a:gd name="T46" fmla="*/ 794 w 878"/>
                <a:gd name="T47" fmla="*/ 10 h 906"/>
                <a:gd name="T48" fmla="*/ 295 w 878"/>
                <a:gd name="T49" fmla="*/ 481 h 906"/>
                <a:gd name="T50" fmla="*/ 86 w 878"/>
                <a:gd name="T51" fmla="*/ 690 h 906"/>
                <a:gd name="T52" fmla="*/ 41 w 878"/>
                <a:gd name="T53" fmla="*/ 671 h 906"/>
                <a:gd name="T54" fmla="*/ 134 w 878"/>
                <a:gd name="T55" fmla="*/ 566 h 906"/>
                <a:gd name="T56" fmla="*/ 585 w 878"/>
                <a:gd name="T57" fmla="*/ 115 h 906"/>
                <a:gd name="T58" fmla="*/ 538 w 878"/>
                <a:gd name="T59" fmla="*/ 0 h 906"/>
                <a:gd name="T60" fmla="*/ 244 w 878"/>
                <a:gd name="T61" fmla="*/ 266 h 906"/>
                <a:gd name="T62" fmla="*/ 273 w 878"/>
                <a:gd name="T63" fmla="*/ 295 h 906"/>
                <a:gd name="T64" fmla="*/ 557 w 878"/>
                <a:gd name="T65" fmla="*/ 49 h 906"/>
                <a:gd name="T66" fmla="*/ 471 w 878"/>
                <a:gd name="T67" fmla="*/ 172 h 906"/>
                <a:gd name="T68" fmla="*/ 213 w 878"/>
                <a:gd name="T69" fmla="*/ 430 h 906"/>
                <a:gd name="T70" fmla="*/ 106 w 878"/>
                <a:gd name="T71" fmla="*/ 538 h 906"/>
                <a:gd name="T72" fmla="*/ 0 w 878"/>
                <a:gd name="T73" fmla="*/ 671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8" h="906">
                  <a:moveTo>
                    <a:pt x="0" y="671"/>
                  </a:moveTo>
                  <a:cubicBezTo>
                    <a:pt x="0" y="689"/>
                    <a:pt x="7" y="706"/>
                    <a:pt x="20" y="719"/>
                  </a:cubicBezTo>
                  <a:cubicBezTo>
                    <a:pt x="46" y="745"/>
                    <a:pt x="89" y="745"/>
                    <a:pt x="115" y="719"/>
                  </a:cubicBezTo>
                  <a:cubicBezTo>
                    <a:pt x="405" y="429"/>
                    <a:pt x="405" y="429"/>
                    <a:pt x="405" y="429"/>
                  </a:cubicBezTo>
                  <a:cubicBezTo>
                    <a:pt x="775" y="59"/>
                    <a:pt x="775" y="59"/>
                    <a:pt x="775" y="59"/>
                  </a:cubicBezTo>
                  <a:cubicBezTo>
                    <a:pt x="786" y="48"/>
                    <a:pt x="803" y="48"/>
                    <a:pt x="813" y="59"/>
                  </a:cubicBezTo>
                  <a:cubicBezTo>
                    <a:pt x="823" y="69"/>
                    <a:pt x="823" y="86"/>
                    <a:pt x="813" y="97"/>
                  </a:cubicBezTo>
                  <a:cubicBezTo>
                    <a:pt x="569" y="340"/>
                    <a:pt x="569" y="340"/>
                    <a:pt x="569" y="340"/>
                  </a:cubicBezTo>
                  <a:cubicBezTo>
                    <a:pt x="362" y="548"/>
                    <a:pt x="362" y="548"/>
                    <a:pt x="362" y="548"/>
                  </a:cubicBezTo>
                  <a:cubicBezTo>
                    <a:pt x="118" y="792"/>
                    <a:pt x="118" y="792"/>
                    <a:pt x="118" y="792"/>
                  </a:cubicBezTo>
                  <a:cubicBezTo>
                    <a:pt x="92" y="818"/>
                    <a:pt x="92" y="860"/>
                    <a:pt x="118" y="887"/>
                  </a:cubicBezTo>
                  <a:cubicBezTo>
                    <a:pt x="131" y="899"/>
                    <a:pt x="148" y="906"/>
                    <a:pt x="166" y="906"/>
                  </a:cubicBezTo>
                  <a:cubicBezTo>
                    <a:pt x="184" y="906"/>
                    <a:pt x="201" y="899"/>
                    <a:pt x="312" y="788"/>
                  </a:cubicBezTo>
                  <a:cubicBezTo>
                    <a:pt x="763" y="337"/>
                    <a:pt x="763" y="337"/>
                    <a:pt x="763" y="337"/>
                  </a:cubicBezTo>
                  <a:cubicBezTo>
                    <a:pt x="664" y="436"/>
                    <a:pt x="664" y="436"/>
                    <a:pt x="664" y="436"/>
                  </a:cubicBezTo>
                  <a:cubicBezTo>
                    <a:pt x="785" y="315"/>
                    <a:pt x="785" y="315"/>
                    <a:pt x="785" y="315"/>
                  </a:cubicBezTo>
                  <a:cubicBezTo>
                    <a:pt x="790" y="310"/>
                    <a:pt x="797" y="307"/>
                    <a:pt x="804" y="307"/>
                  </a:cubicBezTo>
                  <a:cubicBezTo>
                    <a:pt x="811" y="307"/>
                    <a:pt x="818" y="310"/>
                    <a:pt x="823" y="315"/>
                  </a:cubicBezTo>
                  <a:cubicBezTo>
                    <a:pt x="834" y="325"/>
                    <a:pt x="834" y="342"/>
                    <a:pt x="823" y="353"/>
                  </a:cubicBezTo>
                  <a:cubicBezTo>
                    <a:pt x="471" y="705"/>
                    <a:pt x="471" y="705"/>
                    <a:pt x="471" y="705"/>
                  </a:cubicBezTo>
                  <a:cubicBezTo>
                    <a:pt x="471" y="705"/>
                    <a:pt x="471" y="705"/>
                    <a:pt x="471" y="705"/>
                  </a:cubicBezTo>
                  <a:cubicBezTo>
                    <a:pt x="443" y="733"/>
                    <a:pt x="443" y="733"/>
                    <a:pt x="443" y="733"/>
                  </a:cubicBezTo>
                  <a:cubicBezTo>
                    <a:pt x="430" y="746"/>
                    <a:pt x="423" y="763"/>
                    <a:pt x="423" y="781"/>
                  </a:cubicBezTo>
                  <a:cubicBezTo>
                    <a:pt x="423" y="799"/>
                    <a:pt x="430" y="815"/>
                    <a:pt x="443" y="828"/>
                  </a:cubicBezTo>
                  <a:cubicBezTo>
                    <a:pt x="456" y="841"/>
                    <a:pt x="472" y="848"/>
                    <a:pt x="490" y="848"/>
                  </a:cubicBezTo>
                  <a:cubicBezTo>
                    <a:pt x="508" y="848"/>
                    <a:pt x="525" y="841"/>
                    <a:pt x="538" y="828"/>
                  </a:cubicBezTo>
                  <a:cubicBezTo>
                    <a:pt x="709" y="657"/>
                    <a:pt x="709" y="657"/>
                    <a:pt x="709" y="657"/>
                  </a:cubicBezTo>
                  <a:cubicBezTo>
                    <a:pt x="717" y="649"/>
                    <a:pt x="717" y="636"/>
                    <a:pt x="709" y="628"/>
                  </a:cubicBezTo>
                  <a:cubicBezTo>
                    <a:pt x="701" y="620"/>
                    <a:pt x="689" y="620"/>
                    <a:pt x="681" y="628"/>
                  </a:cubicBezTo>
                  <a:cubicBezTo>
                    <a:pt x="509" y="800"/>
                    <a:pt x="509" y="800"/>
                    <a:pt x="509" y="800"/>
                  </a:cubicBezTo>
                  <a:cubicBezTo>
                    <a:pt x="499" y="810"/>
                    <a:pt x="482" y="810"/>
                    <a:pt x="471" y="800"/>
                  </a:cubicBezTo>
                  <a:cubicBezTo>
                    <a:pt x="461" y="789"/>
                    <a:pt x="461" y="772"/>
                    <a:pt x="471" y="762"/>
                  </a:cubicBezTo>
                  <a:cubicBezTo>
                    <a:pt x="824" y="409"/>
                    <a:pt x="824" y="409"/>
                    <a:pt x="824" y="409"/>
                  </a:cubicBezTo>
                  <a:cubicBezTo>
                    <a:pt x="852" y="381"/>
                    <a:pt x="852" y="381"/>
                    <a:pt x="852" y="381"/>
                  </a:cubicBezTo>
                  <a:cubicBezTo>
                    <a:pt x="878" y="355"/>
                    <a:pt x="878" y="312"/>
                    <a:pt x="852" y="286"/>
                  </a:cubicBezTo>
                  <a:cubicBezTo>
                    <a:pt x="839" y="273"/>
                    <a:pt x="822" y="266"/>
                    <a:pt x="804" y="266"/>
                  </a:cubicBezTo>
                  <a:cubicBezTo>
                    <a:pt x="786" y="266"/>
                    <a:pt x="769" y="273"/>
                    <a:pt x="757" y="286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185" y="858"/>
                    <a:pt x="185" y="858"/>
                    <a:pt x="185" y="858"/>
                  </a:cubicBezTo>
                  <a:cubicBezTo>
                    <a:pt x="180" y="863"/>
                    <a:pt x="173" y="866"/>
                    <a:pt x="166" y="866"/>
                  </a:cubicBezTo>
                  <a:cubicBezTo>
                    <a:pt x="158" y="866"/>
                    <a:pt x="152" y="863"/>
                    <a:pt x="147" y="858"/>
                  </a:cubicBezTo>
                  <a:cubicBezTo>
                    <a:pt x="136" y="848"/>
                    <a:pt x="136" y="831"/>
                    <a:pt x="147" y="820"/>
                  </a:cubicBezTo>
                  <a:cubicBezTo>
                    <a:pt x="391" y="576"/>
                    <a:pt x="391" y="576"/>
                    <a:pt x="391" y="576"/>
                  </a:cubicBezTo>
                  <a:cubicBezTo>
                    <a:pt x="842" y="125"/>
                    <a:pt x="842" y="125"/>
                    <a:pt x="842" y="125"/>
                  </a:cubicBezTo>
                  <a:cubicBezTo>
                    <a:pt x="854" y="112"/>
                    <a:pt x="861" y="96"/>
                    <a:pt x="861" y="78"/>
                  </a:cubicBezTo>
                  <a:cubicBezTo>
                    <a:pt x="861" y="60"/>
                    <a:pt x="854" y="43"/>
                    <a:pt x="842" y="30"/>
                  </a:cubicBezTo>
                  <a:cubicBezTo>
                    <a:pt x="829" y="17"/>
                    <a:pt x="811" y="10"/>
                    <a:pt x="794" y="10"/>
                  </a:cubicBezTo>
                  <a:cubicBezTo>
                    <a:pt x="777" y="10"/>
                    <a:pt x="760" y="17"/>
                    <a:pt x="746" y="30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86" y="690"/>
                    <a:pt x="86" y="690"/>
                    <a:pt x="86" y="690"/>
                  </a:cubicBezTo>
                  <a:cubicBezTo>
                    <a:pt x="76" y="700"/>
                    <a:pt x="59" y="700"/>
                    <a:pt x="49" y="690"/>
                  </a:cubicBezTo>
                  <a:cubicBezTo>
                    <a:pt x="43" y="685"/>
                    <a:pt x="41" y="678"/>
                    <a:pt x="41" y="671"/>
                  </a:cubicBezTo>
                  <a:cubicBezTo>
                    <a:pt x="41" y="664"/>
                    <a:pt x="43" y="657"/>
                    <a:pt x="49" y="652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585" y="115"/>
                    <a:pt x="585" y="115"/>
                    <a:pt x="585" y="115"/>
                  </a:cubicBezTo>
                  <a:cubicBezTo>
                    <a:pt x="612" y="89"/>
                    <a:pt x="612" y="46"/>
                    <a:pt x="585" y="20"/>
                  </a:cubicBezTo>
                  <a:cubicBezTo>
                    <a:pt x="573" y="7"/>
                    <a:pt x="556" y="0"/>
                    <a:pt x="538" y="0"/>
                  </a:cubicBezTo>
                  <a:cubicBezTo>
                    <a:pt x="520" y="0"/>
                    <a:pt x="503" y="7"/>
                    <a:pt x="490" y="20"/>
                  </a:cubicBezTo>
                  <a:cubicBezTo>
                    <a:pt x="244" y="266"/>
                    <a:pt x="244" y="266"/>
                    <a:pt x="244" y="266"/>
                  </a:cubicBezTo>
                  <a:cubicBezTo>
                    <a:pt x="236" y="274"/>
                    <a:pt x="236" y="287"/>
                    <a:pt x="244" y="295"/>
                  </a:cubicBezTo>
                  <a:cubicBezTo>
                    <a:pt x="252" y="303"/>
                    <a:pt x="265" y="303"/>
                    <a:pt x="273" y="295"/>
                  </a:cubicBezTo>
                  <a:cubicBezTo>
                    <a:pt x="519" y="49"/>
                    <a:pt x="519" y="49"/>
                    <a:pt x="519" y="49"/>
                  </a:cubicBezTo>
                  <a:cubicBezTo>
                    <a:pt x="529" y="38"/>
                    <a:pt x="546" y="38"/>
                    <a:pt x="557" y="49"/>
                  </a:cubicBezTo>
                  <a:cubicBezTo>
                    <a:pt x="567" y="59"/>
                    <a:pt x="567" y="76"/>
                    <a:pt x="557" y="86"/>
                  </a:cubicBezTo>
                  <a:cubicBezTo>
                    <a:pt x="471" y="172"/>
                    <a:pt x="471" y="172"/>
                    <a:pt x="471" y="172"/>
                  </a:cubicBezTo>
                  <a:cubicBezTo>
                    <a:pt x="471" y="172"/>
                    <a:pt x="471" y="172"/>
                    <a:pt x="471" y="172"/>
                  </a:cubicBezTo>
                  <a:cubicBezTo>
                    <a:pt x="213" y="430"/>
                    <a:pt x="213" y="430"/>
                    <a:pt x="213" y="430"/>
                  </a:cubicBezTo>
                  <a:cubicBezTo>
                    <a:pt x="106" y="538"/>
                    <a:pt x="106" y="538"/>
                    <a:pt x="106" y="538"/>
                  </a:cubicBezTo>
                  <a:cubicBezTo>
                    <a:pt x="106" y="538"/>
                    <a:pt x="106" y="538"/>
                    <a:pt x="106" y="538"/>
                  </a:cubicBezTo>
                  <a:cubicBezTo>
                    <a:pt x="20" y="623"/>
                    <a:pt x="20" y="623"/>
                    <a:pt x="20" y="623"/>
                  </a:cubicBezTo>
                  <a:cubicBezTo>
                    <a:pt x="7" y="636"/>
                    <a:pt x="0" y="653"/>
                    <a:pt x="0" y="6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13050838" y="331787"/>
              <a:ext cx="863600" cy="857250"/>
            </a:xfrm>
            <a:custGeom>
              <a:avLst/>
              <a:gdLst>
                <a:gd name="T0" fmla="*/ 23 w 496"/>
                <a:gd name="T1" fmla="*/ 493 h 493"/>
                <a:gd name="T2" fmla="*/ 8 w 496"/>
                <a:gd name="T3" fmla="*/ 488 h 493"/>
                <a:gd name="T4" fmla="*/ 8 w 496"/>
                <a:gd name="T5" fmla="*/ 459 h 493"/>
                <a:gd name="T6" fmla="*/ 459 w 496"/>
                <a:gd name="T7" fmla="*/ 8 h 493"/>
                <a:gd name="T8" fmla="*/ 488 w 496"/>
                <a:gd name="T9" fmla="*/ 8 h 493"/>
                <a:gd name="T10" fmla="*/ 488 w 496"/>
                <a:gd name="T11" fmla="*/ 36 h 493"/>
                <a:gd name="T12" fmla="*/ 37 w 496"/>
                <a:gd name="T13" fmla="*/ 488 h 493"/>
                <a:gd name="T14" fmla="*/ 23 w 496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493">
                  <a:moveTo>
                    <a:pt x="23" y="493"/>
                  </a:moveTo>
                  <a:cubicBezTo>
                    <a:pt x="17" y="493"/>
                    <a:pt x="12" y="492"/>
                    <a:pt x="8" y="488"/>
                  </a:cubicBezTo>
                  <a:cubicBezTo>
                    <a:pt x="0" y="480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80" y="0"/>
                    <a:pt x="488" y="8"/>
                  </a:cubicBezTo>
                  <a:cubicBezTo>
                    <a:pt x="496" y="16"/>
                    <a:pt x="496" y="29"/>
                    <a:pt x="488" y="36"/>
                  </a:cubicBezTo>
                  <a:cubicBezTo>
                    <a:pt x="37" y="488"/>
                    <a:pt x="37" y="488"/>
                    <a:pt x="37" y="488"/>
                  </a:cubicBezTo>
                  <a:cubicBezTo>
                    <a:pt x="33" y="492"/>
                    <a:pt x="28" y="493"/>
                    <a:pt x="23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9504363" y="3906837"/>
              <a:ext cx="895350" cy="892175"/>
            </a:xfrm>
            <a:custGeom>
              <a:avLst/>
              <a:gdLst>
                <a:gd name="T0" fmla="*/ 13 w 514"/>
                <a:gd name="T1" fmla="*/ 513 h 513"/>
                <a:gd name="T2" fmla="*/ 4 w 514"/>
                <a:gd name="T3" fmla="*/ 510 h 513"/>
                <a:gd name="T4" fmla="*/ 4 w 514"/>
                <a:gd name="T5" fmla="*/ 493 h 513"/>
                <a:gd name="T6" fmla="*/ 493 w 514"/>
                <a:gd name="T7" fmla="*/ 4 h 513"/>
                <a:gd name="T8" fmla="*/ 510 w 514"/>
                <a:gd name="T9" fmla="*/ 4 h 513"/>
                <a:gd name="T10" fmla="*/ 510 w 514"/>
                <a:gd name="T11" fmla="*/ 21 h 513"/>
                <a:gd name="T12" fmla="*/ 21 w 514"/>
                <a:gd name="T13" fmla="*/ 510 h 513"/>
                <a:gd name="T14" fmla="*/ 13 w 514"/>
                <a:gd name="T15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513">
                  <a:moveTo>
                    <a:pt x="13" y="513"/>
                  </a:moveTo>
                  <a:cubicBezTo>
                    <a:pt x="10" y="513"/>
                    <a:pt x="7" y="512"/>
                    <a:pt x="4" y="510"/>
                  </a:cubicBezTo>
                  <a:cubicBezTo>
                    <a:pt x="0" y="505"/>
                    <a:pt x="0" y="497"/>
                    <a:pt x="4" y="493"/>
                  </a:cubicBezTo>
                  <a:cubicBezTo>
                    <a:pt x="493" y="4"/>
                    <a:pt x="493" y="4"/>
                    <a:pt x="493" y="4"/>
                  </a:cubicBezTo>
                  <a:cubicBezTo>
                    <a:pt x="497" y="0"/>
                    <a:pt x="505" y="0"/>
                    <a:pt x="510" y="4"/>
                  </a:cubicBezTo>
                  <a:cubicBezTo>
                    <a:pt x="514" y="9"/>
                    <a:pt x="514" y="17"/>
                    <a:pt x="510" y="21"/>
                  </a:cubicBezTo>
                  <a:cubicBezTo>
                    <a:pt x="21" y="510"/>
                    <a:pt x="21" y="510"/>
                    <a:pt x="21" y="510"/>
                  </a:cubicBezTo>
                  <a:cubicBezTo>
                    <a:pt x="19" y="512"/>
                    <a:pt x="16" y="513"/>
                    <a:pt x="13" y="51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10531475" y="2044700"/>
              <a:ext cx="896938" cy="890588"/>
            </a:xfrm>
            <a:custGeom>
              <a:avLst/>
              <a:gdLst>
                <a:gd name="T0" fmla="*/ 364 w 515"/>
                <a:gd name="T1" fmla="*/ 132 h 512"/>
                <a:gd name="T2" fmla="*/ 5 w 515"/>
                <a:gd name="T3" fmla="*/ 492 h 512"/>
                <a:gd name="T4" fmla="*/ 5 w 515"/>
                <a:gd name="T5" fmla="*/ 509 h 512"/>
                <a:gd name="T6" fmla="*/ 13 w 515"/>
                <a:gd name="T7" fmla="*/ 512 h 512"/>
                <a:gd name="T8" fmla="*/ 22 w 515"/>
                <a:gd name="T9" fmla="*/ 509 h 512"/>
                <a:gd name="T10" fmla="*/ 372 w 515"/>
                <a:gd name="T11" fmla="*/ 159 h 512"/>
                <a:gd name="T12" fmla="*/ 365 w 515"/>
                <a:gd name="T13" fmla="*/ 133 h 512"/>
                <a:gd name="T14" fmla="*/ 364 w 515"/>
                <a:gd name="T15" fmla="*/ 132 h 512"/>
                <a:gd name="T16" fmla="*/ 501 w 515"/>
                <a:gd name="T17" fmla="*/ 0 h 512"/>
                <a:gd name="T18" fmla="*/ 493 w 515"/>
                <a:gd name="T19" fmla="*/ 3 h 512"/>
                <a:gd name="T20" fmla="*/ 392 w 515"/>
                <a:gd name="T21" fmla="*/ 104 h 512"/>
                <a:gd name="T22" fmla="*/ 393 w 515"/>
                <a:gd name="T23" fmla="*/ 105 h 512"/>
                <a:gd name="T24" fmla="*/ 407 w 515"/>
                <a:gd name="T25" fmla="*/ 124 h 512"/>
                <a:gd name="T26" fmla="*/ 510 w 515"/>
                <a:gd name="T27" fmla="*/ 20 h 512"/>
                <a:gd name="T28" fmla="*/ 510 w 515"/>
                <a:gd name="T29" fmla="*/ 3 h 512"/>
                <a:gd name="T30" fmla="*/ 501 w 515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5" h="512">
                  <a:moveTo>
                    <a:pt x="364" y="132"/>
                  </a:moveTo>
                  <a:cubicBezTo>
                    <a:pt x="5" y="492"/>
                    <a:pt x="5" y="492"/>
                    <a:pt x="5" y="492"/>
                  </a:cubicBezTo>
                  <a:cubicBezTo>
                    <a:pt x="0" y="496"/>
                    <a:pt x="0" y="504"/>
                    <a:pt x="5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2" y="509"/>
                  </a:cubicBezTo>
                  <a:cubicBezTo>
                    <a:pt x="372" y="159"/>
                    <a:pt x="372" y="159"/>
                    <a:pt x="372" y="159"/>
                  </a:cubicBezTo>
                  <a:cubicBezTo>
                    <a:pt x="374" y="150"/>
                    <a:pt x="371" y="140"/>
                    <a:pt x="365" y="133"/>
                  </a:cubicBezTo>
                  <a:cubicBezTo>
                    <a:pt x="364" y="133"/>
                    <a:pt x="364" y="133"/>
                    <a:pt x="364" y="132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92" y="104"/>
                    <a:pt x="392" y="104"/>
                    <a:pt x="392" y="104"/>
                  </a:cubicBezTo>
                  <a:cubicBezTo>
                    <a:pt x="393" y="104"/>
                    <a:pt x="393" y="104"/>
                    <a:pt x="393" y="105"/>
                  </a:cubicBezTo>
                  <a:cubicBezTo>
                    <a:pt x="399" y="110"/>
                    <a:pt x="403" y="117"/>
                    <a:pt x="407" y="124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6"/>
                    <a:pt x="515" y="8"/>
                    <a:pt x="510" y="3"/>
                  </a:cubicBezTo>
                  <a:cubicBezTo>
                    <a:pt x="508" y="1"/>
                    <a:pt x="505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1164888" y="2225675"/>
              <a:ext cx="76200" cy="95250"/>
            </a:xfrm>
            <a:custGeom>
              <a:avLst/>
              <a:gdLst>
                <a:gd name="T0" fmla="*/ 28 w 43"/>
                <a:gd name="T1" fmla="*/ 0 h 55"/>
                <a:gd name="T2" fmla="*/ 0 w 43"/>
                <a:gd name="T3" fmla="*/ 28 h 55"/>
                <a:gd name="T4" fmla="*/ 1 w 43"/>
                <a:gd name="T5" fmla="*/ 29 h 55"/>
                <a:gd name="T6" fmla="*/ 8 w 43"/>
                <a:gd name="T7" fmla="*/ 55 h 55"/>
                <a:gd name="T8" fmla="*/ 43 w 43"/>
                <a:gd name="T9" fmla="*/ 20 h 55"/>
                <a:gd name="T10" fmla="*/ 29 w 43"/>
                <a:gd name="T11" fmla="*/ 1 h 55"/>
                <a:gd name="T12" fmla="*/ 28 w 43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5">
                  <a:moveTo>
                    <a:pt x="28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7" y="36"/>
                    <a:pt x="10" y="46"/>
                    <a:pt x="8" y="5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39" y="13"/>
                    <a:pt x="35" y="6"/>
                    <a:pt x="29" y="1"/>
                  </a:cubicBezTo>
                  <a:cubicBezTo>
                    <a:pt x="29" y="0"/>
                    <a:pt x="29" y="0"/>
                    <a:pt x="2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12847638" y="1344612"/>
              <a:ext cx="893763" cy="890588"/>
            </a:xfrm>
            <a:custGeom>
              <a:avLst/>
              <a:gdLst>
                <a:gd name="T0" fmla="*/ 231 w 514"/>
                <a:gd name="T1" fmla="*/ 265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250 w 514"/>
                <a:gd name="T11" fmla="*/ 280 h 512"/>
                <a:gd name="T12" fmla="*/ 245 w 514"/>
                <a:gd name="T13" fmla="*/ 273 h 512"/>
                <a:gd name="T14" fmla="*/ 231 w 514"/>
                <a:gd name="T15" fmla="*/ 265 h 512"/>
                <a:gd name="T16" fmla="*/ 501 w 514"/>
                <a:gd name="T17" fmla="*/ 0 h 512"/>
                <a:gd name="T18" fmla="*/ 493 w 514"/>
                <a:gd name="T19" fmla="*/ 3 h 512"/>
                <a:gd name="T20" fmla="*/ 262 w 514"/>
                <a:gd name="T21" fmla="*/ 234 h 512"/>
                <a:gd name="T22" fmla="*/ 274 w 514"/>
                <a:gd name="T23" fmla="*/ 244 h 512"/>
                <a:gd name="T24" fmla="*/ 279 w 514"/>
                <a:gd name="T25" fmla="*/ 251 h 512"/>
                <a:gd name="T26" fmla="*/ 509 w 514"/>
                <a:gd name="T27" fmla="*/ 20 h 512"/>
                <a:gd name="T28" fmla="*/ 509 w 514"/>
                <a:gd name="T29" fmla="*/ 3 h 512"/>
                <a:gd name="T30" fmla="*/ 501 w 514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4" h="512">
                  <a:moveTo>
                    <a:pt x="231" y="265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250" y="280"/>
                    <a:pt x="250" y="280"/>
                    <a:pt x="250" y="280"/>
                  </a:cubicBezTo>
                  <a:cubicBezTo>
                    <a:pt x="249" y="277"/>
                    <a:pt x="247" y="275"/>
                    <a:pt x="245" y="273"/>
                  </a:cubicBezTo>
                  <a:cubicBezTo>
                    <a:pt x="241" y="269"/>
                    <a:pt x="236" y="266"/>
                    <a:pt x="231" y="265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262" y="234"/>
                    <a:pt x="262" y="234"/>
                    <a:pt x="262" y="234"/>
                  </a:cubicBezTo>
                  <a:cubicBezTo>
                    <a:pt x="266" y="237"/>
                    <a:pt x="270" y="240"/>
                    <a:pt x="274" y="244"/>
                  </a:cubicBezTo>
                  <a:cubicBezTo>
                    <a:pt x="276" y="246"/>
                    <a:pt x="278" y="248"/>
                    <a:pt x="279" y="251"/>
                  </a:cubicBezTo>
                  <a:cubicBezTo>
                    <a:pt x="509" y="20"/>
                    <a:pt x="509" y="20"/>
                    <a:pt x="509" y="20"/>
                  </a:cubicBezTo>
                  <a:cubicBezTo>
                    <a:pt x="514" y="16"/>
                    <a:pt x="514" y="8"/>
                    <a:pt x="509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13249275" y="1751012"/>
              <a:ext cx="84138" cy="80963"/>
            </a:xfrm>
            <a:custGeom>
              <a:avLst/>
              <a:gdLst>
                <a:gd name="T0" fmla="*/ 31 w 48"/>
                <a:gd name="T1" fmla="*/ 0 h 46"/>
                <a:gd name="T2" fmla="*/ 0 w 48"/>
                <a:gd name="T3" fmla="*/ 31 h 46"/>
                <a:gd name="T4" fmla="*/ 14 w 48"/>
                <a:gd name="T5" fmla="*/ 39 h 46"/>
                <a:gd name="T6" fmla="*/ 19 w 48"/>
                <a:gd name="T7" fmla="*/ 46 h 46"/>
                <a:gd name="T8" fmla="*/ 48 w 48"/>
                <a:gd name="T9" fmla="*/ 17 h 46"/>
                <a:gd name="T10" fmla="*/ 43 w 48"/>
                <a:gd name="T11" fmla="*/ 10 h 46"/>
                <a:gd name="T12" fmla="*/ 31 w 48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6">
                  <a:moveTo>
                    <a:pt x="31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" y="32"/>
                    <a:pt x="10" y="35"/>
                    <a:pt x="14" y="39"/>
                  </a:cubicBezTo>
                  <a:cubicBezTo>
                    <a:pt x="16" y="41"/>
                    <a:pt x="18" y="43"/>
                    <a:pt x="19" y="4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4"/>
                    <a:pt x="45" y="12"/>
                    <a:pt x="43" y="10"/>
                  </a:cubicBezTo>
                  <a:cubicBezTo>
                    <a:pt x="39" y="6"/>
                    <a:pt x="35" y="3"/>
                    <a:pt x="3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9647238" y="3589337"/>
              <a:ext cx="895350" cy="890588"/>
            </a:xfrm>
            <a:custGeom>
              <a:avLst/>
              <a:gdLst>
                <a:gd name="T0" fmla="*/ 385 w 514"/>
                <a:gd name="T1" fmla="*/ 111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402 w 514"/>
                <a:gd name="T11" fmla="*/ 129 h 512"/>
                <a:gd name="T12" fmla="*/ 394 w 514"/>
                <a:gd name="T13" fmla="*/ 123 h 512"/>
                <a:gd name="T14" fmla="*/ 385 w 514"/>
                <a:gd name="T15" fmla="*/ 111 h 512"/>
                <a:gd name="T16" fmla="*/ 501 w 514"/>
                <a:gd name="T17" fmla="*/ 0 h 512"/>
                <a:gd name="T18" fmla="*/ 493 w 514"/>
                <a:gd name="T19" fmla="*/ 4 h 512"/>
                <a:gd name="T20" fmla="*/ 416 w 514"/>
                <a:gd name="T21" fmla="*/ 81 h 512"/>
                <a:gd name="T22" fmla="*/ 423 w 514"/>
                <a:gd name="T23" fmla="*/ 94 h 512"/>
                <a:gd name="T24" fmla="*/ 431 w 514"/>
                <a:gd name="T25" fmla="*/ 99 h 512"/>
                <a:gd name="T26" fmla="*/ 510 w 514"/>
                <a:gd name="T27" fmla="*/ 21 h 512"/>
                <a:gd name="T28" fmla="*/ 510 w 514"/>
                <a:gd name="T29" fmla="*/ 4 h 512"/>
                <a:gd name="T30" fmla="*/ 501 w 514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4" h="512">
                  <a:moveTo>
                    <a:pt x="385" y="111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7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399" y="127"/>
                    <a:pt x="397" y="125"/>
                    <a:pt x="394" y="123"/>
                  </a:cubicBezTo>
                  <a:cubicBezTo>
                    <a:pt x="391" y="119"/>
                    <a:pt x="388" y="115"/>
                    <a:pt x="385" y="111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4"/>
                  </a:cubicBezTo>
                  <a:cubicBezTo>
                    <a:pt x="416" y="81"/>
                    <a:pt x="416" y="81"/>
                    <a:pt x="416" y="81"/>
                  </a:cubicBezTo>
                  <a:cubicBezTo>
                    <a:pt x="417" y="86"/>
                    <a:pt x="419" y="90"/>
                    <a:pt x="423" y="94"/>
                  </a:cubicBezTo>
                  <a:cubicBezTo>
                    <a:pt x="425" y="96"/>
                    <a:pt x="428" y="98"/>
                    <a:pt x="431" y="99"/>
                  </a:cubicBezTo>
                  <a:cubicBezTo>
                    <a:pt x="510" y="21"/>
                    <a:pt x="510" y="21"/>
                    <a:pt x="510" y="21"/>
                  </a:cubicBezTo>
                  <a:cubicBezTo>
                    <a:pt x="514" y="16"/>
                    <a:pt x="514" y="8"/>
                    <a:pt x="510" y="4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10317163" y="3730625"/>
              <a:ext cx="80963" cy="82550"/>
            </a:xfrm>
            <a:custGeom>
              <a:avLst/>
              <a:gdLst>
                <a:gd name="T0" fmla="*/ 31 w 46"/>
                <a:gd name="T1" fmla="*/ 0 h 48"/>
                <a:gd name="T2" fmla="*/ 0 w 46"/>
                <a:gd name="T3" fmla="*/ 30 h 48"/>
                <a:gd name="T4" fmla="*/ 9 w 46"/>
                <a:gd name="T5" fmla="*/ 42 h 48"/>
                <a:gd name="T6" fmla="*/ 17 w 46"/>
                <a:gd name="T7" fmla="*/ 48 h 48"/>
                <a:gd name="T8" fmla="*/ 46 w 46"/>
                <a:gd name="T9" fmla="*/ 18 h 48"/>
                <a:gd name="T10" fmla="*/ 38 w 46"/>
                <a:gd name="T11" fmla="*/ 13 h 48"/>
                <a:gd name="T12" fmla="*/ 31 w 46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8">
                  <a:moveTo>
                    <a:pt x="31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3" y="34"/>
                    <a:pt x="6" y="38"/>
                    <a:pt x="9" y="42"/>
                  </a:cubicBezTo>
                  <a:cubicBezTo>
                    <a:pt x="12" y="44"/>
                    <a:pt x="14" y="46"/>
                    <a:pt x="17" y="4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3" y="17"/>
                    <a:pt x="40" y="15"/>
                    <a:pt x="38" y="13"/>
                  </a:cubicBezTo>
                  <a:cubicBezTo>
                    <a:pt x="34" y="9"/>
                    <a:pt x="32" y="5"/>
                    <a:pt x="3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13333413" y="5588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13284200" y="6064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13234988" y="655637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13187363" y="70485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1"/>
            <p:cNvSpPr/>
            <p:nvPr/>
          </p:nvSpPr>
          <p:spPr bwMode="auto">
            <a:xfrm>
              <a:off x="13138150" y="75247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"/>
            <p:cNvSpPr/>
            <p:nvPr/>
          </p:nvSpPr>
          <p:spPr bwMode="auto">
            <a:xfrm>
              <a:off x="13088938" y="801687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30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30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3"/>
            <p:cNvSpPr/>
            <p:nvPr/>
          </p:nvSpPr>
          <p:spPr bwMode="auto">
            <a:xfrm>
              <a:off x="13042900" y="850900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0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4"/>
            <p:cNvSpPr/>
            <p:nvPr/>
          </p:nvSpPr>
          <p:spPr bwMode="auto">
            <a:xfrm>
              <a:off x="10604500" y="403542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5"/>
            <p:cNvSpPr/>
            <p:nvPr/>
          </p:nvSpPr>
          <p:spPr bwMode="auto">
            <a:xfrm>
              <a:off x="10556875" y="408463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10507663" y="413385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10458450" y="418147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8"/>
            <p:cNvSpPr/>
            <p:nvPr/>
          </p:nvSpPr>
          <p:spPr bwMode="auto">
            <a:xfrm>
              <a:off x="10409238" y="4230687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1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10361613" y="42799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0"/>
            <p:cNvSpPr/>
            <p:nvPr/>
          </p:nvSpPr>
          <p:spPr bwMode="auto">
            <a:xfrm>
              <a:off x="10313988" y="43275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0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11820525" y="1662112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2"/>
            <p:cNvSpPr/>
            <p:nvPr/>
          </p:nvSpPr>
          <p:spPr bwMode="auto">
            <a:xfrm>
              <a:off x="11771313" y="17113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30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3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11723688" y="176053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4"/>
            <p:cNvSpPr/>
            <p:nvPr/>
          </p:nvSpPr>
          <p:spPr bwMode="auto">
            <a:xfrm>
              <a:off x="11676063" y="1808162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0 h 40"/>
                <a:gd name="T4" fmla="*/ 28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5"/>
            <p:cNvSpPr/>
            <p:nvPr/>
          </p:nvSpPr>
          <p:spPr bwMode="auto">
            <a:xfrm>
              <a:off x="11626850" y="1857375"/>
              <a:ext cx="60325" cy="60325"/>
            </a:xfrm>
            <a:custGeom>
              <a:avLst/>
              <a:gdLst>
                <a:gd name="T0" fmla="*/ 38 w 38"/>
                <a:gd name="T1" fmla="*/ 0 h 38"/>
                <a:gd name="T2" fmla="*/ 0 w 38"/>
                <a:gd name="T3" fmla="*/ 10 h 38"/>
                <a:gd name="T4" fmla="*/ 29 w 38"/>
                <a:gd name="T5" fmla="*/ 38 h 38"/>
                <a:gd name="T6" fmla="*/ 38 w 3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8">
                  <a:moveTo>
                    <a:pt x="38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6"/>
            <p:cNvSpPr/>
            <p:nvPr/>
          </p:nvSpPr>
          <p:spPr bwMode="auto">
            <a:xfrm>
              <a:off x="11577638" y="1906587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9 h 38"/>
                <a:gd name="T4" fmla="*/ 29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11530013" y="19542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8"/>
            <p:cNvSpPr/>
            <p:nvPr/>
          </p:nvSpPr>
          <p:spPr bwMode="auto">
            <a:xfrm>
              <a:off x="12387263" y="2744787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9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9"/>
            <p:cNvSpPr/>
            <p:nvPr/>
          </p:nvSpPr>
          <p:spPr bwMode="auto">
            <a:xfrm>
              <a:off x="12339638" y="27924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0"/>
            <p:cNvSpPr/>
            <p:nvPr/>
          </p:nvSpPr>
          <p:spPr bwMode="auto">
            <a:xfrm>
              <a:off x="12290425" y="2841625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1"/>
            <p:cNvSpPr/>
            <p:nvPr/>
          </p:nvSpPr>
          <p:spPr bwMode="auto">
            <a:xfrm>
              <a:off x="12241213" y="288766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2"/>
            <p:cNvSpPr/>
            <p:nvPr/>
          </p:nvSpPr>
          <p:spPr bwMode="auto">
            <a:xfrm>
              <a:off x="12192000" y="293687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30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30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3"/>
            <p:cNvSpPr/>
            <p:nvPr/>
          </p:nvSpPr>
          <p:spPr bwMode="auto">
            <a:xfrm>
              <a:off x="12144375" y="298608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4"/>
            <p:cNvSpPr/>
            <p:nvPr/>
          </p:nvSpPr>
          <p:spPr bwMode="auto">
            <a:xfrm>
              <a:off x="12096750" y="3033712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1 h 40"/>
                <a:gd name="T4" fmla="*/ 29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 userDrawn="1"/>
        </p:nvGrpSpPr>
        <p:grpSpPr>
          <a:xfrm>
            <a:off x="-1092609" y="4388795"/>
            <a:ext cx="2852737" cy="3783013"/>
            <a:chOff x="5691188" y="-2789238"/>
            <a:chExt cx="2852737" cy="3783013"/>
          </a:xfrm>
        </p:grpSpPr>
        <p:sp>
          <p:nvSpPr>
            <p:cNvPr id="51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 userDrawn="1"/>
        </p:nvGrpSpPr>
        <p:grpSpPr>
          <a:xfrm>
            <a:off x="-2190750" y="-762866"/>
            <a:ext cx="6319838" cy="6179657"/>
            <a:chOff x="-2228850" y="5086350"/>
            <a:chExt cx="3435350" cy="3359150"/>
          </a:xfrm>
        </p:grpSpPr>
        <p:sp>
          <p:nvSpPr>
            <p:cNvPr id="75" name="Freeform 68"/>
            <p:cNvSpPr/>
            <p:nvPr/>
          </p:nvSpPr>
          <p:spPr bwMode="auto">
            <a:xfrm>
              <a:off x="-1185862" y="5105400"/>
              <a:ext cx="1528763" cy="1644650"/>
            </a:xfrm>
            <a:custGeom>
              <a:avLst/>
              <a:gdLst>
                <a:gd name="T0" fmla="*/ 858 w 878"/>
                <a:gd name="T1" fmla="*/ 228 h 946"/>
                <a:gd name="T2" fmla="*/ 473 w 878"/>
                <a:gd name="T3" fmla="*/ 517 h 946"/>
                <a:gd name="T4" fmla="*/ 65 w 878"/>
                <a:gd name="T5" fmla="*/ 888 h 946"/>
                <a:gd name="T6" fmla="*/ 309 w 878"/>
                <a:gd name="T7" fmla="*/ 606 h 946"/>
                <a:gd name="T8" fmla="*/ 760 w 878"/>
                <a:gd name="T9" fmla="*/ 155 h 946"/>
                <a:gd name="T10" fmla="*/ 712 w 878"/>
                <a:gd name="T11" fmla="*/ 40 h 946"/>
                <a:gd name="T12" fmla="*/ 214 w 878"/>
                <a:gd name="T13" fmla="*/ 511 h 946"/>
                <a:gd name="T14" fmla="*/ 93 w 878"/>
                <a:gd name="T15" fmla="*/ 631 h 946"/>
                <a:gd name="T16" fmla="*/ 55 w 878"/>
                <a:gd name="T17" fmla="*/ 631 h 946"/>
                <a:gd name="T18" fmla="*/ 506 w 878"/>
                <a:gd name="T19" fmla="*/ 142 h 946"/>
                <a:gd name="T20" fmla="*/ 534 w 878"/>
                <a:gd name="T21" fmla="*/ 114 h 946"/>
                <a:gd name="T22" fmla="*/ 534 w 878"/>
                <a:gd name="T23" fmla="*/ 19 h 946"/>
                <a:gd name="T24" fmla="*/ 439 w 878"/>
                <a:gd name="T25" fmla="*/ 19 h 946"/>
                <a:gd name="T26" fmla="*/ 169 w 878"/>
                <a:gd name="T27" fmla="*/ 318 h 946"/>
                <a:gd name="T28" fmla="*/ 468 w 878"/>
                <a:gd name="T29" fmla="*/ 48 h 946"/>
                <a:gd name="T30" fmla="*/ 505 w 878"/>
                <a:gd name="T31" fmla="*/ 86 h 946"/>
                <a:gd name="T32" fmla="*/ 26 w 878"/>
                <a:gd name="T33" fmla="*/ 565 h 946"/>
                <a:gd name="T34" fmla="*/ 74 w 878"/>
                <a:gd name="T35" fmla="*/ 680 h 946"/>
                <a:gd name="T36" fmla="*/ 573 w 878"/>
                <a:gd name="T37" fmla="*/ 209 h 946"/>
                <a:gd name="T38" fmla="*/ 693 w 878"/>
                <a:gd name="T39" fmla="*/ 88 h 946"/>
                <a:gd name="T40" fmla="*/ 731 w 878"/>
                <a:gd name="T41" fmla="*/ 88 h 946"/>
                <a:gd name="T42" fmla="*/ 487 w 878"/>
                <a:gd name="T43" fmla="*/ 370 h 946"/>
                <a:gd name="T44" fmla="*/ 17 w 878"/>
                <a:gd name="T45" fmla="*/ 869 h 946"/>
                <a:gd name="T46" fmla="*/ 84 w 878"/>
                <a:gd name="T47" fmla="*/ 936 h 946"/>
                <a:gd name="T48" fmla="*/ 583 w 878"/>
                <a:gd name="T49" fmla="*/ 465 h 946"/>
                <a:gd name="T50" fmla="*/ 792 w 878"/>
                <a:gd name="T51" fmla="*/ 256 h 946"/>
                <a:gd name="T52" fmla="*/ 837 w 878"/>
                <a:gd name="T53" fmla="*/ 275 h 946"/>
                <a:gd name="T54" fmla="*/ 744 w 878"/>
                <a:gd name="T55" fmla="*/ 380 h 946"/>
                <a:gd name="T56" fmla="*/ 293 w 878"/>
                <a:gd name="T57" fmla="*/ 831 h 946"/>
                <a:gd name="T58" fmla="*/ 340 w 878"/>
                <a:gd name="T59" fmla="*/ 946 h 946"/>
                <a:gd name="T60" fmla="*/ 634 w 878"/>
                <a:gd name="T61" fmla="*/ 680 h 946"/>
                <a:gd name="T62" fmla="*/ 605 w 878"/>
                <a:gd name="T63" fmla="*/ 651 h 946"/>
                <a:gd name="T64" fmla="*/ 321 w 878"/>
                <a:gd name="T65" fmla="*/ 898 h 946"/>
                <a:gd name="T66" fmla="*/ 407 w 878"/>
                <a:gd name="T67" fmla="*/ 774 h 946"/>
                <a:gd name="T68" fmla="*/ 665 w 878"/>
                <a:gd name="T69" fmla="*/ 516 h 946"/>
                <a:gd name="T70" fmla="*/ 772 w 878"/>
                <a:gd name="T71" fmla="*/ 409 h 946"/>
                <a:gd name="T72" fmla="*/ 878 w 878"/>
                <a:gd name="T73" fmla="*/ 275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8" h="946">
                  <a:moveTo>
                    <a:pt x="878" y="275"/>
                  </a:moveTo>
                  <a:cubicBezTo>
                    <a:pt x="878" y="257"/>
                    <a:pt x="871" y="240"/>
                    <a:pt x="858" y="228"/>
                  </a:cubicBezTo>
                  <a:cubicBezTo>
                    <a:pt x="832" y="201"/>
                    <a:pt x="789" y="201"/>
                    <a:pt x="763" y="228"/>
                  </a:cubicBezTo>
                  <a:cubicBezTo>
                    <a:pt x="473" y="517"/>
                    <a:pt x="473" y="517"/>
                    <a:pt x="473" y="517"/>
                  </a:cubicBezTo>
                  <a:cubicBezTo>
                    <a:pt x="103" y="888"/>
                    <a:pt x="103" y="888"/>
                    <a:pt x="103" y="888"/>
                  </a:cubicBezTo>
                  <a:cubicBezTo>
                    <a:pt x="93" y="898"/>
                    <a:pt x="75" y="898"/>
                    <a:pt x="65" y="888"/>
                  </a:cubicBezTo>
                  <a:cubicBezTo>
                    <a:pt x="55" y="877"/>
                    <a:pt x="55" y="860"/>
                    <a:pt x="65" y="850"/>
                  </a:cubicBezTo>
                  <a:cubicBezTo>
                    <a:pt x="309" y="606"/>
                    <a:pt x="309" y="606"/>
                    <a:pt x="309" y="606"/>
                  </a:cubicBezTo>
                  <a:cubicBezTo>
                    <a:pt x="516" y="399"/>
                    <a:pt x="516" y="399"/>
                    <a:pt x="516" y="399"/>
                  </a:cubicBezTo>
                  <a:cubicBezTo>
                    <a:pt x="760" y="155"/>
                    <a:pt x="760" y="155"/>
                    <a:pt x="760" y="155"/>
                  </a:cubicBezTo>
                  <a:cubicBezTo>
                    <a:pt x="786" y="129"/>
                    <a:pt x="786" y="86"/>
                    <a:pt x="760" y="60"/>
                  </a:cubicBezTo>
                  <a:cubicBezTo>
                    <a:pt x="747" y="47"/>
                    <a:pt x="730" y="40"/>
                    <a:pt x="712" y="40"/>
                  </a:cubicBezTo>
                  <a:cubicBezTo>
                    <a:pt x="694" y="40"/>
                    <a:pt x="678" y="47"/>
                    <a:pt x="665" y="60"/>
                  </a:cubicBezTo>
                  <a:cubicBezTo>
                    <a:pt x="214" y="511"/>
                    <a:pt x="214" y="511"/>
                    <a:pt x="214" y="511"/>
                  </a:cubicBezTo>
                  <a:cubicBezTo>
                    <a:pt x="214" y="511"/>
                    <a:pt x="214" y="511"/>
                    <a:pt x="214" y="511"/>
                  </a:cubicBezTo>
                  <a:cubicBezTo>
                    <a:pt x="93" y="631"/>
                    <a:pt x="93" y="631"/>
                    <a:pt x="93" y="631"/>
                  </a:cubicBezTo>
                  <a:cubicBezTo>
                    <a:pt x="88" y="637"/>
                    <a:pt x="81" y="639"/>
                    <a:pt x="74" y="639"/>
                  </a:cubicBezTo>
                  <a:cubicBezTo>
                    <a:pt x="67" y="639"/>
                    <a:pt x="60" y="637"/>
                    <a:pt x="55" y="631"/>
                  </a:cubicBezTo>
                  <a:cubicBezTo>
                    <a:pt x="45" y="621"/>
                    <a:pt x="45" y="604"/>
                    <a:pt x="55" y="594"/>
                  </a:cubicBezTo>
                  <a:cubicBezTo>
                    <a:pt x="506" y="142"/>
                    <a:pt x="506" y="142"/>
                    <a:pt x="506" y="142"/>
                  </a:cubicBezTo>
                  <a:cubicBezTo>
                    <a:pt x="506" y="142"/>
                    <a:pt x="506" y="142"/>
                    <a:pt x="506" y="142"/>
                  </a:cubicBezTo>
                  <a:cubicBezTo>
                    <a:pt x="534" y="114"/>
                    <a:pt x="534" y="114"/>
                    <a:pt x="534" y="114"/>
                  </a:cubicBezTo>
                  <a:cubicBezTo>
                    <a:pt x="547" y="102"/>
                    <a:pt x="554" y="85"/>
                    <a:pt x="554" y="67"/>
                  </a:cubicBezTo>
                  <a:cubicBezTo>
                    <a:pt x="554" y="49"/>
                    <a:pt x="547" y="32"/>
                    <a:pt x="534" y="19"/>
                  </a:cubicBezTo>
                  <a:cubicBezTo>
                    <a:pt x="521" y="7"/>
                    <a:pt x="504" y="0"/>
                    <a:pt x="486" y="0"/>
                  </a:cubicBezTo>
                  <a:cubicBezTo>
                    <a:pt x="469" y="0"/>
                    <a:pt x="452" y="7"/>
                    <a:pt x="439" y="19"/>
                  </a:cubicBezTo>
                  <a:cubicBezTo>
                    <a:pt x="169" y="289"/>
                    <a:pt x="169" y="289"/>
                    <a:pt x="169" y="289"/>
                  </a:cubicBezTo>
                  <a:cubicBezTo>
                    <a:pt x="161" y="297"/>
                    <a:pt x="161" y="310"/>
                    <a:pt x="169" y="318"/>
                  </a:cubicBezTo>
                  <a:cubicBezTo>
                    <a:pt x="177" y="326"/>
                    <a:pt x="189" y="326"/>
                    <a:pt x="197" y="318"/>
                  </a:cubicBezTo>
                  <a:cubicBezTo>
                    <a:pt x="468" y="48"/>
                    <a:pt x="468" y="48"/>
                    <a:pt x="468" y="48"/>
                  </a:cubicBezTo>
                  <a:cubicBezTo>
                    <a:pt x="478" y="37"/>
                    <a:pt x="495" y="37"/>
                    <a:pt x="505" y="48"/>
                  </a:cubicBezTo>
                  <a:cubicBezTo>
                    <a:pt x="516" y="58"/>
                    <a:pt x="516" y="75"/>
                    <a:pt x="505" y="86"/>
                  </a:cubicBezTo>
                  <a:cubicBezTo>
                    <a:pt x="54" y="537"/>
                    <a:pt x="54" y="537"/>
                    <a:pt x="54" y="537"/>
                  </a:cubicBezTo>
                  <a:cubicBezTo>
                    <a:pt x="26" y="565"/>
                    <a:pt x="26" y="565"/>
                    <a:pt x="26" y="565"/>
                  </a:cubicBezTo>
                  <a:cubicBezTo>
                    <a:pt x="0" y="591"/>
                    <a:pt x="0" y="634"/>
                    <a:pt x="26" y="660"/>
                  </a:cubicBezTo>
                  <a:cubicBezTo>
                    <a:pt x="39" y="673"/>
                    <a:pt x="56" y="680"/>
                    <a:pt x="74" y="680"/>
                  </a:cubicBezTo>
                  <a:cubicBezTo>
                    <a:pt x="92" y="680"/>
                    <a:pt x="109" y="673"/>
                    <a:pt x="122" y="660"/>
                  </a:cubicBezTo>
                  <a:cubicBezTo>
                    <a:pt x="573" y="209"/>
                    <a:pt x="573" y="209"/>
                    <a:pt x="573" y="209"/>
                  </a:cubicBezTo>
                  <a:cubicBezTo>
                    <a:pt x="573" y="209"/>
                    <a:pt x="573" y="209"/>
                    <a:pt x="573" y="209"/>
                  </a:cubicBezTo>
                  <a:cubicBezTo>
                    <a:pt x="693" y="88"/>
                    <a:pt x="693" y="88"/>
                    <a:pt x="693" y="88"/>
                  </a:cubicBezTo>
                  <a:cubicBezTo>
                    <a:pt x="699" y="83"/>
                    <a:pt x="705" y="80"/>
                    <a:pt x="712" y="80"/>
                  </a:cubicBezTo>
                  <a:cubicBezTo>
                    <a:pt x="720" y="80"/>
                    <a:pt x="726" y="83"/>
                    <a:pt x="731" y="88"/>
                  </a:cubicBezTo>
                  <a:cubicBezTo>
                    <a:pt x="742" y="99"/>
                    <a:pt x="742" y="116"/>
                    <a:pt x="731" y="126"/>
                  </a:cubicBezTo>
                  <a:cubicBezTo>
                    <a:pt x="487" y="370"/>
                    <a:pt x="487" y="370"/>
                    <a:pt x="487" y="370"/>
                  </a:cubicBezTo>
                  <a:cubicBezTo>
                    <a:pt x="36" y="821"/>
                    <a:pt x="36" y="821"/>
                    <a:pt x="36" y="821"/>
                  </a:cubicBezTo>
                  <a:cubicBezTo>
                    <a:pt x="24" y="834"/>
                    <a:pt x="17" y="851"/>
                    <a:pt x="17" y="869"/>
                  </a:cubicBezTo>
                  <a:cubicBezTo>
                    <a:pt x="17" y="887"/>
                    <a:pt x="24" y="904"/>
                    <a:pt x="36" y="916"/>
                  </a:cubicBezTo>
                  <a:cubicBezTo>
                    <a:pt x="50" y="929"/>
                    <a:pt x="67" y="936"/>
                    <a:pt x="84" y="936"/>
                  </a:cubicBezTo>
                  <a:cubicBezTo>
                    <a:pt x="101" y="936"/>
                    <a:pt x="118" y="929"/>
                    <a:pt x="132" y="916"/>
                  </a:cubicBezTo>
                  <a:cubicBezTo>
                    <a:pt x="583" y="465"/>
                    <a:pt x="583" y="465"/>
                    <a:pt x="583" y="465"/>
                  </a:cubicBezTo>
                  <a:cubicBezTo>
                    <a:pt x="583" y="465"/>
                    <a:pt x="583" y="465"/>
                    <a:pt x="583" y="465"/>
                  </a:cubicBezTo>
                  <a:cubicBezTo>
                    <a:pt x="792" y="256"/>
                    <a:pt x="792" y="256"/>
                    <a:pt x="792" y="256"/>
                  </a:cubicBezTo>
                  <a:cubicBezTo>
                    <a:pt x="802" y="246"/>
                    <a:pt x="819" y="246"/>
                    <a:pt x="830" y="256"/>
                  </a:cubicBezTo>
                  <a:cubicBezTo>
                    <a:pt x="835" y="261"/>
                    <a:pt x="837" y="268"/>
                    <a:pt x="837" y="275"/>
                  </a:cubicBezTo>
                  <a:cubicBezTo>
                    <a:pt x="837" y="282"/>
                    <a:pt x="835" y="289"/>
                    <a:pt x="830" y="294"/>
                  </a:cubicBezTo>
                  <a:cubicBezTo>
                    <a:pt x="744" y="380"/>
                    <a:pt x="744" y="380"/>
                    <a:pt x="744" y="380"/>
                  </a:cubicBezTo>
                  <a:cubicBezTo>
                    <a:pt x="744" y="380"/>
                    <a:pt x="744" y="380"/>
                    <a:pt x="744" y="380"/>
                  </a:cubicBezTo>
                  <a:cubicBezTo>
                    <a:pt x="293" y="831"/>
                    <a:pt x="293" y="831"/>
                    <a:pt x="293" y="831"/>
                  </a:cubicBezTo>
                  <a:cubicBezTo>
                    <a:pt x="266" y="857"/>
                    <a:pt x="266" y="900"/>
                    <a:pt x="293" y="926"/>
                  </a:cubicBezTo>
                  <a:cubicBezTo>
                    <a:pt x="305" y="939"/>
                    <a:pt x="322" y="946"/>
                    <a:pt x="340" y="946"/>
                  </a:cubicBezTo>
                  <a:cubicBezTo>
                    <a:pt x="358" y="946"/>
                    <a:pt x="375" y="939"/>
                    <a:pt x="388" y="926"/>
                  </a:cubicBezTo>
                  <a:cubicBezTo>
                    <a:pt x="634" y="680"/>
                    <a:pt x="634" y="680"/>
                    <a:pt x="634" y="680"/>
                  </a:cubicBezTo>
                  <a:cubicBezTo>
                    <a:pt x="642" y="672"/>
                    <a:pt x="642" y="659"/>
                    <a:pt x="634" y="651"/>
                  </a:cubicBezTo>
                  <a:cubicBezTo>
                    <a:pt x="626" y="644"/>
                    <a:pt x="613" y="644"/>
                    <a:pt x="605" y="651"/>
                  </a:cubicBezTo>
                  <a:cubicBezTo>
                    <a:pt x="359" y="898"/>
                    <a:pt x="359" y="898"/>
                    <a:pt x="359" y="898"/>
                  </a:cubicBezTo>
                  <a:cubicBezTo>
                    <a:pt x="349" y="908"/>
                    <a:pt x="332" y="908"/>
                    <a:pt x="321" y="898"/>
                  </a:cubicBezTo>
                  <a:cubicBezTo>
                    <a:pt x="311" y="887"/>
                    <a:pt x="311" y="870"/>
                    <a:pt x="321" y="860"/>
                  </a:cubicBezTo>
                  <a:cubicBezTo>
                    <a:pt x="407" y="774"/>
                    <a:pt x="407" y="774"/>
                    <a:pt x="407" y="774"/>
                  </a:cubicBezTo>
                  <a:cubicBezTo>
                    <a:pt x="407" y="774"/>
                    <a:pt x="407" y="774"/>
                    <a:pt x="407" y="774"/>
                  </a:cubicBezTo>
                  <a:cubicBezTo>
                    <a:pt x="665" y="516"/>
                    <a:pt x="665" y="516"/>
                    <a:pt x="665" y="516"/>
                  </a:cubicBezTo>
                  <a:cubicBezTo>
                    <a:pt x="772" y="409"/>
                    <a:pt x="772" y="409"/>
                    <a:pt x="772" y="409"/>
                  </a:cubicBezTo>
                  <a:cubicBezTo>
                    <a:pt x="772" y="409"/>
                    <a:pt x="772" y="409"/>
                    <a:pt x="772" y="409"/>
                  </a:cubicBezTo>
                  <a:cubicBezTo>
                    <a:pt x="858" y="323"/>
                    <a:pt x="858" y="323"/>
                    <a:pt x="858" y="323"/>
                  </a:cubicBezTo>
                  <a:cubicBezTo>
                    <a:pt x="871" y="310"/>
                    <a:pt x="878" y="293"/>
                    <a:pt x="878" y="275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9"/>
            <p:cNvSpPr/>
            <p:nvPr/>
          </p:nvSpPr>
          <p:spPr bwMode="auto">
            <a:xfrm>
              <a:off x="-2228850" y="6799262"/>
              <a:ext cx="1527175" cy="1646238"/>
            </a:xfrm>
            <a:custGeom>
              <a:avLst/>
              <a:gdLst>
                <a:gd name="T0" fmla="*/ 19 w 877"/>
                <a:gd name="T1" fmla="*/ 719 h 947"/>
                <a:gd name="T2" fmla="*/ 404 w 877"/>
                <a:gd name="T3" fmla="*/ 429 h 947"/>
                <a:gd name="T4" fmla="*/ 812 w 877"/>
                <a:gd name="T5" fmla="*/ 59 h 947"/>
                <a:gd name="T6" fmla="*/ 569 w 877"/>
                <a:gd name="T7" fmla="*/ 341 h 947"/>
                <a:gd name="T8" fmla="*/ 117 w 877"/>
                <a:gd name="T9" fmla="*/ 792 h 947"/>
                <a:gd name="T10" fmla="*/ 165 w 877"/>
                <a:gd name="T11" fmla="*/ 907 h 947"/>
                <a:gd name="T12" fmla="*/ 664 w 877"/>
                <a:gd name="T13" fmla="*/ 436 h 947"/>
                <a:gd name="T14" fmla="*/ 785 w 877"/>
                <a:gd name="T15" fmla="*/ 315 h 947"/>
                <a:gd name="T16" fmla="*/ 823 w 877"/>
                <a:gd name="T17" fmla="*/ 315 h 947"/>
                <a:gd name="T18" fmla="*/ 371 w 877"/>
                <a:gd name="T19" fmla="*/ 804 h 947"/>
                <a:gd name="T20" fmla="*/ 343 w 877"/>
                <a:gd name="T21" fmla="*/ 832 h 947"/>
                <a:gd name="T22" fmla="*/ 343 w 877"/>
                <a:gd name="T23" fmla="*/ 927 h 947"/>
                <a:gd name="T24" fmla="*/ 439 w 877"/>
                <a:gd name="T25" fmla="*/ 927 h 947"/>
                <a:gd name="T26" fmla="*/ 709 w 877"/>
                <a:gd name="T27" fmla="*/ 628 h 947"/>
                <a:gd name="T28" fmla="*/ 410 w 877"/>
                <a:gd name="T29" fmla="*/ 899 h 947"/>
                <a:gd name="T30" fmla="*/ 372 w 877"/>
                <a:gd name="T31" fmla="*/ 861 h 947"/>
                <a:gd name="T32" fmla="*/ 851 w 877"/>
                <a:gd name="T33" fmla="*/ 382 h 947"/>
                <a:gd name="T34" fmla="*/ 804 w 877"/>
                <a:gd name="T35" fmla="*/ 267 h 947"/>
                <a:gd name="T36" fmla="*/ 305 w 877"/>
                <a:gd name="T37" fmla="*/ 737 h 947"/>
                <a:gd name="T38" fmla="*/ 184 w 877"/>
                <a:gd name="T39" fmla="*/ 858 h 947"/>
                <a:gd name="T40" fmla="*/ 146 w 877"/>
                <a:gd name="T41" fmla="*/ 858 h 947"/>
                <a:gd name="T42" fmla="*/ 390 w 877"/>
                <a:gd name="T43" fmla="*/ 576 h 947"/>
                <a:gd name="T44" fmla="*/ 861 w 877"/>
                <a:gd name="T45" fmla="*/ 78 h 947"/>
                <a:gd name="T46" fmla="*/ 793 w 877"/>
                <a:gd name="T47" fmla="*/ 11 h 947"/>
                <a:gd name="T48" fmla="*/ 295 w 877"/>
                <a:gd name="T49" fmla="*/ 481 h 947"/>
                <a:gd name="T50" fmla="*/ 86 w 877"/>
                <a:gd name="T51" fmla="*/ 690 h 947"/>
                <a:gd name="T52" fmla="*/ 40 w 877"/>
                <a:gd name="T53" fmla="*/ 671 h 947"/>
                <a:gd name="T54" fmla="*/ 134 w 877"/>
                <a:gd name="T55" fmla="*/ 566 h 947"/>
                <a:gd name="T56" fmla="*/ 585 w 877"/>
                <a:gd name="T57" fmla="*/ 115 h 947"/>
                <a:gd name="T58" fmla="*/ 537 w 877"/>
                <a:gd name="T59" fmla="*/ 0 h 947"/>
                <a:gd name="T60" fmla="*/ 243 w 877"/>
                <a:gd name="T61" fmla="*/ 266 h 947"/>
                <a:gd name="T62" fmla="*/ 272 w 877"/>
                <a:gd name="T63" fmla="*/ 295 h 947"/>
                <a:gd name="T64" fmla="*/ 556 w 877"/>
                <a:gd name="T65" fmla="*/ 49 h 947"/>
                <a:gd name="T66" fmla="*/ 470 w 877"/>
                <a:gd name="T67" fmla="*/ 173 h 947"/>
                <a:gd name="T68" fmla="*/ 213 w 877"/>
                <a:gd name="T69" fmla="*/ 430 h 947"/>
                <a:gd name="T70" fmla="*/ 105 w 877"/>
                <a:gd name="T71" fmla="*/ 538 h 947"/>
                <a:gd name="T72" fmla="*/ 0 w 877"/>
                <a:gd name="T73" fmla="*/ 671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7" h="947">
                  <a:moveTo>
                    <a:pt x="0" y="671"/>
                  </a:moveTo>
                  <a:cubicBezTo>
                    <a:pt x="0" y="689"/>
                    <a:pt x="7" y="706"/>
                    <a:pt x="19" y="719"/>
                  </a:cubicBezTo>
                  <a:cubicBezTo>
                    <a:pt x="46" y="745"/>
                    <a:pt x="88" y="745"/>
                    <a:pt x="115" y="719"/>
                  </a:cubicBezTo>
                  <a:cubicBezTo>
                    <a:pt x="404" y="429"/>
                    <a:pt x="404" y="429"/>
                    <a:pt x="404" y="429"/>
                  </a:cubicBezTo>
                  <a:cubicBezTo>
                    <a:pt x="775" y="59"/>
                    <a:pt x="775" y="59"/>
                    <a:pt x="775" y="59"/>
                  </a:cubicBezTo>
                  <a:cubicBezTo>
                    <a:pt x="785" y="48"/>
                    <a:pt x="802" y="48"/>
                    <a:pt x="812" y="59"/>
                  </a:cubicBezTo>
                  <a:cubicBezTo>
                    <a:pt x="823" y="69"/>
                    <a:pt x="823" y="86"/>
                    <a:pt x="812" y="97"/>
                  </a:cubicBezTo>
                  <a:cubicBezTo>
                    <a:pt x="569" y="341"/>
                    <a:pt x="569" y="341"/>
                    <a:pt x="569" y="341"/>
                  </a:cubicBezTo>
                  <a:cubicBezTo>
                    <a:pt x="361" y="548"/>
                    <a:pt x="361" y="548"/>
                    <a:pt x="361" y="548"/>
                  </a:cubicBezTo>
                  <a:cubicBezTo>
                    <a:pt x="117" y="792"/>
                    <a:pt x="117" y="792"/>
                    <a:pt x="117" y="792"/>
                  </a:cubicBezTo>
                  <a:cubicBezTo>
                    <a:pt x="91" y="818"/>
                    <a:pt x="91" y="861"/>
                    <a:pt x="117" y="887"/>
                  </a:cubicBezTo>
                  <a:cubicBezTo>
                    <a:pt x="130" y="900"/>
                    <a:pt x="147" y="907"/>
                    <a:pt x="165" y="907"/>
                  </a:cubicBezTo>
                  <a:cubicBezTo>
                    <a:pt x="183" y="907"/>
                    <a:pt x="200" y="900"/>
                    <a:pt x="213" y="887"/>
                  </a:cubicBezTo>
                  <a:cubicBezTo>
                    <a:pt x="664" y="436"/>
                    <a:pt x="664" y="436"/>
                    <a:pt x="664" y="436"/>
                  </a:cubicBezTo>
                  <a:cubicBezTo>
                    <a:pt x="664" y="436"/>
                    <a:pt x="664" y="436"/>
                    <a:pt x="664" y="436"/>
                  </a:cubicBezTo>
                  <a:cubicBezTo>
                    <a:pt x="785" y="315"/>
                    <a:pt x="785" y="315"/>
                    <a:pt x="785" y="315"/>
                  </a:cubicBezTo>
                  <a:cubicBezTo>
                    <a:pt x="790" y="310"/>
                    <a:pt x="796" y="307"/>
                    <a:pt x="804" y="307"/>
                  </a:cubicBezTo>
                  <a:cubicBezTo>
                    <a:pt x="811" y="307"/>
                    <a:pt x="817" y="310"/>
                    <a:pt x="823" y="315"/>
                  </a:cubicBezTo>
                  <a:cubicBezTo>
                    <a:pt x="833" y="325"/>
                    <a:pt x="833" y="342"/>
                    <a:pt x="823" y="353"/>
                  </a:cubicBezTo>
                  <a:cubicBezTo>
                    <a:pt x="371" y="804"/>
                    <a:pt x="371" y="804"/>
                    <a:pt x="371" y="804"/>
                  </a:cubicBezTo>
                  <a:cubicBezTo>
                    <a:pt x="371" y="804"/>
                    <a:pt x="371" y="804"/>
                    <a:pt x="371" y="804"/>
                  </a:cubicBezTo>
                  <a:cubicBezTo>
                    <a:pt x="343" y="832"/>
                    <a:pt x="343" y="832"/>
                    <a:pt x="343" y="832"/>
                  </a:cubicBezTo>
                  <a:cubicBezTo>
                    <a:pt x="331" y="845"/>
                    <a:pt x="324" y="862"/>
                    <a:pt x="324" y="880"/>
                  </a:cubicBezTo>
                  <a:cubicBezTo>
                    <a:pt x="324" y="898"/>
                    <a:pt x="331" y="915"/>
                    <a:pt x="343" y="927"/>
                  </a:cubicBezTo>
                  <a:cubicBezTo>
                    <a:pt x="356" y="940"/>
                    <a:pt x="373" y="947"/>
                    <a:pt x="391" y="947"/>
                  </a:cubicBezTo>
                  <a:cubicBezTo>
                    <a:pt x="409" y="947"/>
                    <a:pt x="426" y="940"/>
                    <a:pt x="439" y="927"/>
                  </a:cubicBezTo>
                  <a:cubicBezTo>
                    <a:pt x="709" y="657"/>
                    <a:pt x="709" y="657"/>
                    <a:pt x="709" y="657"/>
                  </a:cubicBezTo>
                  <a:cubicBezTo>
                    <a:pt x="717" y="649"/>
                    <a:pt x="717" y="636"/>
                    <a:pt x="709" y="628"/>
                  </a:cubicBezTo>
                  <a:cubicBezTo>
                    <a:pt x="701" y="620"/>
                    <a:pt x="688" y="620"/>
                    <a:pt x="680" y="628"/>
                  </a:cubicBezTo>
                  <a:cubicBezTo>
                    <a:pt x="410" y="899"/>
                    <a:pt x="410" y="899"/>
                    <a:pt x="410" y="899"/>
                  </a:cubicBezTo>
                  <a:cubicBezTo>
                    <a:pt x="399" y="909"/>
                    <a:pt x="382" y="909"/>
                    <a:pt x="372" y="899"/>
                  </a:cubicBezTo>
                  <a:cubicBezTo>
                    <a:pt x="362" y="888"/>
                    <a:pt x="362" y="871"/>
                    <a:pt x="372" y="861"/>
                  </a:cubicBezTo>
                  <a:cubicBezTo>
                    <a:pt x="823" y="410"/>
                    <a:pt x="823" y="410"/>
                    <a:pt x="823" y="410"/>
                  </a:cubicBezTo>
                  <a:cubicBezTo>
                    <a:pt x="851" y="382"/>
                    <a:pt x="851" y="382"/>
                    <a:pt x="851" y="382"/>
                  </a:cubicBezTo>
                  <a:cubicBezTo>
                    <a:pt x="877" y="355"/>
                    <a:pt x="877" y="313"/>
                    <a:pt x="851" y="286"/>
                  </a:cubicBezTo>
                  <a:cubicBezTo>
                    <a:pt x="838" y="274"/>
                    <a:pt x="822" y="267"/>
                    <a:pt x="804" y="267"/>
                  </a:cubicBezTo>
                  <a:cubicBezTo>
                    <a:pt x="786" y="267"/>
                    <a:pt x="769" y="274"/>
                    <a:pt x="756" y="286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184" y="858"/>
                    <a:pt x="184" y="858"/>
                    <a:pt x="184" y="858"/>
                  </a:cubicBezTo>
                  <a:cubicBezTo>
                    <a:pt x="179" y="863"/>
                    <a:pt x="172" y="866"/>
                    <a:pt x="165" y="866"/>
                  </a:cubicBezTo>
                  <a:cubicBezTo>
                    <a:pt x="158" y="866"/>
                    <a:pt x="151" y="863"/>
                    <a:pt x="146" y="858"/>
                  </a:cubicBezTo>
                  <a:cubicBezTo>
                    <a:pt x="136" y="848"/>
                    <a:pt x="136" y="831"/>
                    <a:pt x="146" y="820"/>
                  </a:cubicBezTo>
                  <a:cubicBezTo>
                    <a:pt x="390" y="576"/>
                    <a:pt x="390" y="576"/>
                    <a:pt x="390" y="576"/>
                  </a:cubicBezTo>
                  <a:cubicBezTo>
                    <a:pt x="841" y="125"/>
                    <a:pt x="841" y="125"/>
                    <a:pt x="841" y="125"/>
                  </a:cubicBezTo>
                  <a:cubicBezTo>
                    <a:pt x="854" y="113"/>
                    <a:pt x="861" y="96"/>
                    <a:pt x="861" y="78"/>
                  </a:cubicBezTo>
                  <a:cubicBezTo>
                    <a:pt x="861" y="60"/>
                    <a:pt x="854" y="43"/>
                    <a:pt x="841" y="30"/>
                  </a:cubicBezTo>
                  <a:cubicBezTo>
                    <a:pt x="828" y="17"/>
                    <a:pt x="811" y="11"/>
                    <a:pt x="793" y="11"/>
                  </a:cubicBezTo>
                  <a:cubicBezTo>
                    <a:pt x="776" y="11"/>
                    <a:pt x="759" y="17"/>
                    <a:pt x="746" y="30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86" y="690"/>
                    <a:pt x="86" y="690"/>
                    <a:pt x="86" y="690"/>
                  </a:cubicBezTo>
                  <a:cubicBezTo>
                    <a:pt x="75" y="701"/>
                    <a:pt x="58" y="701"/>
                    <a:pt x="48" y="690"/>
                  </a:cubicBezTo>
                  <a:cubicBezTo>
                    <a:pt x="43" y="685"/>
                    <a:pt x="40" y="678"/>
                    <a:pt x="40" y="671"/>
                  </a:cubicBezTo>
                  <a:cubicBezTo>
                    <a:pt x="40" y="664"/>
                    <a:pt x="43" y="657"/>
                    <a:pt x="48" y="652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585" y="115"/>
                    <a:pt x="585" y="115"/>
                    <a:pt x="585" y="115"/>
                  </a:cubicBezTo>
                  <a:cubicBezTo>
                    <a:pt x="611" y="89"/>
                    <a:pt x="611" y="46"/>
                    <a:pt x="585" y="20"/>
                  </a:cubicBezTo>
                  <a:cubicBezTo>
                    <a:pt x="572" y="7"/>
                    <a:pt x="555" y="0"/>
                    <a:pt x="537" y="0"/>
                  </a:cubicBezTo>
                  <a:cubicBezTo>
                    <a:pt x="519" y="0"/>
                    <a:pt x="502" y="7"/>
                    <a:pt x="490" y="20"/>
                  </a:cubicBezTo>
                  <a:cubicBezTo>
                    <a:pt x="243" y="266"/>
                    <a:pt x="243" y="266"/>
                    <a:pt x="243" y="266"/>
                  </a:cubicBezTo>
                  <a:cubicBezTo>
                    <a:pt x="236" y="274"/>
                    <a:pt x="236" y="287"/>
                    <a:pt x="243" y="295"/>
                  </a:cubicBezTo>
                  <a:cubicBezTo>
                    <a:pt x="251" y="303"/>
                    <a:pt x="264" y="303"/>
                    <a:pt x="272" y="295"/>
                  </a:cubicBezTo>
                  <a:cubicBezTo>
                    <a:pt x="518" y="49"/>
                    <a:pt x="518" y="49"/>
                    <a:pt x="518" y="49"/>
                  </a:cubicBezTo>
                  <a:cubicBezTo>
                    <a:pt x="529" y="38"/>
                    <a:pt x="546" y="38"/>
                    <a:pt x="556" y="49"/>
                  </a:cubicBezTo>
                  <a:cubicBezTo>
                    <a:pt x="567" y="59"/>
                    <a:pt x="567" y="76"/>
                    <a:pt x="556" y="87"/>
                  </a:cubicBezTo>
                  <a:cubicBezTo>
                    <a:pt x="470" y="173"/>
                    <a:pt x="470" y="173"/>
                    <a:pt x="470" y="173"/>
                  </a:cubicBezTo>
                  <a:cubicBezTo>
                    <a:pt x="470" y="173"/>
                    <a:pt x="470" y="173"/>
                    <a:pt x="470" y="173"/>
                  </a:cubicBezTo>
                  <a:cubicBezTo>
                    <a:pt x="213" y="430"/>
                    <a:pt x="213" y="430"/>
                    <a:pt x="213" y="430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9" y="624"/>
                    <a:pt x="19" y="624"/>
                    <a:pt x="19" y="624"/>
                  </a:cubicBezTo>
                  <a:cubicBezTo>
                    <a:pt x="7" y="636"/>
                    <a:pt x="0" y="653"/>
                    <a:pt x="0" y="6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0"/>
            <p:cNvSpPr/>
            <p:nvPr/>
          </p:nvSpPr>
          <p:spPr bwMode="auto">
            <a:xfrm>
              <a:off x="342900" y="5086350"/>
              <a:ext cx="863600" cy="858838"/>
            </a:xfrm>
            <a:custGeom>
              <a:avLst/>
              <a:gdLst>
                <a:gd name="T0" fmla="*/ 22 w 496"/>
                <a:gd name="T1" fmla="*/ 494 h 494"/>
                <a:gd name="T2" fmla="*/ 8 w 496"/>
                <a:gd name="T3" fmla="*/ 488 h 494"/>
                <a:gd name="T4" fmla="*/ 8 w 496"/>
                <a:gd name="T5" fmla="*/ 459 h 494"/>
                <a:gd name="T6" fmla="*/ 459 w 496"/>
                <a:gd name="T7" fmla="*/ 8 h 494"/>
                <a:gd name="T8" fmla="*/ 488 w 496"/>
                <a:gd name="T9" fmla="*/ 8 h 494"/>
                <a:gd name="T10" fmla="*/ 488 w 496"/>
                <a:gd name="T11" fmla="*/ 37 h 494"/>
                <a:gd name="T12" fmla="*/ 37 w 496"/>
                <a:gd name="T13" fmla="*/ 488 h 494"/>
                <a:gd name="T14" fmla="*/ 22 w 496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494">
                  <a:moveTo>
                    <a:pt x="22" y="494"/>
                  </a:moveTo>
                  <a:cubicBezTo>
                    <a:pt x="17" y="494"/>
                    <a:pt x="12" y="492"/>
                    <a:pt x="8" y="488"/>
                  </a:cubicBezTo>
                  <a:cubicBezTo>
                    <a:pt x="0" y="480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80" y="0"/>
                    <a:pt x="488" y="8"/>
                  </a:cubicBezTo>
                  <a:cubicBezTo>
                    <a:pt x="496" y="16"/>
                    <a:pt x="496" y="29"/>
                    <a:pt x="488" y="37"/>
                  </a:cubicBezTo>
                  <a:cubicBezTo>
                    <a:pt x="37" y="488"/>
                    <a:pt x="37" y="488"/>
                    <a:pt x="37" y="488"/>
                  </a:cubicBezTo>
                  <a:cubicBezTo>
                    <a:pt x="33" y="492"/>
                    <a:pt x="28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1"/>
            <p:cNvSpPr/>
            <p:nvPr/>
          </p:nvSpPr>
          <p:spPr bwMode="auto">
            <a:xfrm>
              <a:off x="-1965325" y="5884862"/>
              <a:ext cx="860425" cy="858838"/>
            </a:xfrm>
            <a:custGeom>
              <a:avLst/>
              <a:gdLst>
                <a:gd name="T0" fmla="*/ 22 w 495"/>
                <a:gd name="T1" fmla="*/ 494 h 494"/>
                <a:gd name="T2" fmla="*/ 8 w 495"/>
                <a:gd name="T3" fmla="*/ 488 h 494"/>
                <a:gd name="T4" fmla="*/ 8 w 495"/>
                <a:gd name="T5" fmla="*/ 459 h 494"/>
                <a:gd name="T6" fmla="*/ 459 w 495"/>
                <a:gd name="T7" fmla="*/ 8 h 494"/>
                <a:gd name="T8" fmla="*/ 487 w 495"/>
                <a:gd name="T9" fmla="*/ 8 h 494"/>
                <a:gd name="T10" fmla="*/ 487 w 495"/>
                <a:gd name="T11" fmla="*/ 37 h 494"/>
                <a:gd name="T12" fmla="*/ 36 w 495"/>
                <a:gd name="T13" fmla="*/ 488 h 494"/>
                <a:gd name="T14" fmla="*/ 22 w 495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4">
                  <a:moveTo>
                    <a:pt x="22" y="494"/>
                  </a:moveTo>
                  <a:cubicBezTo>
                    <a:pt x="17" y="494"/>
                    <a:pt x="12" y="492"/>
                    <a:pt x="8" y="488"/>
                  </a:cubicBezTo>
                  <a:cubicBezTo>
                    <a:pt x="0" y="480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9"/>
                    <a:pt x="487" y="37"/>
                  </a:cubicBezTo>
                  <a:cubicBezTo>
                    <a:pt x="36" y="488"/>
                    <a:pt x="36" y="488"/>
                    <a:pt x="36" y="488"/>
                  </a:cubicBezTo>
                  <a:cubicBezTo>
                    <a:pt x="32" y="492"/>
                    <a:pt x="27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2"/>
            <p:cNvSpPr/>
            <p:nvPr/>
          </p:nvSpPr>
          <p:spPr bwMode="auto">
            <a:xfrm>
              <a:off x="41275" y="5160962"/>
              <a:ext cx="895350" cy="892175"/>
            </a:xfrm>
            <a:custGeom>
              <a:avLst/>
              <a:gdLst>
                <a:gd name="T0" fmla="*/ 13 w 514"/>
                <a:gd name="T1" fmla="*/ 513 h 513"/>
                <a:gd name="T2" fmla="*/ 5 w 514"/>
                <a:gd name="T3" fmla="*/ 509 h 513"/>
                <a:gd name="T4" fmla="*/ 5 w 514"/>
                <a:gd name="T5" fmla="*/ 492 h 513"/>
                <a:gd name="T6" fmla="*/ 493 w 514"/>
                <a:gd name="T7" fmla="*/ 4 h 513"/>
                <a:gd name="T8" fmla="*/ 510 w 514"/>
                <a:gd name="T9" fmla="*/ 4 h 513"/>
                <a:gd name="T10" fmla="*/ 510 w 514"/>
                <a:gd name="T11" fmla="*/ 21 h 513"/>
                <a:gd name="T12" fmla="*/ 21 w 514"/>
                <a:gd name="T13" fmla="*/ 509 h 513"/>
                <a:gd name="T14" fmla="*/ 13 w 514"/>
                <a:gd name="T15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513">
                  <a:moveTo>
                    <a:pt x="13" y="513"/>
                  </a:moveTo>
                  <a:cubicBezTo>
                    <a:pt x="10" y="513"/>
                    <a:pt x="7" y="512"/>
                    <a:pt x="5" y="509"/>
                  </a:cubicBezTo>
                  <a:cubicBezTo>
                    <a:pt x="0" y="505"/>
                    <a:pt x="0" y="497"/>
                    <a:pt x="5" y="492"/>
                  </a:cubicBezTo>
                  <a:cubicBezTo>
                    <a:pt x="493" y="4"/>
                    <a:pt x="493" y="4"/>
                    <a:pt x="493" y="4"/>
                  </a:cubicBezTo>
                  <a:cubicBezTo>
                    <a:pt x="497" y="0"/>
                    <a:pt x="505" y="0"/>
                    <a:pt x="510" y="4"/>
                  </a:cubicBezTo>
                  <a:cubicBezTo>
                    <a:pt x="514" y="9"/>
                    <a:pt x="514" y="17"/>
                    <a:pt x="510" y="21"/>
                  </a:cubicBezTo>
                  <a:cubicBezTo>
                    <a:pt x="21" y="509"/>
                    <a:pt x="21" y="509"/>
                    <a:pt x="21" y="509"/>
                  </a:cubicBezTo>
                  <a:cubicBezTo>
                    <a:pt x="19" y="512"/>
                    <a:pt x="16" y="513"/>
                    <a:pt x="13" y="51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4"/>
            <p:cNvSpPr/>
            <p:nvPr/>
          </p:nvSpPr>
          <p:spPr bwMode="auto">
            <a:xfrm>
              <a:off x="-469900" y="5326062"/>
              <a:ext cx="636588" cy="652463"/>
            </a:xfrm>
            <a:custGeom>
              <a:avLst/>
              <a:gdLst>
                <a:gd name="T0" fmla="*/ 366 w 366"/>
                <a:gd name="T1" fmla="*/ 0 h 375"/>
                <a:gd name="T2" fmla="*/ 4 w 366"/>
                <a:gd name="T3" fmla="*/ 361 h 375"/>
                <a:gd name="T4" fmla="*/ 2 w 366"/>
                <a:gd name="T5" fmla="*/ 375 h 375"/>
                <a:gd name="T6" fmla="*/ 105 w 366"/>
                <a:gd name="T7" fmla="*/ 272 h 375"/>
                <a:gd name="T8" fmla="*/ 349 w 366"/>
                <a:gd name="T9" fmla="*/ 28 h 375"/>
                <a:gd name="T10" fmla="*/ 366 w 366"/>
                <a:gd name="T11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375">
                  <a:moveTo>
                    <a:pt x="366" y="0"/>
                  </a:moveTo>
                  <a:cubicBezTo>
                    <a:pt x="4" y="361"/>
                    <a:pt x="4" y="361"/>
                    <a:pt x="4" y="361"/>
                  </a:cubicBezTo>
                  <a:cubicBezTo>
                    <a:pt x="1" y="365"/>
                    <a:pt x="0" y="370"/>
                    <a:pt x="2" y="375"/>
                  </a:cubicBezTo>
                  <a:cubicBezTo>
                    <a:pt x="105" y="272"/>
                    <a:pt x="105" y="272"/>
                    <a:pt x="105" y="27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57" y="20"/>
                    <a:pt x="363" y="10"/>
                    <a:pt x="366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5"/>
            <p:cNvSpPr>
              <a:spLocks noEditPoints="1"/>
            </p:cNvSpPr>
            <p:nvPr/>
          </p:nvSpPr>
          <p:spPr bwMode="auto">
            <a:xfrm>
              <a:off x="-1604962" y="7202487"/>
              <a:ext cx="858838" cy="885825"/>
            </a:xfrm>
            <a:custGeom>
              <a:avLst/>
              <a:gdLst>
                <a:gd name="T0" fmla="*/ 428 w 494"/>
                <a:gd name="T1" fmla="*/ 82 h 510"/>
                <a:gd name="T2" fmla="*/ 427 w 494"/>
                <a:gd name="T3" fmla="*/ 83 h 510"/>
                <a:gd name="T4" fmla="*/ 306 w 494"/>
                <a:gd name="T5" fmla="*/ 204 h 510"/>
                <a:gd name="T6" fmla="*/ 306 w 494"/>
                <a:gd name="T7" fmla="*/ 204 h 510"/>
                <a:gd name="T8" fmla="*/ 0 w 494"/>
                <a:gd name="T9" fmla="*/ 510 h 510"/>
                <a:gd name="T10" fmla="*/ 1 w 494"/>
                <a:gd name="T11" fmla="*/ 509 h 510"/>
                <a:gd name="T12" fmla="*/ 428 w 494"/>
                <a:gd name="T13" fmla="*/ 82 h 510"/>
                <a:gd name="T14" fmla="*/ 480 w 494"/>
                <a:gd name="T15" fmla="*/ 0 h 510"/>
                <a:gd name="T16" fmla="*/ 472 w 494"/>
                <a:gd name="T17" fmla="*/ 4 h 510"/>
                <a:gd name="T18" fmla="*/ 441 w 494"/>
                <a:gd name="T19" fmla="*/ 35 h 510"/>
                <a:gd name="T20" fmla="*/ 446 w 494"/>
                <a:gd name="T21" fmla="*/ 35 h 510"/>
                <a:gd name="T22" fmla="*/ 470 w 494"/>
                <a:gd name="T23" fmla="*/ 39 h 510"/>
                <a:gd name="T24" fmla="*/ 489 w 494"/>
                <a:gd name="T25" fmla="*/ 21 h 510"/>
                <a:gd name="T26" fmla="*/ 489 w 494"/>
                <a:gd name="T27" fmla="*/ 4 h 510"/>
                <a:gd name="T28" fmla="*/ 480 w 494"/>
                <a:gd name="T29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4" h="510">
                  <a:moveTo>
                    <a:pt x="428" y="82"/>
                  </a:moveTo>
                  <a:cubicBezTo>
                    <a:pt x="428" y="82"/>
                    <a:pt x="427" y="82"/>
                    <a:pt x="427" y="83"/>
                  </a:cubicBezTo>
                  <a:cubicBezTo>
                    <a:pt x="306" y="204"/>
                    <a:pt x="306" y="204"/>
                    <a:pt x="306" y="204"/>
                  </a:cubicBezTo>
                  <a:cubicBezTo>
                    <a:pt x="306" y="204"/>
                    <a:pt x="306" y="204"/>
                    <a:pt x="306" y="204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10"/>
                    <a:pt x="0" y="509"/>
                    <a:pt x="1" y="509"/>
                  </a:cubicBezTo>
                  <a:cubicBezTo>
                    <a:pt x="428" y="82"/>
                    <a:pt x="428" y="82"/>
                    <a:pt x="428" y="82"/>
                  </a:cubicBezTo>
                  <a:moveTo>
                    <a:pt x="480" y="0"/>
                  </a:moveTo>
                  <a:cubicBezTo>
                    <a:pt x="477" y="0"/>
                    <a:pt x="474" y="1"/>
                    <a:pt x="472" y="4"/>
                  </a:cubicBezTo>
                  <a:cubicBezTo>
                    <a:pt x="441" y="35"/>
                    <a:pt x="441" y="35"/>
                    <a:pt x="441" y="35"/>
                  </a:cubicBezTo>
                  <a:cubicBezTo>
                    <a:pt x="442" y="35"/>
                    <a:pt x="444" y="35"/>
                    <a:pt x="446" y="35"/>
                  </a:cubicBezTo>
                  <a:cubicBezTo>
                    <a:pt x="454" y="35"/>
                    <a:pt x="463" y="36"/>
                    <a:pt x="470" y="39"/>
                  </a:cubicBezTo>
                  <a:cubicBezTo>
                    <a:pt x="489" y="21"/>
                    <a:pt x="489" y="21"/>
                    <a:pt x="489" y="21"/>
                  </a:cubicBezTo>
                  <a:cubicBezTo>
                    <a:pt x="494" y="16"/>
                    <a:pt x="494" y="9"/>
                    <a:pt x="489" y="4"/>
                  </a:cubicBezTo>
                  <a:cubicBezTo>
                    <a:pt x="487" y="1"/>
                    <a:pt x="483" y="0"/>
                    <a:pt x="48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6"/>
            <p:cNvSpPr/>
            <p:nvPr/>
          </p:nvSpPr>
          <p:spPr bwMode="auto">
            <a:xfrm>
              <a:off x="-1641475" y="7262812"/>
              <a:ext cx="854075" cy="828675"/>
            </a:xfrm>
            <a:custGeom>
              <a:avLst/>
              <a:gdLst>
                <a:gd name="T0" fmla="*/ 467 w 491"/>
                <a:gd name="T1" fmla="*/ 0 h 477"/>
                <a:gd name="T2" fmla="*/ 462 w 491"/>
                <a:gd name="T3" fmla="*/ 0 h 477"/>
                <a:gd name="T4" fmla="*/ 5 w 491"/>
                <a:gd name="T5" fmla="*/ 457 h 477"/>
                <a:gd name="T6" fmla="*/ 5 w 491"/>
                <a:gd name="T7" fmla="*/ 474 h 477"/>
                <a:gd name="T8" fmla="*/ 13 w 491"/>
                <a:gd name="T9" fmla="*/ 477 h 477"/>
                <a:gd name="T10" fmla="*/ 21 w 491"/>
                <a:gd name="T11" fmla="*/ 475 h 477"/>
                <a:gd name="T12" fmla="*/ 327 w 491"/>
                <a:gd name="T13" fmla="*/ 169 h 477"/>
                <a:gd name="T14" fmla="*/ 327 w 491"/>
                <a:gd name="T15" fmla="*/ 169 h 477"/>
                <a:gd name="T16" fmla="*/ 448 w 491"/>
                <a:gd name="T17" fmla="*/ 48 h 477"/>
                <a:gd name="T18" fmla="*/ 449 w 491"/>
                <a:gd name="T19" fmla="*/ 47 h 477"/>
                <a:gd name="T20" fmla="*/ 491 w 491"/>
                <a:gd name="T21" fmla="*/ 4 h 477"/>
                <a:gd name="T22" fmla="*/ 467 w 491"/>
                <a:gd name="T23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1" h="477">
                  <a:moveTo>
                    <a:pt x="467" y="0"/>
                  </a:moveTo>
                  <a:cubicBezTo>
                    <a:pt x="465" y="0"/>
                    <a:pt x="463" y="0"/>
                    <a:pt x="462" y="0"/>
                  </a:cubicBezTo>
                  <a:cubicBezTo>
                    <a:pt x="5" y="457"/>
                    <a:pt x="5" y="457"/>
                    <a:pt x="5" y="457"/>
                  </a:cubicBezTo>
                  <a:cubicBezTo>
                    <a:pt x="0" y="462"/>
                    <a:pt x="0" y="469"/>
                    <a:pt x="5" y="474"/>
                  </a:cubicBezTo>
                  <a:cubicBezTo>
                    <a:pt x="7" y="476"/>
                    <a:pt x="10" y="477"/>
                    <a:pt x="13" y="477"/>
                  </a:cubicBezTo>
                  <a:cubicBezTo>
                    <a:pt x="16" y="477"/>
                    <a:pt x="18" y="477"/>
                    <a:pt x="21" y="475"/>
                  </a:cubicBezTo>
                  <a:cubicBezTo>
                    <a:pt x="327" y="169"/>
                    <a:pt x="327" y="169"/>
                    <a:pt x="327" y="169"/>
                  </a:cubicBezTo>
                  <a:cubicBezTo>
                    <a:pt x="327" y="169"/>
                    <a:pt x="327" y="169"/>
                    <a:pt x="327" y="169"/>
                  </a:cubicBezTo>
                  <a:cubicBezTo>
                    <a:pt x="448" y="48"/>
                    <a:pt x="448" y="48"/>
                    <a:pt x="448" y="48"/>
                  </a:cubicBezTo>
                  <a:cubicBezTo>
                    <a:pt x="448" y="47"/>
                    <a:pt x="449" y="47"/>
                    <a:pt x="449" y="47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4" y="1"/>
                    <a:pt x="475" y="0"/>
                    <a:pt x="46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7"/>
            <p:cNvSpPr/>
            <p:nvPr/>
          </p:nvSpPr>
          <p:spPr bwMode="auto">
            <a:xfrm>
              <a:off x="-2173287" y="6499225"/>
              <a:ext cx="896938" cy="893763"/>
            </a:xfrm>
            <a:custGeom>
              <a:avLst/>
              <a:gdLst>
                <a:gd name="T0" fmla="*/ 13 w 515"/>
                <a:gd name="T1" fmla="*/ 514 h 514"/>
                <a:gd name="T2" fmla="*/ 5 w 515"/>
                <a:gd name="T3" fmla="*/ 510 h 514"/>
                <a:gd name="T4" fmla="*/ 5 w 515"/>
                <a:gd name="T5" fmla="*/ 493 h 514"/>
                <a:gd name="T6" fmla="*/ 493 w 515"/>
                <a:gd name="T7" fmla="*/ 5 h 514"/>
                <a:gd name="T8" fmla="*/ 510 w 515"/>
                <a:gd name="T9" fmla="*/ 5 h 514"/>
                <a:gd name="T10" fmla="*/ 510 w 515"/>
                <a:gd name="T11" fmla="*/ 22 h 514"/>
                <a:gd name="T12" fmla="*/ 22 w 515"/>
                <a:gd name="T13" fmla="*/ 510 h 514"/>
                <a:gd name="T14" fmla="*/ 13 w 515"/>
                <a:gd name="T1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514">
                  <a:moveTo>
                    <a:pt x="13" y="514"/>
                  </a:moveTo>
                  <a:cubicBezTo>
                    <a:pt x="10" y="514"/>
                    <a:pt x="7" y="513"/>
                    <a:pt x="5" y="510"/>
                  </a:cubicBezTo>
                  <a:cubicBezTo>
                    <a:pt x="0" y="506"/>
                    <a:pt x="0" y="498"/>
                    <a:pt x="5" y="493"/>
                  </a:cubicBezTo>
                  <a:cubicBezTo>
                    <a:pt x="493" y="5"/>
                    <a:pt x="493" y="5"/>
                    <a:pt x="493" y="5"/>
                  </a:cubicBezTo>
                  <a:cubicBezTo>
                    <a:pt x="498" y="0"/>
                    <a:pt x="505" y="0"/>
                    <a:pt x="510" y="5"/>
                  </a:cubicBezTo>
                  <a:cubicBezTo>
                    <a:pt x="515" y="10"/>
                    <a:pt x="515" y="17"/>
                    <a:pt x="510" y="22"/>
                  </a:cubicBezTo>
                  <a:cubicBezTo>
                    <a:pt x="22" y="510"/>
                    <a:pt x="22" y="510"/>
                    <a:pt x="22" y="510"/>
                  </a:cubicBezTo>
                  <a:cubicBezTo>
                    <a:pt x="19" y="513"/>
                    <a:pt x="16" y="514"/>
                    <a:pt x="13" y="5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8"/>
            <p:cNvSpPr/>
            <p:nvPr/>
          </p:nvSpPr>
          <p:spPr bwMode="auto">
            <a:xfrm>
              <a:off x="-1374775" y="574992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9"/>
            <p:cNvSpPr/>
            <p:nvPr/>
          </p:nvSpPr>
          <p:spPr bwMode="auto">
            <a:xfrm>
              <a:off x="-1422400" y="5799137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0"/>
            <p:cNvSpPr/>
            <p:nvPr/>
          </p:nvSpPr>
          <p:spPr bwMode="auto">
            <a:xfrm>
              <a:off x="-1471612" y="5848350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9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1"/>
            <p:cNvSpPr/>
            <p:nvPr/>
          </p:nvSpPr>
          <p:spPr bwMode="auto">
            <a:xfrm>
              <a:off x="-1520825" y="5895975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30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30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2"/>
            <p:cNvSpPr/>
            <p:nvPr/>
          </p:nvSpPr>
          <p:spPr bwMode="auto">
            <a:xfrm>
              <a:off x="-1568450" y="59436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3"/>
            <p:cNvSpPr/>
            <p:nvPr/>
          </p:nvSpPr>
          <p:spPr bwMode="auto">
            <a:xfrm>
              <a:off x="-1616075" y="5991225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1 h 40"/>
                <a:gd name="T4" fmla="*/ 29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4"/>
            <p:cNvSpPr/>
            <p:nvPr/>
          </p:nvSpPr>
          <p:spPr bwMode="auto">
            <a:xfrm>
              <a:off x="-1665287" y="6040437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5"/>
            <p:cNvSpPr/>
            <p:nvPr/>
          </p:nvSpPr>
          <p:spPr bwMode="auto">
            <a:xfrm>
              <a:off x="-341312" y="6770687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0 h 40"/>
                <a:gd name="T4" fmla="*/ 28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6"/>
            <p:cNvSpPr/>
            <p:nvPr/>
          </p:nvSpPr>
          <p:spPr bwMode="auto">
            <a:xfrm>
              <a:off x="-390525" y="681990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87"/>
            <p:cNvSpPr/>
            <p:nvPr/>
          </p:nvSpPr>
          <p:spPr bwMode="auto">
            <a:xfrm>
              <a:off x="-439737" y="6867525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88"/>
            <p:cNvSpPr/>
            <p:nvPr/>
          </p:nvSpPr>
          <p:spPr bwMode="auto">
            <a:xfrm>
              <a:off x="-487362" y="6916737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9"/>
            <p:cNvSpPr/>
            <p:nvPr/>
          </p:nvSpPr>
          <p:spPr bwMode="auto">
            <a:xfrm>
              <a:off x="-536575" y="6965950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0"/>
            <p:cNvSpPr/>
            <p:nvPr/>
          </p:nvSpPr>
          <p:spPr bwMode="auto">
            <a:xfrm>
              <a:off x="-585787" y="7013575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1"/>
            <p:cNvSpPr/>
            <p:nvPr/>
          </p:nvSpPr>
          <p:spPr bwMode="auto">
            <a:xfrm>
              <a:off x="-633412" y="70612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 userDrawn="1"/>
        </p:nvGrpSpPr>
        <p:grpSpPr>
          <a:xfrm>
            <a:off x="9324975" y="4531118"/>
            <a:ext cx="2847975" cy="3781425"/>
            <a:chOff x="1227138" y="5867400"/>
            <a:chExt cx="2847975" cy="3781425"/>
          </a:xfrm>
        </p:grpSpPr>
        <p:sp>
          <p:nvSpPr>
            <p:cNvPr id="99" name="Freeform 92"/>
            <p:cNvSpPr/>
            <p:nvPr/>
          </p:nvSpPr>
          <p:spPr bwMode="auto">
            <a:xfrm>
              <a:off x="1227138" y="7548562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1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50 h 1208"/>
                <a:gd name="T14" fmla="*/ 525 w 1075"/>
                <a:gd name="T15" fmla="*/ 1045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8 w 1075"/>
                <a:gd name="T21" fmla="*/ 978 h 1208"/>
                <a:gd name="T22" fmla="*/ 760 w 1075"/>
                <a:gd name="T23" fmla="*/ 677 h 1208"/>
                <a:gd name="T24" fmla="*/ 760 w 1075"/>
                <a:gd name="T25" fmla="*/ 582 h 1208"/>
                <a:gd name="T26" fmla="*/ 665 w 1075"/>
                <a:gd name="T27" fmla="*/ 582 h 1208"/>
                <a:gd name="T28" fmla="*/ 93 w 1075"/>
                <a:gd name="T29" fmla="*/ 1154 h 1208"/>
                <a:gd name="T30" fmla="*/ 55 w 1075"/>
                <a:gd name="T31" fmla="*/ 1116 h 1208"/>
                <a:gd name="T32" fmla="*/ 299 w 1075"/>
                <a:gd name="T33" fmla="*/ 872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7 h 1208"/>
                <a:gd name="T46" fmla="*/ 169 w 1075"/>
                <a:gd name="T47" fmla="*/ 811 h 1208"/>
                <a:gd name="T48" fmla="*/ 131 w 1075"/>
                <a:gd name="T49" fmla="*/ 774 h 1208"/>
                <a:gd name="T50" fmla="*/ 408 w 1075"/>
                <a:gd name="T51" fmla="*/ 496 h 1208"/>
                <a:gd name="T52" fmla="*/ 494 w 1075"/>
                <a:gd name="T53" fmla="*/ 315 h 1208"/>
                <a:gd name="T54" fmla="*/ 398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1 w 1075"/>
                <a:gd name="T73" fmla="*/ 722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1" y="722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2" y="1208"/>
                    <a:pt x="95" y="1208"/>
                    <a:pt x="121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600"/>
                    <a:pt x="721" y="600"/>
                    <a:pt x="731" y="610"/>
                  </a:cubicBezTo>
                  <a:cubicBezTo>
                    <a:pt x="742" y="621"/>
                    <a:pt x="742" y="638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50"/>
                    <a:pt x="430" y="950"/>
                    <a:pt x="430" y="950"/>
                  </a:cubicBezTo>
                  <a:cubicBezTo>
                    <a:pt x="404" y="976"/>
                    <a:pt x="404" y="1019"/>
                    <a:pt x="430" y="1045"/>
                  </a:cubicBezTo>
                  <a:cubicBezTo>
                    <a:pt x="456" y="1071"/>
                    <a:pt x="499" y="1071"/>
                    <a:pt x="525" y="1045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7"/>
                    <a:pt x="469" y="1027"/>
                    <a:pt x="458" y="1016"/>
                  </a:cubicBezTo>
                  <a:cubicBezTo>
                    <a:pt x="448" y="1006"/>
                    <a:pt x="448" y="989"/>
                    <a:pt x="458" y="978"/>
                  </a:cubicBezTo>
                  <a:cubicBezTo>
                    <a:pt x="603" y="834"/>
                    <a:pt x="603" y="834"/>
                    <a:pt x="603" y="834"/>
                  </a:cubicBezTo>
                  <a:cubicBezTo>
                    <a:pt x="760" y="677"/>
                    <a:pt x="760" y="677"/>
                    <a:pt x="760" y="677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2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2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4"/>
                    <a:pt x="93" y="1154"/>
                    <a:pt x="93" y="1154"/>
                  </a:cubicBezTo>
                  <a:cubicBezTo>
                    <a:pt x="82" y="1164"/>
                    <a:pt x="65" y="1164"/>
                    <a:pt x="55" y="1154"/>
                  </a:cubicBezTo>
                  <a:cubicBezTo>
                    <a:pt x="44" y="1143"/>
                    <a:pt x="44" y="1126"/>
                    <a:pt x="55" y="1116"/>
                  </a:cubicBezTo>
                  <a:cubicBezTo>
                    <a:pt x="299" y="872"/>
                    <a:pt x="299" y="872"/>
                    <a:pt x="299" y="872"/>
                  </a:cubicBezTo>
                  <a:cubicBezTo>
                    <a:pt x="299" y="872"/>
                    <a:pt x="299" y="872"/>
                    <a:pt x="299" y="872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3"/>
                    <a:pt x="1055" y="20"/>
                  </a:cubicBezTo>
                  <a:cubicBezTo>
                    <a:pt x="1042" y="7"/>
                    <a:pt x="1025" y="0"/>
                    <a:pt x="1008" y="0"/>
                  </a:cubicBezTo>
                  <a:cubicBezTo>
                    <a:pt x="991" y="0"/>
                    <a:pt x="973" y="7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7"/>
                    <a:pt x="204" y="777"/>
                    <a:pt x="204" y="777"/>
                  </a:cubicBezTo>
                  <a:cubicBezTo>
                    <a:pt x="204" y="777"/>
                    <a:pt x="204" y="777"/>
                    <a:pt x="204" y="777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4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1"/>
                    <a:pt x="494" y="411"/>
                    <a:pt x="494" y="411"/>
                  </a:cubicBezTo>
                  <a:cubicBezTo>
                    <a:pt x="520" y="384"/>
                    <a:pt x="520" y="342"/>
                    <a:pt x="494" y="315"/>
                  </a:cubicBezTo>
                  <a:cubicBezTo>
                    <a:pt x="481" y="303"/>
                    <a:pt x="464" y="296"/>
                    <a:pt x="446" y="296"/>
                  </a:cubicBezTo>
                  <a:cubicBezTo>
                    <a:pt x="428" y="296"/>
                    <a:pt x="411" y="303"/>
                    <a:pt x="398" y="315"/>
                  </a:cubicBezTo>
                  <a:cubicBezTo>
                    <a:pt x="292" y="422"/>
                    <a:pt x="292" y="422"/>
                    <a:pt x="292" y="422"/>
                  </a:cubicBezTo>
                  <a:cubicBezTo>
                    <a:pt x="284" y="430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5" y="354"/>
                    <a:pt x="475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2"/>
                    <a:pt x="336" y="702"/>
                    <a:pt x="336" y="702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4"/>
                    <a:pt x="1035" y="60"/>
                    <a:pt x="1035" y="67"/>
                  </a:cubicBezTo>
                  <a:cubicBezTo>
                    <a:pt x="1035" y="75"/>
                    <a:pt x="1032" y="81"/>
                    <a:pt x="1027" y="86"/>
                  </a:cubicBezTo>
                  <a:cubicBezTo>
                    <a:pt x="391" y="722"/>
                    <a:pt x="391" y="722"/>
                    <a:pt x="391" y="72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3"/>
            <p:cNvSpPr/>
            <p:nvPr/>
          </p:nvSpPr>
          <p:spPr bwMode="auto">
            <a:xfrm>
              <a:off x="2162175" y="6672262"/>
              <a:ext cx="1550988" cy="1587500"/>
            </a:xfrm>
            <a:custGeom>
              <a:avLst/>
              <a:gdLst>
                <a:gd name="T0" fmla="*/ 864 w 891"/>
                <a:gd name="T1" fmla="*/ 27 h 913"/>
                <a:gd name="T2" fmla="*/ 648 w 891"/>
                <a:gd name="T3" fmla="*/ 147 h 913"/>
                <a:gd name="T4" fmla="*/ 453 w 891"/>
                <a:gd name="T5" fmla="*/ 343 h 913"/>
                <a:gd name="T6" fmla="*/ 318 w 891"/>
                <a:gd name="T7" fmla="*/ 478 h 913"/>
                <a:gd name="T8" fmla="*/ 49 w 891"/>
                <a:gd name="T9" fmla="*/ 709 h 913"/>
                <a:gd name="T10" fmla="*/ 316 w 891"/>
                <a:gd name="T11" fmla="*/ 404 h 913"/>
                <a:gd name="T12" fmla="*/ 461 w 891"/>
                <a:gd name="T13" fmla="*/ 164 h 913"/>
                <a:gd name="T14" fmla="*/ 217 w 891"/>
                <a:gd name="T15" fmla="*/ 313 h 913"/>
                <a:gd name="T16" fmla="*/ 245 w 891"/>
                <a:gd name="T17" fmla="*/ 341 h 913"/>
                <a:gd name="T18" fmla="*/ 432 w 891"/>
                <a:gd name="T19" fmla="*/ 193 h 913"/>
                <a:gd name="T20" fmla="*/ 288 w 891"/>
                <a:gd name="T21" fmla="*/ 375 h 913"/>
                <a:gd name="T22" fmla="*/ 0 w 891"/>
                <a:gd name="T23" fmla="*/ 690 h 913"/>
                <a:gd name="T24" fmla="*/ 68 w 891"/>
                <a:gd name="T25" fmla="*/ 757 h 913"/>
                <a:gd name="T26" fmla="*/ 417 w 891"/>
                <a:gd name="T27" fmla="*/ 436 h 913"/>
                <a:gd name="T28" fmla="*/ 836 w 891"/>
                <a:gd name="T29" fmla="*/ 55 h 913"/>
                <a:gd name="T30" fmla="*/ 592 w 891"/>
                <a:gd name="T31" fmla="*/ 337 h 913"/>
                <a:gd name="T32" fmla="*/ 540 w 891"/>
                <a:gd name="T33" fmla="*/ 389 h 913"/>
                <a:gd name="T34" fmla="*/ 540 w 891"/>
                <a:gd name="T35" fmla="*/ 484 h 913"/>
                <a:gd name="T36" fmla="*/ 635 w 891"/>
                <a:gd name="T37" fmla="*/ 484 h 913"/>
                <a:gd name="T38" fmla="*/ 651 w 891"/>
                <a:gd name="T39" fmla="*/ 469 h 913"/>
                <a:gd name="T40" fmla="*/ 687 w 891"/>
                <a:gd name="T41" fmla="*/ 432 h 913"/>
                <a:gd name="T42" fmla="*/ 760 w 891"/>
                <a:gd name="T43" fmla="*/ 397 h 913"/>
                <a:gd name="T44" fmla="*/ 483 w 891"/>
                <a:gd name="T45" fmla="*/ 712 h 913"/>
                <a:gd name="T46" fmla="*/ 397 w 891"/>
                <a:gd name="T47" fmla="*/ 798 h 913"/>
                <a:gd name="T48" fmla="*/ 445 w 891"/>
                <a:gd name="T49" fmla="*/ 913 h 913"/>
                <a:gd name="T50" fmla="*/ 598 w 891"/>
                <a:gd name="T51" fmla="*/ 787 h 913"/>
                <a:gd name="T52" fmla="*/ 570 w 891"/>
                <a:gd name="T53" fmla="*/ 758 h 913"/>
                <a:gd name="T54" fmla="*/ 445 w 891"/>
                <a:gd name="T55" fmla="*/ 873 h 913"/>
                <a:gd name="T56" fmla="*/ 426 w 891"/>
                <a:gd name="T57" fmla="*/ 827 h 913"/>
                <a:gd name="T58" fmla="*/ 651 w 891"/>
                <a:gd name="T59" fmla="*/ 602 h 913"/>
                <a:gd name="T60" fmla="*/ 789 w 891"/>
                <a:gd name="T61" fmla="*/ 369 h 913"/>
                <a:gd name="T62" fmla="*/ 606 w 891"/>
                <a:gd name="T63" fmla="*/ 456 h 913"/>
                <a:gd name="T64" fmla="*/ 560 w 891"/>
                <a:gd name="T65" fmla="*/ 437 h 913"/>
                <a:gd name="T66" fmla="*/ 864 w 891"/>
                <a:gd name="T67" fmla="*/ 122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1" h="913">
                  <a:moveTo>
                    <a:pt x="864" y="122"/>
                  </a:moveTo>
                  <a:cubicBezTo>
                    <a:pt x="891" y="96"/>
                    <a:pt x="891" y="53"/>
                    <a:pt x="864" y="27"/>
                  </a:cubicBezTo>
                  <a:cubicBezTo>
                    <a:pt x="838" y="0"/>
                    <a:pt x="795" y="0"/>
                    <a:pt x="769" y="27"/>
                  </a:cubicBezTo>
                  <a:cubicBezTo>
                    <a:pt x="648" y="147"/>
                    <a:pt x="648" y="147"/>
                    <a:pt x="648" y="147"/>
                  </a:cubicBezTo>
                  <a:cubicBezTo>
                    <a:pt x="648" y="147"/>
                    <a:pt x="648" y="147"/>
                    <a:pt x="648" y="147"/>
                  </a:cubicBezTo>
                  <a:cubicBezTo>
                    <a:pt x="453" y="343"/>
                    <a:pt x="453" y="343"/>
                    <a:pt x="453" y="343"/>
                  </a:cubicBezTo>
                  <a:cubicBezTo>
                    <a:pt x="318" y="478"/>
                    <a:pt x="318" y="478"/>
                    <a:pt x="318" y="478"/>
                  </a:cubicBezTo>
                  <a:cubicBezTo>
                    <a:pt x="318" y="478"/>
                    <a:pt x="318" y="478"/>
                    <a:pt x="318" y="478"/>
                  </a:cubicBezTo>
                  <a:cubicBezTo>
                    <a:pt x="87" y="709"/>
                    <a:pt x="87" y="709"/>
                    <a:pt x="87" y="709"/>
                  </a:cubicBezTo>
                  <a:cubicBezTo>
                    <a:pt x="76" y="719"/>
                    <a:pt x="59" y="719"/>
                    <a:pt x="49" y="709"/>
                  </a:cubicBezTo>
                  <a:cubicBezTo>
                    <a:pt x="38" y="699"/>
                    <a:pt x="38" y="682"/>
                    <a:pt x="49" y="671"/>
                  </a:cubicBezTo>
                  <a:cubicBezTo>
                    <a:pt x="316" y="404"/>
                    <a:pt x="316" y="404"/>
                    <a:pt x="316" y="404"/>
                  </a:cubicBezTo>
                  <a:cubicBezTo>
                    <a:pt x="461" y="259"/>
                    <a:pt x="461" y="259"/>
                    <a:pt x="461" y="259"/>
                  </a:cubicBezTo>
                  <a:cubicBezTo>
                    <a:pt x="487" y="233"/>
                    <a:pt x="487" y="190"/>
                    <a:pt x="461" y="164"/>
                  </a:cubicBezTo>
                  <a:cubicBezTo>
                    <a:pt x="435" y="138"/>
                    <a:pt x="392" y="138"/>
                    <a:pt x="366" y="164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209" y="321"/>
                    <a:pt x="209" y="333"/>
                    <a:pt x="217" y="341"/>
                  </a:cubicBezTo>
                  <a:cubicBezTo>
                    <a:pt x="225" y="349"/>
                    <a:pt x="238" y="349"/>
                    <a:pt x="245" y="341"/>
                  </a:cubicBezTo>
                  <a:cubicBezTo>
                    <a:pt x="394" y="193"/>
                    <a:pt x="394" y="193"/>
                    <a:pt x="394" y="193"/>
                  </a:cubicBezTo>
                  <a:cubicBezTo>
                    <a:pt x="405" y="182"/>
                    <a:pt x="422" y="182"/>
                    <a:pt x="432" y="193"/>
                  </a:cubicBezTo>
                  <a:cubicBezTo>
                    <a:pt x="443" y="203"/>
                    <a:pt x="443" y="220"/>
                    <a:pt x="432" y="230"/>
                  </a:cubicBezTo>
                  <a:cubicBezTo>
                    <a:pt x="288" y="375"/>
                    <a:pt x="288" y="375"/>
                    <a:pt x="288" y="375"/>
                  </a:cubicBezTo>
                  <a:cubicBezTo>
                    <a:pt x="20" y="642"/>
                    <a:pt x="20" y="642"/>
                    <a:pt x="20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20" y="738"/>
                  </a:cubicBezTo>
                  <a:cubicBezTo>
                    <a:pt x="33" y="751"/>
                    <a:pt x="51" y="757"/>
                    <a:pt x="68" y="757"/>
                  </a:cubicBezTo>
                  <a:cubicBezTo>
                    <a:pt x="85" y="757"/>
                    <a:pt x="102" y="751"/>
                    <a:pt x="115" y="738"/>
                  </a:cubicBezTo>
                  <a:cubicBezTo>
                    <a:pt x="417" y="436"/>
                    <a:pt x="417" y="436"/>
                    <a:pt x="417" y="436"/>
                  </a:cubicBezTo>
                  <a:cubicBezTo>
                    <a:pt x="798" y="55"/>
                    <a:pt x="798" y="55"/>
                    <a:pt x="798" y="55"/>
                  </a:cubicBezTo>
                  <a:cubicBezTo>
                    <a:pt x="808" y="45"/>
                    <a:pt x="825" y="45"/>
                    <a:pt x="836" y="55"/>
                  </a:cubicBezTo>
                  <a:cubicBezTo>
                    <a:pt x="846" y="66"/>
                    <a:pt x="846" y="83"/>
                    <a:pt x="836" y="93"/>
                  </a:cubicBezTo>
                  <a:cubicBezTo>
                    <a:pt x="592" y="337"/>
                    <a:pt x="592" y="337"/>
                    <a:pt x="592" y="337"/>
                  </a:cubicBezTo>
                  <a:cubicBezTo>
                    <a:pt x="592" y="337"/>
                    <a:pt x="592" y="337"/>
                    <a:pt x="592" y="337"/>
                  </a:cubicBezTo>
                  <a:cubicBezTo>
                    <a:pt x="540" y="389"/>
                    <a:pt x="540" y="389"/>
                    <a:pt x="540" y="389"/>
                  </a:cubicBezTo>
                  <a:cubicBezTo>
                    <a:pt x="527" y="402"/>
                    <a:pt x="520" y="419"/>
                    <a:pt x="520" y="437"/>
                  </a:cubicBezTo>
                  <a:cubicBezTo>
                    <a:pt x="520" y="455"/>
                    <a:pt x="527" y="472"/>
                    <a:pt x="540" y="484"/>
                  </a:cubicBezTo>
                  <a:cubicBezTo>
                    <a:pt x="553" y="498"/>
                    <a:pt x="570" y="504"/>
                    <a:pt x="587" y="504"/>
                  </a:cubicBezTo>
                  <a:cubicBezTo>
                    <a:pt x="604" y="504"/>
                    <a:pt x="622" y="498"/>
                    <a:pt x="635" y="484"/>
                  </a:cubicBezTo>
                  <a:cubicBezTo>
                    <a:pt x="651" y="469"/>
                    <a:pt x="651" y="469"/>
                    <a:pt x="651" y="469"/>
                  </a:cubicBezTo>
                  <a:cubicBezTo>
                    <a:pt x="651" y="469"/>
                    <a:pt x="651" y="469"/>
                    <a:pt x="651" y="469"/>
                  </a:cubicBezTo>
                  <a:cubicBezTo>
                    <a:pt x="687" y="432"/>
                    <a:pt x="687" y="432"/>
                    <a:pt x="687" y="432"/>
                  </a:cubicBezTo>
                  <a:cubicBezTo>
                    <a:pt x="687" y="432"/>
                    <a:pt x="687" y="432"/>
                    <a:pt x="687" y="432"/>
                  </a:cubicBezTo>
                  <a:cubicBezTo>
                    <a:pt x="722" y="397"/>
                    <a:pt x="722" y="397"/>
                    <a:pt x="722" y="397"/>
                  </a:cubicBezTo>
                  <a:cubicBezTo>
                    <a:pt x="732" y="387"/>
                    <a:pt x="749" y="387"/>
                    <a:pt x="760" y="397"/>
                  </a:cubicBezTo>
                  <a:cubicBezTo>
                    <a:pt x="770" y="408"/>
                    <a:pt x="770" y="425"/>
                    <a:pt x="760" y="435"/>
                  </a:cubicBezTo>
                  <a:cubicBezTo>
                    <a:pt x="483" y="712"/>
                    <a:pt x="483" y="712"/>
                    <a:pt x="483" y="712"/>
                  </a:cubicBezTo>
                  <a:cubicBezTo>
                    <a:pt x="483" y="712"/>
                    <a:pt x="483" y="712"/>
                    <a:pt x="483" y="712"/>
                  </a:cubicBezTo>
                  <a:cubicBezTo>
                    <a:pt x="397" y="798"/>
                    <a:pt x="397" y="798"/>
                    <a:pt x="397" y="798"/>
                  </a:cubicBezTo>
                  <a:cubicBezTo>
                    <a:pt x="371" y="824"/>
                    <a:pt x="371" y="867"/>
                    <a:pt x="397" y="893"/>
                  </a:cubicBezTo>
                  <a:cubicBezTo>
                    <a:pt x="410" y="906"/>
                    <a:pt x="427" y="913"/>
                    <a:pt x="445" y="913"/>
                  </a:cubicBezTo>
                  <a:cubicBezTo>
                    <a:pt x="463" y="913"/>
                    <a:pt x="479" y="906"/>
                    <a:pt x="492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6" y="779"/>
                    <a:pt x="606" y="766"/>
                    <a:pt x="598" y="758"/>
                  </a:cubicBezTo>
                  <a:cubicBezTo>
                    <a:pt x="591" y="750"/>
                    <a:pt x="578" y="750"/>
                    <a:pt x="570" y="758"/>
                  </a:cubicBezTo>
                  <a:cubicBezTo>
                    <a:pt x="464" y="865"/>
                    <a:pt x="464" y="865"/>
                    <a:pt x="464" y="865"/>
                  </a:cubicBezTo>
                  <a:cubicBezTo>
                    <a:pt x="458" y="870"/>
                    <a:pt x="452" y="873"/>
                    <a:pt x="445" y="873"/>
                  </a:cubicBezTo>
                  <a:cubicBezTo>
                    <a:pt x="437" y="873"/>
                    <a:pt x="431" y="870"/>
                    <a:pt x="426" y="865"/>
                  </a:cubicBezTo>
                  <a:cubicBezTo>
                    <a:pt x="415" y="854"/>
                    <a:pt x="415" y="837"/>
                    <a:pt x="426" y="827"/>
                  </a:cubicBezTo>
                  <a:cubicBezTo>
                    <a:pt x="651" y="602"/>
                    <a:pt x="651" y="602"/>
                    <a:pt x="651" y="602"/>
                  </a:cubicBezTo>
                  <a:cubicBezTo>
                    <a:pt x="651" y="602"/>
                    <a:pt x="651" y="602"/>
                    <a:pt x="651" y="602"/>
                  </a:cubicBezTo>
                  <a:cubicBezTo>
                    <a:pt x="789" y="464"/>
                    <a:pt x="789" y="464"/>
                    <a:pt x="789" y="464"/>
                  </a:cubicBezTo>
                  <a:cubicBezTo>
                    <a:pt x="815" y="438"/>
                    <a:pt x="815" y="395"/>
                    <a:pt x="789" y="369"/>
                  </a:cubicBezTo>
                  <a:cubicBezTo>
                    <a:pt x="762" y="342"/>
                    <a:pt x="720" y="342"/>
                    <a:pt x="693" y="369"/>
                  </a:cubicBezTo>
                  <a:cubicBezTo>
                    <a:pt x="606" y="456"/>
                    <a:pt x="606" y="456"/>
                    <a:pt x="606" y="456"/>
                  </a:cubicBezTo>
                  <a:cubicBezTo>
                    <a:pt x="596" y="466"/>
                    <a:pt x="579" y="466"/>
                    <a:pt x="568" y="456"/>
                  </a:cubicBezTo>
                  <a:cubicBezTo>
                    <a:pt x="563" y="451"/>
                    <a:pt x="560" y="444"/>
                    <a:pt x="560" y="437"/>
                  </a:cubicBezTo>
                  <a:cubicBezTo>
                    <a:pt x="560" y="430"/>
                    <a:pt x="563" y="423"/>
                    <a:pt x="568" y="418"/>
                  </a:cubicBezTo>
                  <a:cubicBezTo>
                    <a:pt x="864" y="122"/>
                    <a:pt x="864" y="122"/>
                    <a:pt x="864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4"/>
            <p:cNvSpPr>
              <a:spLocks noEditPoints="1"/>
            </p:cNvSpPr>
            <p:nvPr/>
          </p:nvSpPr>
          <p:spPr bwMode="auto">
            <a:xfrm>
              <a:off x="3044825" y="5867400"/>
              <a:ext cx="1030288" cy="1028700"/>
            </a:xfrm>
            <a:custGeom>
              <a:avLst/>
              <a:gdLst>
                <a:gd name="T0" fmla="*/ 68 w 592"/>
                <a:gd name="T1" fmla="*/ 592 h 592"/>
                <a:gd name="T2" fmla="*/ 20 w 592"/>
                <a:gd name="T3" fmla="*/ 573 h 592"/>
                <a:gd name="T4" fmla="*/ 0 w 592"/>
                <a:gd name="T5" fmla="*/ 525 h 592"/>
                <a:gd name="T6" fmla="*/ 20 w 592"/>
                <a:gd name="T7" fmla="*/ 477 h 592"/>
                <a:gd name="T8" fmla="*/ 471 w 592"/>
                <a:gd name="T9" fmla="*/ 26 h 592"/>
                <a:gd name="T10" fmla="*/ 566 w 592"/>
                <a:gd name="T11" fmla="*/ 26 h 592"/>
                <a:gd name="T12" fmla="*/ 566 w 592"/>
                <a:gd name="T13" fmla="*/ 121 h 592"/>
                <a:gd name="T14" fmla="*/ 115 w 592"/>
                <a:gd name="T15" fmla="*/ 573 h 592"/>
                <a:gd name="T16" fmla="*/ 68 w 592"/>
                <a:gd name="T17" fmla="*/ 592 h 592"/>
                <a:gd name="T18" fmla="*/ 519 w 592"/>
                <a:gd name="T19" fmla="*/ 47 h 592"/>
                <a:gd name="T20" fmla="*/ 500 w 592"/>
                <a:gd name="T21" fmla="*/ 55 h 592"/>
                <a:gd name="T22" fmla="*/ 49 w 592"/>
                <a:gd name="T23" fmla="*/ 506 h 592"/>
                <a:gd name="T24" fmla="*/ 41 w 592"/>
                <a:gd name="T25" fmla="*/ 525 h 592"/>
                <a:gd name="T26" fmla="*/ 49 w 592"/>
                <a:gd name="T27" fmla="*/ 544 h 592"/>
                <a:gd name="T28" fmla="*/ 68 w 592"/>
                <a:gd name="T29" fmla="*/ 552 h 592"/>
                <a:gd name="T30" fmla="*/ 86 w 592"/>
                <a:gd name="T31" fmla="*/ 544 h 592"/>
                <a:gd name="T32" fmla="*/ 538 w 592"/>
                <a:gd name="T33" fmla="*/ 93 h 592"/>
                <a:gd name="T34" fmla="*/ 538 w 592"/>
                <a:gd name="T35" fmla="*/ 55 h 592"/>
                <a:gd name="T36" fmla="*/ 519 w 592"/>
                <a:gd name="T37" fmla="*/ 47 h 592"/>
                <a:gd name="T38" fmla="*/ 552 w 592"/>
                <a:gd name="T39" fmla="*/ 107 h 592"/>
                <a:gd name="T40" fmla="*/ 552 w 592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2">
                  <a:moveTo>
                    <a:pt x="68" y="592"/>
                  </a:moveTo>
                  <a:cubicBezTo>
                    <a:pt x="50" y="592"/>
                    <a:pt x="33" y="585"/>
                    <a:pt x="20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2" y="53"/>
                    <a:pt x="592" y="95"/>
                    <a:pt x="566" y="121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5"/>
                    <a:pt x="85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50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3" y="511"/>
                    <a:pt x="41" y="518"/>
                    <a:pt x="41" y="525"/>
                  </a:cubicBezTo>
                  <a:cubicBezTo>
                    <a:pt x="41" y="532"/>
                    <a:pt x="43" y="539"/>
                    <a:pt x="49" y="544"/>
                  </a:cubicBezTo>
                  <a:cubicBezTo>
                    <a:pt x="54" y="549"/>
                    <a:pt x="60" y="552"/>
                    <a:pt x="68" y="552"/>
                  </a:cubicBezTo>
                  <a:cubicBezTo>
                    <a:pt x="75" y="552"/>
                    <a:pt x="81" y="549"/>
                    <a:pt x="86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50"/>
                    <a:pt x="525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5"/>
            <p:cNvSpPr/>
            <p:nvPr/>
          </p:nvSpPr>
          <p:spPr bwMode="auto">
            <a:xfrm>
              <a:off x="3105150" y="7427912"/>
              <a:ext cx="862013" cy="858838"/>
            </a:xfrm>
            <a:custGeom>
              <a:avLst/>
              <a:gdLst>
                <a:gd name="T0" fmla="*/ 22 w 495"/>
                <a:gd name="T1" fmla="*/ 494 h 494"/>
                <a:gd name="T2" fmla="*/ 7 w 495"/>
                <a:gd name="T3" fmla="*/ 488 h 494"/>
                <a:gd name="T4" fmla="*/ 7 w 495"/>
                <a:gd name="T5" fmla="*/ 459 h 494"/>
                <a:gd name="T6" fmla="*/ 459 w 495"/>
                <a:gd name="T7" fmla="*/ 8 h 494"/>
                <a:gd name="T8" fmla="*/ 487 w 495"/>
                <a:gd name="T9" fmla="*/ 8 h 494"/>
                <a:gd name="T10" fmla="*/ 487 w 495"/>
                <a:gd name="T11" fmla="*/ 37 h 494"/>
                <a:gd name="T12" fmla="*/ 36 w 495"/>
                <a:gd name="T13" fmla="*/ 488 h 494"/>
                <a:gd name="T14" fmla="*/ 22 w 495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4">
                  <a:moveTo>
                    <a:pt x="22" y="494"/>
                  </a:moveTo>
                  <a:cubicBezTo>
                    <a:pt x="17" y="494"/>
                    <a:pt x="11" y="492"/>
                    <a:pt x="7" y="488"/>
                  </a:cubicBezTo>
                  <a:cubicBezTo>
                    <a:pt x="0" y="480"/>
                    <a:pt x="0" y="467"/>
                    <a:pt x="7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6" y="0"/>
                    <a:pt x="479" y="0"/>
                    <a:pt x="487" y="8"/>
                  </a:cubicBezTo>
                  <a:cubicBezTo>
                    <a:pt x="495" y="16"/>
                    <a:pt x="495" y="29"/>
                    <a:pt x="487" y="37"/>
                  </a:cubicBezTo>
                  <a:cubicBezTo>
                    <a:pt x="36" y="488"/>
                    <a:pt x="36" y="488"/>
                    <a:pt x="36" y="488"/>
                  </a:cubicBezTo>
                  <a:cubicBezTo>
                    <a:pt x="32" y="492"/>
                    <a:pt x="27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7"/>
            <p:cNvSpPr/>
            <p:nvPr/>
          </p:nvSpPr>
          <p:spPr bwMode="auto">
            <a:xfrm>
              <a:off x="1728788" y="8062912"/>
              <a:ext cx="312738" cy="277813"/>
            </a:xfrm>
            <a:custGeom>
              <a:avLst/>
              <a:gdLst>
                <a:gd name="T0" fmla="*/ 158 w 180"/>
                <a:gd name="T1" fmla="*/ 0 h 160"/>
                <a:gd name="T2" fmla="*/ 149 w 180"/>
                <a:gd name="T3" fmla="*/ 0 h 160"/>
                <a:gd name="T4" fmla="*/ 0 w 180"/>
                <a:gd name="T5" fmla="*/ 149 h 160"/>
                <a:gd name="T6" fmla="*/ 4 w 180"/>
                <a:gd name="T7" fmla="*/ 154 h 160"/>
                <a:gd name="T8" fmla="*/ 18 w 180"/>
                <a:gd name="T9" fmla="*/ 160 h 160"/>
                <a:gd name="T10" fmla="*/ 24 w 180"/>
                <a:gd name="T11" fmla="*/ 160 h 160"/>
                <a:gd name="T12" fmla="*/ 180 w 180"/>
                <a:gd name="T13" fmla="*/ 3 h 160"/>
                <a:gd name="T14" fmla="*/ 158 w 180"/>
                <a:gd name="T1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0">
                  <a:moveTo>
                    <a:pt x="158" y="0"/>
                  </a:moveTo>
                  <a:cubicBezTo>
                    <a:pt x="155" y="0"/>
                    <a:pt x="152" y="0"/>
                    <a:pt x="149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51"/>
                    <a:pt x="3" y="153"/>
                    <a:pt x="4" y="154"/>
                  </a:cubicBezTo>
                  <a:cubicBezTo>
                    <a:pt x="8" y="158"/>
                    <a:pt x="13" y="160"/>
                    <a:pt x="18" y="160"/>
                  </a:cubicBezTo>
                  <a:cubicBezTo>
                    <a:pt x="20" y="160"/>
                    <a:pt x="22" y="160"/>
                    <a:pt x="24" y="160"/>
                  </a:cubicBezTo>
                  <a:cubicBezTo>
                    <a:pt x="180" y="3"/>
                    <a:pt x="180" y="3"/>
                    <a:pt x="180" y="3"/>
                  </a:cubicBezTo>
                  <a:cubicBezTo>
                    <a:pt x="173" y="1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8"/>
            <p:cNvSpPr>
              <a:spLocks noEditPoints="1"/>
            </p:cNvSpPr>
            <p:nvPr/>
          </p:nvSpPr>
          <p:spPr bwMode="auto">
            <a:xfrm>
              <a:off x="2308225" y="7907337"/>
              <a:ext cx="893763" cy="890588"/>
            </a:xfrm>
            <a:custGeom>
              <a:avLst/>
              <a:gdLst>
                <a:gd name="T0" fmla="*/ 100 w 514"/>
                <a:gd name="T1" fmla="*/ 397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4 h 512"/>
                <a:gd name="T12" fmla="*/ 110 w 514"/>
                <a:gd name="T13" fmla="*/ 403 h 512"/>
                <a:gd name="T14" fmla="*/ 100 w 514"/>
                <a:gd name="T15" fmla="*/ 397 h 512"/>
                <a:gd name="T16" fmla="*/ 313 w 514"/>
                <a:gd name="T17" fmla="*/ 183 h 512"/>
                <a:gd name="T18" fmla="*/ 130 w 514"/>
                <a:gd name="T19" fmla="*/ 367 h 512"/>
                <a:gd name="T20" fmla="*/ 139 w 514"/>
                <a:gd name="T21" fmla="*/ 375 h 512"/>
                <a:gd name="T22" fmla="*/ 147 w 514"/>
                <a:gd name="T23" fmla="*/ 384 h 512"/>
                <a:gd name="T24" fmla="*/ 334 w 514"/>
                <a:gd name="T25" fmla="*/ 197 h 512"/>
                <a:gd name="T26" fmla="*/ 313 w 514"/>
                <a:gd name="T27" fmla="*/ 183 h 512"/>
                <a:gd name="T28" fmla="*/ 501 w 514"/>
                <a:gd name="T29" fmla="*/ 0 h 512"/>
                <a:gd name="T30" fmla="*/ 493 w 514"/>
                <a:gd name="T31" fmla="*/ 4 h 512"/>
                <a:gd name="T32" fmla="*/ 342 w 514"/>
                <a:gd name="T33" fmla="*/ 154 h 512"/>
                <a:gd name="T34" fmla="*/ 361 w 514"/>
                <a:gd name="T35" fmla="*/ 162 h 512"/>
                <a:gd name="T36" fmla="*/ 371 w 514"/>
                <a:gd name="T37" fmla="*/ 160 h 512"/>
                <a:gd name="T38" fmla="*/ 510 w 514"/>
                <a:gd name="T39" fmla="*/ 21 h 512"/>
                <a:gd name="T40" fmla="*/ 510 w 514"/>
                <a:gd name="T41" fmla="*/ 4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7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7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4"/>
                    <a:pt x="117" y="414"/>
                    <a:pt x="117" y="414"/>
                  </a:cubicBezTo>
                  <a:cubicBezTo>
                    <a:pt x="115" y="410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7"/>
                  </a:cubicBezTo>
                  <a:moveTo>
                    <a:pt x="313" y="183"/>
                  </a:moveTo>
                  <a:cubicBezTo>
                    <a:pt x="130" y="367"/>
                    <a:pt x="130" y="367"/>
                    <a:pt x="130" y="367"/>
                  </a:cubicBezTo>
                  <a:cubicBezTo>
                    <a:pt x="133" y="369"/>
                    <a:pt x="136" y="372"/>
                    <a:pt x="139" y="375"/>
                  </a:cubicBezTo>
                  <a:cubicBezTo>
                    <a:pt x="142" y="377"/>
                    <a:pt x="144" y="380"/>
                    <a:pt x="147" y="384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326" y="193"/>
                    <a:pt x="319" y="189"/>
                    <a:pt x="313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4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2"/>
                    <a:pt x="361" y="162"/>
                  </a:cubicBezTo>
                  <a:cubicBezTo>
                    <a:pt x="364" y="162"/>
                    <a:pt x="368" y="161"/>
                    <a:pt x="371" y="160"/>
                  </a:cubicBezTo>
                  <a:cubicBezTo>
                    <a:pt x="510" y="21"/>
                    <a:pt x="510" y="21"/>
                    <a:pt x="510" y="21"/>
                  </a:cubicBezTo>
                  <a:cubicBezTo>
                    <a:pt x="514" y="16"/>
                    <a:pt x="514" y="8"/>
                    <a:pt x="510" y="4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99"/>
            <p:cNvSpPr/>
            <p:nvPr/>
          </p:nvSpPr>
          <p:spPr bwMode="auto">
            <a:xfrm>
              <a:off x="2481263" y="8545512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6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1"/>
                    <a:pt x="7" y="33"/>
                    <a:pt x="10" y="36"/>
                  </a:cubicBezTo>
                  <a:cubicBezTo>
                    <a:pt x="13" y="39"/>
                    <a:pt x="15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3"/>
                    <a:pt x="42" y="10"/>
                    <a:pt x="39" y="8"/>
                  </a:cubicBezTo>
                  <a:cubicBezTo>
                    <a:pt x="36" y="5"/>
                    <a:pt x="33" y="2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0"/>
            <p:cNvSpPr/>
            <p:nvPr/>
          </p:nvSpPr>
          <p:spPr bwMode="auto">
            <a:xfrm>
              <a:off x="2852738" y="8175625"/>
              <a:ext cx="101600" cy="74613"/>
            </a:xfrm>
            <a:custGeom>
              <a:avLst/>
              <a:gdLst>
                <a:gd name="T0" fmla="*/ 29 w 58"/>
                <a:gd name="T1" fmla="*/ 0 h 43"/>
                <a:gd name="T2" fmla="*/ 0 w 58"/>
                <a:gd name="T3" fmla="*/ 29 h 43"/>
                <a:gd name="T4" fmla="*/ 21 w 58"/>
                <a:gd name="T5" fmla="*/ 43 h 43"/>
                <a:gd name="T6" fmla="*/ 58 w 58"/>
                <a:gd name="T7" fmla="*/ 6 h 43"/>
                <a:gd name="T8" fmla="*/ 48 w 58"/>
                <a:gd name="T9" fmla="*/ 8 h 43"/>
                <a:gd name="T10" fmla="*/ 29 w 58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43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5"/>
                    <a:pt x="13" y="39"/>
                    <a:pt x="21" y="43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5" y="7"/>
                    <a:pt x="51" y="8"/>
                    <a:pt x="48" y="8"/>
                  </a:cubicBezTo>
                  <a:cubicBezTo>
                    <a:pt x="41" y="8"/>
                    <a:pt x="34" y="5"/>
                    <a:pt x="2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1"/>
            <p:cNvSpPr/>
            <p:nvPr/>
          </p:nvSpPr>
          <p:spPr bwMode="auto">
            <a:xfrm>
              <a:off x="2613025" y="885031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2"/>
            <p:cNvSpPr/>
            <p:nvPr/>
          </p:nvSpPr>
          <p:spPr bwMode="auto">
            <a:xfrm>
              <a:off x="2563813" y="889952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9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3"/>
            <p:cNvSpPr/>
            <p:nvPr/>
          </p:nvSpPr>
          <p:spPr bwMode="auto">
            <a:xfrm>
              <a:off x="2514600" y="8947150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4"/>
            <p:cNvSpPr/>
            <p:nvPr/>
          </p:nvSpPr>
          <p:spPr bwMode="auto">
            <a:xfrm>
              <a:off x="2466975" y="899636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5"/>
            <p:cNvSpPr/>
            <p:nvPr/>
          </p:nvSpPr>
          <p:spPr bwMode="auto">
            <a:xfrm>
              <a:off x="2417763" y="90455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6"/>
            <p:cNvSpPr/>
            <p:nvPr/>
          </p:nvSpPr>
          <p:spPr bwMode="auto">
            <a:xfrm>
              <a:off x="2368550" y="90932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7"/>
            <p:cNvSpPr/>
            <p:nvPr/>
          </p:nvSpPr>
          <p:spPr bwMode="auto">
            <a:xfrm>
              <a:off x="2320925" y="91424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8"/>
            <p:cNvSpPr/>
            <p:nvPr/>
          </p:nvSpPr>
          <p:spPr bwMode="auto">
            <a:xfrm>
              <a:off x="3443288" y="61690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9"/>
            <p:cNvSpPr/>
            <p:nvPr/>
          </p:nvSpPr>
          <p:spPr bwMode="auto">
            <a:xfrm>
              <a:off x="3394075" y="6218237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1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0"/>
            <p:cNvSpPr/>
            <p:nvPr/>
          </p:nvSpPr>
          <p:spPr bwMode="auto">
            <a:xfrm>
              <a:off x="3344863" y="626586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1"/>
            <p:cNvSpPr/>
            <p:nvPr/>
          </p:nvSpPr>
          <p:spPr bwMode="auto">
            <a:xfrm>
              <a:off x="3297238" y="631507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2"/>
            <p:cNvSpPr/>
            <p:nvPr/>
          </p:nvSpPr>
          <p:spPr bwMode="auto">
            <a:xfrm>
              <a:off x="3248025" y="636428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3"/>
            <p:cNvSpPr/>
            <p:nvPr/>
          </p:nvSpPr>
          <p:spPr bwMode="auto">
            <a:xfrm>
              <a:off x="3198813" y="641191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4"/>
            <p:cNvSpPr/>
            <p:nvPr/>
          </p:nvSpPr>
          <p:spPr bwMode="auto">
            <a:xfrm>
              <a:off x="3151188" y="64611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0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 flipV="1">
            <a:off x="-606" y="-1592710"/>
            <a:ext cx="13243165" cy="9541946"/>
            <a:chOff x="-441564" y="-659260"/>
            <a:chExt cx="13243165" cy="9541946"/>
          </a:xfrm>
        </p:grpSpPr>
        <p:grpSp>
          <p:nvGrpSpPr>
            <p:cNvPr id="74" name="组合 73"/>
            <p:cNvGrpSpPr/>
            <p:nvPr userDrawn="1"/>
          </p:nvGrpSpPr>
          <p:grpSpPr>
            <a:xfrm>
              <a:off x="-441564" y="-659260"/>
              <a:ext cx="3915910" cy="3829050"/>
              <a:chOff x="-2228850" y="5086350"/>
              <a:chExt cx="3435350" cy="3359150"/>
            </a:xfrm>
          </p:grpSpPr>
          <p:sp>
            <p:nvSpPr>
              <p:cNvPr id="75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 userDrawn="1"/>
          </p:nvGrpSpPr>
          <p:grpSpPr>
            <a:xfrm>
              <a:off x="8352391" y="2975208"/>
              <a:ext cx="4449210" cy="5907478"/>
              <a:chOff x="1227138" y="5867400"/>
              <a:chExt cx="2847975" cy="3781425"/>
            </a:xfrm>
          </p:grpSpPr>
          <p:sp>
            <p:nvSpPr>
              <p:cNvPr id="99" name="Freeform 92"/>
              <p:cNvSpPr/>
              <p:nvPr/>
            </p:nvSpPr>
            <p:spPr bwMode="auto">
              <a:xfrm>
                <a:off x="1227138" y="7548562"/>
                <a:ext cx="1871663" cy="2100263"/>
              </a:xfrm>
              <a:custGeom>
                <a:avLst/>
                <a:gdLst>
                  <a:gd name="T0" fmla="*/ 26 w 1075"/>
                  <a:gd name="T1" fmla="*/ 1087 h 1208"/>
                  <a:gd name="T2" fmla="*/ 121 w 1075"/>
                  <a:gd name="T3" fmla="*/ 1182 h 1208"/>
                  <a:gd name="T4" fmla="*/ 242 w 1075"/>
                  <a:gd name="T5" fmla="*/ 1061 h 1208"/>
                  <a:gd name="T6" fmla="*/ 573 w 1075"/>
                  <a:gd name="T7" fmla="*/ 731 h 1208"/>
                  <a:gd name="T8" fmla="*/ 693 w 1075"/>
                  <a:gd name="T9" fmla="*/ 610 h 1208"/>
                  <a:gd name="T10" fmla="*/ 731 w 1075"/>
                  <a:gd name="T11" fmla="*/ 648 h 1208"/>
                  <a:gd name="T12" fmla="*/ 430 w 1075"/>
                  <a:gd name="T13" fmla="*/ 950 h 1208"/>
                  <a:gd name="T14" fmla="*/ 525 w 1075"/>
                  <a:gd name="T15" fmla="*/ 1045 h 1208"/>
                  <a:gd name="T16" fmla="*/ 674 w 1075"/>
                  <a:gd name="T17" fmla="*/ 867 h 1208"/>
                  <a:gd name="T18" fmla="*/ 496 w 1075"/>
                  <a:gd name="T19" fmla="*/ 1016 h 1208"/>
                  <a:gd name="T20" fmla="*/ 458 w 1075"/>
                  <a:gd name="T21" fmla="*/ 978 h 1208"/>
                  <a:gd name="T22" fmla="*/ 760 w 1075"/>
                  <a:gd name="T23" fmla="*/ 677 h 1208"/>
                  <a:gd name="T24" fmla="*/ 760 w 1075"/>
                  <a:gd name="T25" fmla="*/ 582 h 1208"/>
                  <a:gd name="T26" fmla="*/ 665 w 1075"/>
                  <a:gd name="T27" fmla="*/ 582 h 1208"/>
                  <a:gd name="T28" fmla="*/ 93 w 1075"/>
                  <a:gd name="T29" fmla="*/ 1154 h 1208"/>
                  <a:gd name="T30" fmla="*/ 55 w 1075"/>
                  <a:gd name="T31" fmla="*/ 1116 h 1208"/>
                  <a:gd name="T32" fmla="*/ 299 w 1075"/>
                  <a:gd name="T33" fmla="*/ 872 h 1208"/>
                  <a:gd name="T34" fmla="*/ 506 w 1075"/>
                  <a:gd name="T35" fmla="*/ 664 h 1208"/>
                  <a:gd name="T36" fmla="*/ 1055 w 1075"/>
                  <a:gd name="T37" fmla="*/ 115 h 1208"/>
                  <a:gd name="T38" fmla="*/ 1055 w 1075"/>
                  <a:gd name="T39" fmla="*/ 20 h 1208"/>
                  <a:gd name="T40" fmla="*/ 960 w 1075"/>
                  <a:gd name="T41" fmla="*/ 20 h 1208"/>
                  <a:gd name="T42" fmla="*/ 446 w 1075"/>
                  <a:gd name="T43" fmla="*/ 534 h 1208"/>
                  <a:gd name="T44" fmla="*/ 204 w 1075"/>
                  <a:gd name="T45" fmla="*/ 777 h 1208"/>
                  <a:gd name="T46" fmla="*/ 169 w 1075"/>
                  <a:gd name="T47" fmla="*/ 811 h 1208"/>
                  <a:gd name="T48" fmla="*/ 131 w 1075"/>
                  <a:gd name="T49" fmla="*/ 774 h 1208"/>
                  <a:gd name="T50" fmla="*/ 408 w 1075"/>
                  <a:gd name="T51" fmla="*/ 496 h 1208"/>
                  <a:gd name="T52" fmla="*/ 494 w 1075"/>
                  <a:gd name="T53" fmla="*/ 315 h 1208"/>
                  <a:gd name="T54" fmla="*/ 398 w 1075"/>
                  <a:gd name="T55" fmla="*/ 315 h 1208"/>
                  <a:gd name="T56" fmla="*/ 292 w 1075"/>
                  <a:gd name="T57" fmla="*/ 450 h 1208"/>
                  <a:gd name="T58" fmla="*/ 427 w 1075"/>
                  <a:gd name="T59" fmla="*/ 344 h 1208"/>
                  <a:gd name="T60" fmla="*/ 465 w 1075"/>
                  <a:gd name="T61" fmla="*/ 344 h 1208"/>
                  <a:gd name="T62" fmla="*/ 240 w 1075"/>
                  <a:gd name="T63" fmla="*/ 607 h 1208"/>
                  <a:gd name="T64" fmla="*/ 102 w 1075"/>
                  <a:gd name="T65" fmla="*/ 745 h 1208"/>
                  <a:gd name="T66" fmla="*/ 197 w 1075"/>
                  <a:gd name="T67" fmla="*/ 840 h 1208"/>
                  <a:gd name="T68" fmla="*/ 989 w 1075"/>
                  <a:gd name="T69" fmla="*/ 48 h 1208"/>
                  <a:gd name="T70" fmla="*/ 1035 w 1075"/>
                  <a:gd name="T71" fmla="*/ 67 h 1208"/>
                  <a:gd name="T72" fmla="*/ 391 w 1075"/>
                  <a:gd name="T73" fmla="*/ 722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5" h="1208">
                    <a:moveTo>
                      <a:pt x="391" y="722"/>
                    </a:moveTo>
                    <a:cubicBezTo>
                      <a:pt x="26" y="1087"/>
                      <a:pt x="26" y="1087"/>
                      <a:pt x="26" y="1087"/>
                    </a:cubicBezTo>
                    <a:cubicBezTo>
                      <a:pt x="0" y="1113"/>
                      <a:pt x="0" y="1156"/>
                      <a:pt x="26" y="1182"/>
                    </a:cubicBezTo>
                    <a:cubicBezTo>
                      <a:pt x="52" y="1208"/>
                      <a:pt x="95" y="1208"/>
                      <a:pt x="121" y="1182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438" y="866"/>
                      <a:pt x="438" y="866"/>
                      <a:pt x="438" y="866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693" y="610"/>
                      <a:pt x="693" y="610"/>
                      <a:pt x="693" y="610"/>
                    </a:cubicBezTo>
                    <a:cubicBezTo>
                      <a:pt x="704" y="600"/>
                      <a:pt x="721" y="600"/>
                      <a:pt x="731" y="610"/>
                    </a:cubicBezTo>
                    <a:cubicBezTo>
                      <a:pt x="742" y="621"/>
                      <a:pt x="742" y="638"/>
                      <a:pt x="731" y="648"/>
                    </a:cubicBezTo>
                    <a:cubicBezTo>
                      <a:pt x="574" y="805"/>
                      <a:pt x="574" y="805"/>
                      <a:pt x="574" y="805"/>
                    </a:cubicBezTo>
                    <a:cubicBezTo>
                      <a:pt x="430" y="950"/>
                      <a:pt x="430" y="950"/>
                      <a:pt x="430" y="950"/>
                    </a:cubicBezTo>
                    <a:cubicBezTo>
                      <a:pt x="404" y="976"/>
                      <a:pt x="404" y="1019"/>
                      <a:pt x="430" y="1045"/>
                    </a:cubicBezTo>
                    <a:cubicBezTo>
                      <a:pt x="456" y="1071"/>
                      <a:pt x="499" y="1071"/>
                      <a:pt x="525" y="1045"/>
                    </a:cubicBezTo>
                    <a:cubicBezTo>
                      <a:pt x="674" y="896"/>
                      <a:pt x="674" y="896"/>
                      <a:pt x="674" y="896"/>
                    </a:cubicBezTo>
                    <a:cubicBezTo>
                      <a:pt x="682" y="888"/>
                      <a:pt x="682" y="875"/>
                      <a:pt x="674" y="867"/>
                    </a:cubicBezTo>
                    <a:cubicBezTo>
                      <a:pt x="666" y="859"/>
                      <a:pt x="653" y="859"/>
                      <a:pt x="645" y="867"/>
                    </a:cubicBezTo>
                    <a:cubicBezTo>
                      <a:pt x="496" y="1016"/>
                      <a:pt x="496" y="1016"/>
                      <a:pt x="496" y="1016"/>
                    </a:cubicBezTo>
                    <a:cubicBezTo>
                      <a:pt x="486" y="1027"/>
                      <a:pt x="469" y="1027"/>
                      <a:pt x="458" y="1016"/>
                    </a:cubicBezTo>
                    <a:cubicBezTo>
                      <a:pt x="448" y="1006"/>
                      <a:pt x="448" y="989"/>
                      <a:pt x="458" y="978"/>
                    </a:cubicBezTo>
                    <a:cubicBezTo>
                      <a:pt x="603" y="834"/>
                      <a:pt x="603" y="834"/>
                      <a:pt x="603" y="834"/>
                    </a:cubicBezTo>
                    <a:cubicBezTo>
                      <a:pt x="760" y="677"/>
                      <a:pt x="760" y="677"/>
                      <a:pt x="760" y="677"/>
                    </a:cubicBezTo>
                    <a:cubicBezTo>
                      <a:pt x="773" y="664"/>
                      <a:pt x="780" y="647"/>
                      <a:pt x="780" y="629"/>
                    </a:cubicBezTo>
                    <a:cubicBezTo>
                      <a:pt x="780" y="611"/>
                      <a:pt x="773" y="594"/>
                      <a:pt x="760" y="582"/>
                    </a:cubicBezTo>
                    <a:cubicBezTo>
                      <a:pt x="747" y="568"/>
                      <a:pt x="730" y="562"/>
                      <a:pt x="712" y="562"/>
                    </a:cubicBezTo>
                    <a:cubicBezTo>
                      <a:pt x="695" y="562"/>
                      <a:pt x="678" y="568"/>
                      <a:pt x="665" y="582"/>
                    </a:cubicBezTo>
                    <a:cubicBezTo>
                      <a:pt x="474" y="772"/>
                      <a:pt x="474" y="772"/>
                      <a:pt x="474" y="772"/>
                    </a:cubicBezTo>
                    <a:cubicBezTo>
                      <a:pt x="93" y="1154"/>
                      <a:pt x="93" y="1154"/>
                      <a:pt x="93" y="1154"/>
                    </a:cubicBezTo>
                    <a:cubicBezTo>
                      <a:pt x="82" y="1164"/>
                      <a:pt x="65" y="1164"/>
                      <a:pt x="55" y="1154"/>
                    </a:cubicBezTo>
                    <a:cubicBezTo>
                      <a:pt x="44" y="1143"/>
                      <a:pt x="44" y="1126"/>
                      <a:pt x="55" y="1116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385" y="786"/>
                      <a:pt x="385" y="786"/>
                      <a:pt x="385" y="786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1055" y="115"/>
                      <a:pt x="1055" y="115"/>
                      <a:pt x="1055" y="115"/>
                    </a:cubicBezTo>
                    <a:cubicBezTo>
                      <a:pt x="1068" y="102"/>
                      <a:pt x="1075" y="85"/>
                      <a:pt x="1075" y="67"/>
                    </a:cubicBezTo>
                    <a:cubicBezTo>
                      <a:pt x="1075" y="49"/>
                      <a:pt x="1068" y="33"/>
                      <a:pt x="1055" y="20"/>
                    </a:cubicBezTo>
                    <a:cubicBezTo>
                      <a:pt x="1042" y="7"/>
                      <a:pt x="1025" y="0"/>
                      <a:pt x="1008" y="0"/>
                    </a:cubicBezTo>
                    <a:cubicBezTo>
                      <a:pt x="991" y="0"/>
                      <a:pt x="973" y="7"/>
                      <a:pt x="960" y="20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289" y="691"/>
                      <a:pt x="289" y="691"/>
                      <a:pt x="289" y="691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169" y="811"/>
                      <a:pt x="169" y="811"/>
                      <a:pt x="169" y="811"/>
                    </a:cubicBezTo>
                    <a:cubicBezTo>
                      <a:pt x="158" y="822"/>
                      <a:pt x="141" y="822"/>
                      <a:pt x="131" y="811"/>
                    </a:cubicBezTo>
                    <a:cubicBezTo>
                      <a:pt x="120" y="801"/>
                      <a:pt x="120" y="784"/>
                      <a:pt x="131" y="774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94" y="411"/>
                      <a:pt x="494" y="411"/>
                      <a:pt x="494" y="411"/>
                    </a:cubicBezTo>
                    <a:cubicBezTo>
                      <a:pt x="520" y="384"/>
                      <a:pt x="520" y="342"/>
                      <a:pt x="494" y="315"/>
                    </a:cubicBezTo>
                    <a:cubicBezTo>
                      <a:pt x="481" y="303"/>
                      <a:pt x="464" y="296"/>
                      <a:pt x="446" y="296"/>
                    </a:cubicBezTo>
                    <a:cubicBezTo>
                      <a:pt x="428" y="296"/>
                      <a:pt x="411" y="303"/>
                      <a:pt x="398" y="315"/>
                    </a:cubicBezTo>
                    <a:cubicBezTo>
                      <a:pt x="292" y="422"/>
                      <a:pt x="292" y="422"/>
                      <a:pt x="292" y="422"/>
                    </a:cubicBezTo>
                    <a:cubicBezTo>
                      <a:pt x="284" y="430"/>
                      <a:pt x="284" y="442"/>
                      <a:pt x="292" y="450"/>
                    </a:cubicBezTo>
                    <a:cubicBezTo>
                      <a:pt x="300" y="458"/>
                      <a:pt x="313" y="458"/>
                      <a:pt x="321" y="450"/>
                    </a:cubicBezTo>
                    <a:cubicBezTo>
                      <a:pt x="427" y="344"/>
                      <a:pt x="427" y="344"/>
                      <a:pt x="427" y="344"/>
                    </a:cubicBezTo>
                    <a:cubicBezTo>
                      <a:pt x="432" y="339"/>
                      <a:pt x="439" y="336"/>
                      <a:pt x="446" y="336"/>
                    </a:cubicBezTo>
                    <a:cubicBezTo>
                      <a:pt x="453" y="336"/>
                      <a:pt x="460" y="339"/>
                      <a:pt x="465" y="344"/>
                    </a:cubicBezTo>
                    <a:cubicBezTo>
                      <a:pt x="475" y="354"/>
                      <a:pt x="475" y="371"/>
                      <a:pt x="465" y="382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102" y="745"/>
                      <a:pt x="102" y="745"/>
                      <a:pt x="102" y="745"/>
                    </a:cubicBezTo>
                    <a:cubicBezTo>
                      <a:pt x="76" y="771"/>
                      <a:pt x="76" y="814"/>
                      <a:pt x="102" y="840"/>
                    </a:cubicBezTo>
                    <a:cubicBezTo>
                      <a:pt x="128" y="866"/>
                      <a:pt x="171" y="866"/>
                      <a:pt x="197" y="840"/>
                    </a:cubicBezTo>
                    <a:cubicBezTo>
                      <a:pt x="336" y="702"/>
                      <a:pt x="336" y="702"/>
                      <a:pt x="336" y="702"/>
                    </a:cubicBezTo>
                    <a:cubicBezTo>
                      <a:pt x="989" y="48"/>
                      <a:pt x="989" y="48"/>
                      <a:pt x="989" y="48"/>
                    </a:cubicBezTo>
                    <a:cubicBezTo>
                      <a:pt x="999" y="38"/>
                      <a:pt x="1016" y="38"/>
                      <a:pt x="1027" y="48"/>
                    </a:cubicBezTo>
                    <a:cubicBezTo>
                      <a:pt x="1032" y="54"/>
                      <a:pt x="1035" y="60"/>
                      <a:pt x="1035" y="67"/>
                    </a:cubicBezTo>
                    <a:cubicBezTo>
                      <a:pt x="1035" y="75"/>
                      <a:pt x="1032" y="81"/>
                      <a:pt x="1027" y="86"/>
                    </a:cubicBezTo>
                    <a:cubicBezTo>
                      <a:pt x="391" y="722"/>
                      <a:pt x="391" y="722"/>
                      <a:pt x="391" y="72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93"/>
              <p:cNvSpPr/>
              <p:nvPr/>
            </p:nvSpPr>
            <p:spPr bwMode="auto">
              <a:xfrm>
                <a:off x="2162175" y="6672262"/>
                <a:ext cx="1550988" cy="1587500"/>
              </a:xfrm>
              <a:custGeom>
                <a:avLst/>
                <a:gdLst>
                  <a:gd name="T0" fmla="*/ 864 w 891"/>
                  <a:gd name="T1" fmla="*/ 27 h 913"/>
                  <a:gd name="T2" fmla="*/ 648 w 891"/>
                  <a:gd name="T3" fmla="*/ 147 h 913"/>
                  <a:gd name="T4" fmla="*/ 453 w 891"/>
                  <a:gd name="T5" fmla="*/ 343 h 913"/>
                  <a:gd name="T6" fmla="*/ 318 w 891"/>
                  <a:gd name="T7" fmla="*/ 478 h 913"/>
                  <a:gd name="T8" fmla="*/ 49 w 891"/>
                  <a:gd name="T9" fmla="*/ 709 h 913"/>
                  <a:gd name="T10" fmla="*/ 316 w 891"/>
                  <a:gd name="T11" fmla="*/ 404 h 913"/>
                  <a:gd name="T12" fmla="*/ 461 w 891"/>
                  <a:gd name="T13" fmla="*/ 164 h 913"/>
                  <a:gd name="T14" fmla="*/ 217 w 891"/>
                  <a:gd name="T15" fmla="*/ 313 h 913"/>
                  <a:gd name="T16" fmla="*/ 245 w 891"/>
                  <a:gd name="T17" fmla="*/ 341 h 913"/>
                  <a:gd name="T18" fmla="*/ 432 w 891"/>
                  <a:gd name="T19" fmla="*/ 193 h 913"/>
                  <a:gd name="T20" fmla="*/ 288 w 891"/>
                  <a:gd name="T21" fmla="*/ 375 h 913"/>
                  <a:gd name="T22" fmla="*/ 0 w 891"/>
                  <a:gd name="T23" fmla="*/ 690 h 913"/>
                  <a:gd name="T24" fmla="*/ 68 w 891"/>
                  <a:gd name="T25" fmla="*/ 757 h 913"/>
                  <a:gd name="T26" fmla="*/ 417 w 891"/>
                  <a:gd name="T27" fmla="*/ 436 h 913"/>
                  <a:gd name="T28" fmla="*/ 836 w 891"/>
                  <a:gd name="T29" fmla="*/ 55 h 913"/>
                  <a:gd name="T30" fmla="*/ 592 w 891"/>
                  <a:gd name="T31" fmla="*/ 337 h 913"/>
                  <a:gd name="T32" fmla="*/ 540 w 891"/>
                  <a:gd name="T33" fmla="*/ 389 h 913"/>
                  <a:gd name="T34" fmla="*/ 540 w 891"/>
                  <a:gd name="T35" fmla="*/ 484 h 913"/>
                  <a:gd name="T36" fmla="*/ 635 w 891"/>
                  <a:gd name="T37" fmla="*/ 484 h 913"/>
                  <a:gd name="T38" fmla="*/ 651 w 891"/>
                  <a:gd name="T39" fmla="*/ 469 h 913"/>
                  <a:gd name="T40" fmla="*/ 687 w 891"/>
                  <a:gd name="T41" fmla="*/ 432 h 913"/>
                  <a:gd name="T42" fmla="*/ 760 w 891"/>
                  <a:gd name="T43" fmla="*/ 397 h 913"/>
                  <a:gd name="T44" fmla="*/ 483 w 891"/>
                  <a:gd name="T45" fmla="*/ 712 h 913"/>
                  <a:gd name="T46" fmla="*/ 397 w 891"/>
                  <a:gd name="T47" fmla="*/ 798 h 913"/>
                  <a:gd name="T48" fmla="*/ 445 w 891"/>
                  <a:gd name="T49" fmla="*/ 913 h 913"/>
                  <a:gd name="T50" fmla="*/ 598 w 891"/>
                  <a:gd name="T51" fmla="*/ 787 h 913"/>
                  <a:gd name="T52" fmla="*/ 570 w 891"/>
                  <a:gd name="T53" fmla="*/ 758 h 913"/>
                  <a:gd name="T54" fmla="*/ 445 w 891"/>
                  <a:gd name="T55" fmla="*/ 873 h 913"/>
                  <a:gd name="T56" fmla="*/ 426 w 891"/>
                  <a:gd name="T57" fmla="*/ 827 h 913"/>
                  <a:gd name="T58" fmla="*/ 651 w 891"/>
                  <a:gd name="T59" fmla="*/ 602 h 913"/>
                  <a:gd name="T60" fmla="*/ 789 w 891"/>
                  <a:gd name="T61" fmla="*/ 369 h 913"/>
                  <a:gd name="T62" fmla="*/ 606 w 891"/>
                  <a:gd name="T63" fmla="*/ 456 h 913"/>
                  <a:gd name="T64" fmla="*/ 560 w 891"/>
                  <a:gd name="T65" fmla="*/ 437 h 913"/>
                  <a:gd name="T66" fmla="*/ 864 w 891"/>
                  <a:gd name="T67" fmla="*/ 122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1" h="913">
                    <a:moveTo>
                      <a:pt x="864" y="122"/>
                    </a:moveTo>
                    <a:cubicBezTo>
                      <a:pt x="891" y="96"/>
                      <a:pt x="891" y="53"/>
                      <a:pt x="864" y="27"/>
                    </a:cubicBezTo>
                    <a:cubicBezTo>
                      <a:pt x="838" y="0"/>
                      <a:pt x="795" y="0"/>
                      <a:pt x="769" y="2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453" y="343"/>
                      <a:pt x="453" y="343"/>
                      <a:pt x="453" y="343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87" y="709"/>
                      <a:pt x="87" y="709"/>
                      <a:pt x="87" y="709"/>
                    </a:cubicBezTo>
                    <a:cubicBezTo>
                      <a:pt x="76" y="719"/>
                      <a:pt x="59" y="719"/>
                      <a:pt x="49" y="709"/>
                    </a:cubicBezTo>
                    <a:cubicBezTo>
                      <a:pt x="38" y="699"/>
                      <a:pt x="38" y="682"/>
                      <a:pt x="49" y="671"/>
                    </a:cubicBezTo>
                    <a:cubicBezTo>
                      <a:pt x="316" y="404"/>
                      <a:pt x="316" y="404"/>
                      <a:pt x="316" y="404"/>
                    </a:cubicBezTo>
                    <a:cubicBezTo>
                      <a:pt x="461" y="259"/>
                      <a:pt x="461" y="259"/>
                      <a:pt x="461" y="259"/>
                    </a:cubicBezTo>
                    <a:cubicBezTo>
                      <a:pt x="487" y="233"/>
                      <a:pt x="487" y="190"/>
                      <a:pt x="461" y="164"/>
                    </a:cubicBezTo>
                    <a:cubicBezTo>
                      <a:pt x="435" y="138"/>
                      <a:pt x="392" y="138"/>
                      <a:pt x="366" y="164"/>
                    </a:cubicBezTo>
                    <a:cubicBezTo>
                      <a:pt x="217" y="313"/>
                      <a:pt x="217" y="313"/>
                      <a:pt x="217" y="313"/>
                    </a:cubicBezTo>
                    <a:cubicBezTo>
                      <a:pt x="209" y="321"/>
                      <a:pt x="209" y="333"/>
                      <a:pt x="217" y="341"/>
                    </a:cubicBezTo>
                    <a:cubicBezTo>
                      <a:pt x="225" y="349"/>
                      <a:pt x="238" y="349"/>
                      <a:pt x="245" y="341"/>
                    </a:cubicBezTo>
                    <a:cubicBezTo>
                      <a:pt x="394" y="193"/>
                      <a:pt x="394" y="193"/>
                      <a:pt x="394" y="193"/>
                    </a:cubicBezTo>
                    <a:cubicBezTo>
                      <a:pt x="405" y="182"/>
                      <a:pt x="422" y="182"/>
                      <a:pt x="432" y="193"/>
                    </a:cubicBezTo>
                    <a:cubicBezTo>
                      <a:pt x="443" y="203"/>
                      <a:pt x="443" y="220"/>
                      <a:pt x="432" y="230"/>
                    </a:cubicBezTo>
                    <a:cubicBezTo>
                      <a:pt x="288" y="375"/>
                      <a:pt x="288" y="375"/>
                      <a:pt x="288" y="375"/>
                    </a:cubicBezTo>
                    <a:cubicBezTo>
                      <a:pt x="20" y="642"/>
                      <a:pt x="20" y="642"/>
                      <a:pt x="20" y="642"/>
                    </a:cubicBezTo>
                    <a:cubicBezTo>
                      <a:pt x="7" y="655"/>
                      <a:pt x="0" y="672"/>
                      <a:pt x="0" y="690"/>
                    </a:cubicBezTo>
                    <a:cubicBezTo>
                      <a:pt x="0" y="708"/>
                      <a:pt x="7" y="725"/>
                      <a:pt x="20" y="738"/>
                    </a:cubicBezTo>
                    <a:cubicBezTo>
                      <a:pt x="33" y="751"/>
                      <a:pt x="51" y="757"/>
                      <a:pt x="68" y="757"/>
                    </a:cubicBezTo>
                    <a:cubicBezTo>
                      <a:pt x="85" y="757"/>
                      <a:pt x="102" y="751"/>
                      <a:pt x="115" y="738"/>
                    </a:cubicBezTo>
                    <a:cubicBezTo>
                      <a:pt x="417" y="436"/>
                      <a:pt x="417" y="436"/>
                      <a:pt x="417" y="436"/>
                    </a:cubicBezTo>
                    <a:cubicBezTo>
                      <a:pt x="798" y="55"/>
                      <a:pt x="798" y="55"/>
                      <a:pt x="798" y="55"/>
                    </a:cubicBezTo>
                    <a:cubicBezTo>
                      <a:pt x="808" y="45"/>
                      <a:pt x="825" y="45"/>
                      <a:pt x="836" y="55"/>
                    </a:cubicBezTo>
                    <a:cubicBezTo>
                      <a:pt x="846" y="66"/>
                      <a:pt x="846" y="83"/>
                      <a:pt x="836" y="93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40" y="389"/>
                      <a:pt x="540" y="389"/>
                      <a:pt x="540" y="389"/>
                    </a:cubicBezTo>
                    <a:cubicBezTo>
                      <a:pt x="527" y="402"/>
                      <a:pt x="520" y="419"/>
                      <a:pt x="520" y="437"/>
                    </a:cubicBezTo>
                    <a:cubicBezTo>
                      <a:pt x="520" y="455"/>
                      <a:pt x="527" y="472"/>
                      <a:pt x="540" y="484"/>
                    </a:cubicBezTo>
                    <a:cubicBezTo>
                      <a:pt x="553" y="498"/>
                      <a:pt x="570" y="504"/>
                      <a:pt x="587" y="504"/>
                    </a:cubicBezTo>
                    <a:cubicBezTo>
                      <a:pt x="604" y="504"/>
                      <a:pt x="622" y="498"/>
                      <a:pt x="635" y="484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722" y="397"/>
                      <a:pt x="722" y="397"/>
                      <a:pt x="722" y="397"/>
                    </a:cubicBezTo>
                    <a:cubicBezTo>
                      <a:pt x="732" y="387"/>
                      <a:pt x="749" y="387"/>
                      <a:pt x="760" y="397"/>
                    </a:cubicBezTo>
                    <a:cubicBezTo>
                      <a:pt x="770" y="408"/>
                      <a:pt x="770" y="425"/>
                      <a:pt x="760" y="435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397" y="798"/>
                      <a:pt x="397" y="798"/>
                      <a:pt x="397" y="798"/>
                    </a:cubicBezTo>
                    <a:cubicBezTo>
                      <a:pt x="371" y="824"/>
                      <a:pt x="371" y="867"/>
                      <a:pt x="397" y="893"/>
                    </a:cubicBezTo>
                    <a:cubicBezTo>
                      <a:pt x="410" y="906"/>
                      <a:pt x="427" y="913"/>
                      <a:pt x="445" y="913"/>
                    </a:cubicBezTo>
                    <a:cubicBezTo>
                      <a:pt x="463" y="913"/>
                      <a:pt x="479" y="906"/>
                      <a:pt x="492" y="893"/>
                    </a:cubicBezTo>
                    <a:cubicBezTo>
                      <a:pt x="598" y="787"/>
                      <a:pt x="598" y="787"/>
                      <a:pt x="598" y="787"/>
                    </a:cubicBezTo>
                    <a:cubicBezTo>
                      <a:pt x="606" y="779"/>
                      <a:pt x="606" y="766"/>
                      <a:pt x="598" y="758"/>
                    </a:cubicBezTo>
                    <a:cubicBezTo>
                      <a:pt x="591" y="750"/>
                      <a:pt x="578" y="750"/>
                      <a:pt x="570" y="758"/>
                    </a:cubicBezTo>
                    <a:cubicBezTo>
                      <a:pt x="464" y="865"/>
                      <a:pt x="464" y="865"/>
                      <a:pt x="464" y="865"/>
                    </a:cubicBezTo>
                    <a:cubicBezTo>
                      <a:pt x="458" y="870"/>
                      <a:pt x="452" y="873"/>
                      <a:pt x="445" y="873"/>
                    </a:cubicBezTo>
                    <a:cubicBezTo>
                      <a:pt x="437" y="873"/>
                      <a:pt x="431" y="870"/>
                      <a:pt x="426" y="865"/>
                    </a:cubicBezTo>
                    <a:cubicBezTo>
                      <a:pt x="415" y="854"/>
                      <a:pt x="415" y="837"/>
                      <a:pt x="426" y="827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789" y="464"/>
                      <a:pt x="789" y="464"/>
                      <a:pt x="789" y="464"/>
                    </a:cubicBezTo>
                    <a:cubicBezTo>
                      <a:pt x="815" y="438"/>
                      <a:pt x="815" y="395"/>
                      <a:pt x="789" y="369"/>
                    </a:cubicBezTo>
                    <a:cubicBezTo>
                      <a:pt x="762" y="342"/>
                      <a:pt x="720" y="342"/>
                      <a:pt x="693" y="369"/>
                    </a:cubicBezTo>
                    <a:cubicBezTo>
                      <a:pt x="606" y="456"/>
                      <a:pt x="606" y="456"/>
                      <a:pt x="606" y="456"/>
                    </a:cubicBezTo>
                    <a:cubicBezTo>
                      <a:pt x="596" y="466"/>
                      <a:pt x="579" y="466"/>
                      <a:pt x="568" y="456"/>
                    </a:cubicBezTo>
                    <a:cubicBezTo>
                      <a:pt x="563" y="451"/>
                      <a:pt x="560" y="444"/>
                      <a:pt x="560" y="437"/>
                    </a:cubicBezTo>
                    <a:cubicBezTo>
                      <a:pt x="560" y="430"/>
                      <a:pt x="563" y="423"/>
                      <a:pt x="568" y="418"/>
                    </a:cubicBezTo>
                    <a:cubicBezTo>
                      <a:pt x="864" y="122"/>
                      <a:pt x="864" y="122"/>
                      <a:pt x="864" y="12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94"/>
              <p:cNvSpPr>
                <a:spLocks noEditPoints="1"/>
              </p:cNvSpPr>
              <p:nvPr/>
            </p:nvSpPr>
            <p:spPr bwMode="auto">
              <a:xfrm>
                <a:off x="3044825" y="5867400"/>
                <a:ext cx="1030288" cy="1028700"/>
              </a:xfrm>
              <a:custGeom>
                <a:avLst/>
                <a:gdLst>
                  <a:gd name="T0" fmla="*/ 68 w 592"/>
                  <a:gd name="T1" fmla="*/ 592 h 592"/>
                  <a:gd name="T2" fmla="*/ 20 w 592"/>
                  <a:gd name="T3" fmla="*/ 573 h 592"/>
                  <a:gd name="T4" fmla="*/ 0 w 592"/>
                  <a:gd name="T5" fmla="*/ 525 h 592"/>
                  <a:gd name="T6" fmla="*/ 20 w 592"/>
                  <a:gd name="T7" fmla="*/ 477 h 592"/>
                  <a:gd name="T8" fmla="*/ 471 w 592"/>
                  <a:gd name="T9" fmla="*/ 26 h 592"/>
                  <a:gd name="T10" fmla="*/ 566 w 592"/>
                  <a:gd name="T11" fmla="*/ 26 h 592"/>
                  <a:gd name="T12" fmla="*/ 566 w 592"/>
                  <a:gd name="T13" fmla="*/ 121 h 592"/>
                  <a:gd name="T14" fmla="*/ 115 w 592"/>
                  <a:gd name="T15" fmla="*/ 573 h 592"/>
                  <a:gd name="T16" fmla="*/ 68 w 592"/>
                  <a:gd name="T17" fmla="*/ 592 h 592"/>
                  <a:gd name="T18" fmla="*/ 519 w 592"/>
                  <a:gd name="T19" fmla="*/ 47 h 592"/>
                  <a:gd name="T20" fmla="*/ 500 w 592"/>
                  <a:gd name="T21" fmla="*/ 55 h 592"/>
                  <a:gd name="T22" fmla="*/ 49 w 592"/>
                  <a:gd name="T23" fmla="*/ 506 h 592"/>
                  <a:gd name="T24" fmla="*/ 41 w 592"/>
                  <a:gd name="T25" fmla="*/ 525 h 592"/>
                  <a:gd name="T26" fmla="*/ 49 w 592"/>
                  <a:gd name="T27" fmla="*/ 544 h 592"/>
                  <a:gd name="T28" fmla="*/ 68 w 592"/>
                  <a:gd name="T29" fmla="*/ 552 h 592"/>
                  <a:gd name="T30" fmla="*/ 86 w 592"/>
                  <a:gd name="T31" fmla="*/ 544 h 592"/>
                  <a:gd name="T32" fmla="*/ 538 w 592"/>
                  <a:gd name="T33" fmla="*/ 93 h 592"/>
                  <a:gd name="T34" fmla="*/ 538 w 592"/>
                  <a:gd name="T35" fmla="*/ 55 h 592"/>
                  <a:gd name="T36" fmla="*/ 519 w 592"/>
                  <a:gd name="T37" fmla="*/ 47 h 592"/>
                  <a:gd name="T38" fmla="*/ 552 w 592"/>
                  <a:gd name="T39" fmla="*/ 107 h 592"/>
                  <a:gd name="T40" fmla="*/ 552 w 592"/>
                  <a:gd name="T41" fmla="*/ 10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2">
                    <a:moveTo>
                      <a:pt x="68" y="592"/>
                    </a:moveTo>
                    <a:cubicBezTo>
                      <a:pt x="50" y="592"/>
                      <a:pt x="33" y="585"/>
                      <a:pt x="20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7"/>
                    </a:cubicBezTo>
                    <a:cubicBezTo>
                      <a:pt x="471" y="26"/>
                      <a:pt x="471" y="26"/>
                      <a:pt x="471" y="26"/>
                    </a:cubicBezTo>
                    <a:cubicBezTo>
                      <a:pt x="497" y="0"/>
                      <a:pt x="540" y="0"/>
                      <a:pt x="566" y="26"/>
                    </a:cubicBezTo>
                    <a:cubicBezTo>
                      <a:pt x="592" y="53"/>
                      <a:pt x="592" y="95"/>
                      <a:pt x="566" y="121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5"/>
                      <a:pt x="85" y="592"/>
                      <a:pt x="68" y="592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50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3" y="511"/>
                      <a:pt x="41" y="518"/>
                      <a:pt x="41" y="525"/>
                    </a:cubicBezTo>
                    <a:cubicBezTo>
                      <a:pt x="41" y="532"/>
                      <a:pt x="43" y="539"/>
                      <a:pt x="49" y="544"/>
                    </a:cubicBezTo>
                    <a:cubicBezTo>
                      <a:pt x="54" y="549"/>
                      <a:pt x="60" y="552"/>
                      <a:pt x="68" y="552"/>
                    </a:cubicBezTo>
                    <a:cubicBezTo>
                      <a:pt x="75" y="552"/>
                      <a:pt x="81" y="549"/>
                      <a:pt x="86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2"/>
                      <a:pt x="548" y="65"/>
                      <a:pt x="538" y="55"/>
                    </a:cubicBezTo>
                    <a:cubicBezTo>
                      <a:pt x="532" y="50"/>
                      <a:pt x="525" y="47"/>
                      <a:pt x="519" y="47"/>
                    </a:cubicBezTo>
                    <a:close/>
                    <a:moveTo>
                      <a:pt x="552" y="107"/>
                    </a:moveTo>
                    <a:cubicBezTo>
                      <a:pt x="552" y="107"/>
                      <a:pt x="552" y="107"/>
                      <a:pt x="552" y="10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95"/>
              <p:cNvSpPr/>
              <p:nvPr/>
            </p:nvSpPr>
            <p:spPr bwMode="auto">
              <a:xfrm>
                <a:off x="3105150" y="7427912"/>
                <a:ext cx="862013" cy="858838"/>
              </a:xfrm>
              <a:custGeom>
                <a:avLst/>
                <a:gdLst>
                  <a:gd name="T0" fmla="*/ 22 w 495"/>
                  <a:gd name="T1" fmla="*/ 494 h 494"/>
                  <a:gd name="T2" fmla="*/ 7 w 495"/>
                  <a:gd name="T3" fmla="*/ 488 h 494"/>
                  <a:gd name="T4" fmla="*/ 7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1" y="492"/>
                      <a:pt x="7" y="488"/>
                    </a:cubicBezTo>
                    <a:cubicBezTo>
                      <a:pt x="0" y="480"/>
                      <a:pt x="0" y="467"/>
                      <a:pt x="7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6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97"/>
              <p:cNvSpPr/>
              <p:nvPr/>
            </p:nvSpPr>
            <p:spPr bwMode="auto">
              <a:xfrm>
                <a:off x="1728788" y="8062912"/>
                <a:ext cx="312738" cy="277813"/>
              </a:xfrm>
              <a:custGeom>
                <a:avLst/>
                <a:gdLst>
                  <a:gd name="T0" fmla="*/ 158 w 180"/>
                  <a:gd name="T1" fmla="*/ 0 h 160"/>
                  <a:gd name="T2" fmla="*/ 149 w 180"/>
                  <a:gd name="T3" fmla="*/ 0 h 160"/>
                  <a:gd name="T4" fmla="*/ 0 w 180"/>
                  <a:gd name="T5" fmla="*/ 149 h 160"/>
                  <a:gd name="T6" fmla="*/ 4 w 180"/>
                  <a:gd name="T7" fmla="*/ 154 h 160"/>
                  <a:gd name="T8" fmla="*/ 18 w 180"/>
                  <a:gd name="T9" fmla="*/ 160 h 160"/>
                  <a:gd name="T10" fmla="*/ 24 w 180"/>
                  <a:gd name="T11" fmla="*/ 160 h 160"/>
                  <a:gd name="T12" fmla="*/ 180 w 180"/>
                  <a:gd name="T13" fmla="*/ 3 h 160"/>
                  <a:gd name="T14" fmla="*/ 158 w 180"/>
                  <a:gd name="T15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60">
                    <a:moveTo>
                      <a:pt x="158" y="0"/>
                    </a:moveTo>
                    <a:cubicBezTo>
                      <a:pt x="155" y="0"/>
                      <a:pt x="152" y="0"/>
                      <a:pt x="149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1" y="151"/>
                      <a:pt x="3" y="153"/>
                      <a:pt x="4" y="154"/>
                    </a:cubicBezTo>
                    <a:cubicBezTo>
                      <a:pt x="8" y="158"/>
                      <a:pt x="13" y="160"/>
                      <a:pt x="18" y="160"/>
                    </a:cubicBezTo>
                    <a:cubicBezTo>
                      <a:pt x="20" y="160"/>
                      <a:pt x="22" y="160"/>
                      <a:pt x="24" y="160"/>
                    </a:cubicBezTo>
                    <a:cubicBezTo>
                      <a:pt x="180" y="3"/>
                      <a:pt x="180" y="3"/>
                      <a:pt x="180" y="3"/>
                    </a:cubicBezTo>
                    <a:cubicBezTo>
                      <a:pt x="173" y="1"/>
                      <a:pt x="166" y="0"/>
                      <a:pt x="15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98"/>
              <p:cNvSpPr>
                <a:spLocks noEditPoints="1"/>
              </p:cNvSpPr>
              <p:nvPr/>
            </p:nvSpPr>
            <p:spPr bwMode="auto">
              <a:xfrm>
                <a:off x="2308225" y="7907337"/>
                <a:ext cx="893763" cy="890588"/>
              </a:xfrm>
              <a:custGeom>
                <a:avLst/>
                <a:gdLst>
                  <a:gd name="T0" fmla="*/ 100 w 514"/>
                  <a:gd name="T1" fmla="*/ 397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117 w 514"/>
                  <a:gd name="T11" fmla="*/ 414 h 512"/>
                  <a:gd name="T12" fmla="*/ 110 w 514"/>
                  <a:gd name="T13" fmla="*/ 403 h 512"/>
                  <a:gd name="T14" fmla="*/ 100 w 514"/>
                  <a:gd name="T15" fmla="*/ 397 h 512"/>
                  <a:gd name="T16" fmla="*/ 313 w 514"/>
                  <a:gd name="T17" fmla="*/ 183 h 512"/>
                  <a:gd name="T18" fmla="*/ 130 w 514"/>
                  <a:gd name="T19" fmla="*/ 367 h 512"/>
                  <a:gd name="T20" fmla="*/ 139 w 514"/>
                  <a:gd name="T21" fmla="*/ 375 h 512"/>
                  <a:gd name="T22" fmla="*/ 147 w 514"/>
                  <a:gd name="T23" fmla="*/ 384 h 512"/>
                  <a:gd name="T24" fmla="*/ 334 w 514"/>
                  <a:gd name="T25" fmla="*/ 197 h 512"/>
                  <a:gd name="T26" fmla="*/ 313 w 514"/>
                  <a:gd name="T27" fmla="*/ 183 h 512"/>
                  <a:gd name="T28" fmla="*/ 501 w 514"/>
                  <a:gd name="T29" fmla="*/ 0 h 512"/>
                  <a:gd name="T30" fmla="*/ 493 w 514"/>
                  <a:gd name="T31" fmla="*/ 4 h 512"/>
                  <a:gd name="T32" fmla="*/ 342 w 514"/>
                  <a:gd name="T33" fmla="*/ 154 h 512"/>
                  <a:gd name="T34" fmla="*/ 361 w 514"/>
                  <a:gd name="T35" fmla="*/ 162 h 512"/>
                  <a:gd name="T36" fmla="*/ 371 w 514"/>
                  <a:gd name="T37" fmla="*/ 160 h 512"/>
                  <a:gd name="T38" fmla="*/ 510 w 514"/>
                  <a:gd name="T39" fmla="*/ 21 h 512"/>
                  <a:gd name="T40" fmla="*/ 510 w 514"/>
                  <a:gd name="T41" fmla="*/ 4 h 512"/>
                  <a:gd name="T42" fmla="*/ 501 w 514"/>
                  <a:gd name="T4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512">
                    <a:moveTo>
                      <a:pt x="100" y="397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7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117" y="414"/>
                      <a:pt x="117" y="414"/>
                      <a:pt x="117" y="414"/>
                    </a:cubicBezTo>
                    <a:cubicBezTo>
                      <a:pt x="115" y="410"/>
                      <a:pt x="113" y="406"/>
                      <a:pt x="110" y="403"/>
                    </a:cubicBezTo>
                    <a:cubicBezTo>
                      <a:pt x="107" y="400"/>
                      <a:pt x="104" y="398"/>
                      <a:pt x="100" y="397"/>
                    </a:cubicBezTo>
                    <a:moveTo>
                      <a:pt x="313" y="183"/>
                    </a:moveTo>
                    <a:cubicBezTo>
                      <a:pt x="130" y="367"/>
                      <a:pt x="130" y="367"/>
                      <a:pt x="130" y="367"/>
                    </a:cubicBezTo>
                    <a:cubicBezTo>
                      <a:pt x="133" y="369"/>
                      <a:pt x="136" y="372"/>
                      <a:pt x="139" y="375"/>
                    </a:cubicBezTo>
                    <a:cubicBezTo>
                      <a:pt x="142" y="377"/>
                      <a:pt x="144" y="380"/>
                      <a:pt x="147" y="384"/>
                    </a:cubicBezTo>
                    <a:cubicBezTo>
                      <a:pt x="334" y="197"/>
                      <a:pt x="334" y="197"/>
                      <a:pt x="334" y="197"/>
                    </a:cubicBezTo>
                    <a:cubicBezTo>
                      <a:pt x="326" y="193"/>
                      <a:pt x="319" y="189"/>
                      <a:pt x="313" y="183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4"/>
                    </a:cubicBezTo>
                    <a:cubicBezTo>
                      <a:pt x="342" y="154"/>
                      <a:pt x="342" y="154"/>
                      <a:pt x="342" y="154"/>
                    </a:cubicBezTo>
                    <a:cubicBezTo>
                      <a:pt x="347" y="159"/>
                      <a:pt x="354" y="162"/>
                      <a:pt x="361" y="162"/>
                    </a:cubicBezTo>
                    <a:cubicBezTo>
                      <a:pt x="364" y="162"/>
                      <a:pt x="368" y="161"/>
                      <a:pt x="371" y="160"/>
                    </a:cubicBezTo>
                    <a:cubicBezTo>
                      <a:pt x="510" y="21"/>
                      <a:pt x="510" y="21"/>
                      <a:pt x="510" y="21"/>
                    </a:cubicBezTo>
                    <a:cubicBezTo>
                      <a:pt x="514" y="16"/>
                      <a:pt x="514" y="8"/>
                      <a:pt x="510" y="4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99"/>
              <p:cNvSpPr/>
              <p:nvPr/>
            </p:nvSpPr>
            <p:spPr bwMode="auto">
              <a:xfrm>
                <a:off x="2481263" y="8545512"/>
                <a:ext cx="82550" cy="82550"/>
              </a:xfrm>
              <a:custGeom>
                <a:avLst/>
                <a:gdLst>
                  <a:gd name="T0" fmla="*/ 30 w 47"/>
                  <a:gd name="T1" fmla="*/ 0 h 47"/>
                  <a:gd name="T2" fmla="*/ 0 w 47"/>
                  <a:gd name="T3" fmla="*/ 30 h 47"/>
                  <a:gd name="T4" fmla="*/ 10 w 47"/>
                  <a:gd name="T5" fmla="*/ 36 h 47"/>
                  <a:gd name="T6" fmla="*/ 17 w 47"/>
                  <a:gd name="T7" fmla="*/ 47 h 47"/>
                  <a:gd name="T8" fmla="*/ 47 w 47"/>
                  <a:gd name="T9" fmla="*/ 17 h 47"/>
                  <a:gd name="T10" fmla="*/ 39 w 47"/>
                  <a:gd name="T11" fmla="*/ 8 h 47"/>
                  <a:gd name="T12" fmla="*/ 30 w 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3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4" y="31"/>
                      <a:pt x="7" y="33"/>
                      <a:pt x="10" y="36"/>
                    </a:cubicBezTo>
                    <a:cubicBezTo>
                      <a:pt x="13" y="39"/>
                      <a:pt x="15" y="43"/>
                      <a:pt x="17" y="4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4" y="13"/>
                      <a:pt x="42" y="10"/>
                      <a:pt x="39" y="8"/>
                    </a:cubicBezTo>
                    <a:cubicBezTo>
                      <a:pt x="36" y="5"/>
                      <a:pt x="33" y="2"/>
                      <a:pt x="3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00"/>
              <p:cNvSpPr/>
              <p:nvPr/>
            </p:nvSpPr>
            <p:spPr bwMode="auto">
              <a:xfrm>
                <a:off x="2852738" y="8175625"/>
                <a:ext cx="101600" cy="74613"/>
              </a:xfrm>
              <a:custGeom>
                <a:avLst/>
                <a:gdLst>
                  <a:gd name="T0" fmla="*/ 29 w 58"/>
                  <a:gd name="T1" fmla="*/ 0 h 43"/>
                  <a:gd name="T2" fmla="*/ 0 w 58"/>
                  <a:gd name="T3" fmla="*/ 29 h 43"/>
                  <a:gd name="T4" fmla="*/ 21 w 58"/>
                  <a:gd name="T5" fmla="*/ 43 h 43"/>
                  <a:gd name="T6" fmla="*/ 58 w 58"/>
                  <a:gd name="T7" fmla="*/ 6 h 43"/>
                  <a:gd name="T8" fmla="*/ 48 w 58"/>
                  <a:gd name="T9" fmla="*/ 8 h 43"/>
                  <a:gd name="T10" fmla="*/ 29 w 58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43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35"/>
                      <a:pt x="13" y="39"/>
                      <a:pt x="21" y="43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5" y="7"/>
                      <a:pt x="51" y="8"/>
                      <a:pt x="48" y="8"/>
                    </a:cubicBezTo>
                    <a:cubicBezTo>
                      <a:pt x="41" y="8"/>
                      <a:pt x="34" y="5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01"/>
              <p:cNvSpPr/>
              <p:nvPr/>
            </p:nvSpPr>
            <p:spPr bwMode="auto">
              <a:xfrm>
                <a:off x="2613025" y="8850312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02"/>
              <p:cNvSpPr/>
              <p:nvPr/>
            </p:nvSpPr>
            <p:spPr bwMode="auto">
              <a:xfrm>
                <a:off x="2563813" y="8899525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9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03"/>
              <p:cNvSpPr/>
              <p:nvPr/>
            </p:nvSpPr>
            <p:spPr bwMode="auto">
              <a:xfrm>
                <a:off x="2514600" y="8947150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04"/>
              <p:cNvSpPr/>
              <p:nvPr/>
            </p:nvSpPr>
            <p:spPr bwMode="auto">
              <a:xfrm>
                <a:off x="2466975" y="899636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05"/>
              <p:cNvSpPr/>
              <p:nvPr/>
            </p:nvSpPr>
            <p:spPr bwMode="auto">
              <a:xfrm>
                <a:off x="2417763" y="904557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06"/>
              <p:cNvSpPr/>
              <p:nvPr/>
            </p:nvSpPr>
            <p:spPr bwMode="auto">
              <a:xfrm>
                <a:off x="2368550" y="9093200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07"/>
              <p:cNvSpPr/>
              <p:nvPr/>
            </p:nvSpPr>
            <p:spPr bwMode="auto">
              <a:xfrm>
                <a:off x="2320925" y="91424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08"/>
              <p:cNvSpPr/>
              <p:nvPr/>
            </p:nvSpPr>
            <p:spPr bwMode="auto">
              <a:xfrm>
                <a:off x="3443288" y="61690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09"/>
              <p:cNvSpPr/>
              <p:nvPr/>
            </p:nvSpPr>
            <p:spPr bwMode="auto">
              <a:xfrm>
                <a:off x="3394075" y="6218237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1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10"/>
              <p:cNvSpPr/>
              <p:nvPr/>
            </p:nvSpPr>
            <p:spPr bwMode="auto">
              <a:xfrm>
                <a:off x="3344863" y="626586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11"/>
              <p:cNvSpPr/>
              <p:nvPr/>
            </p:nvSpPr>
            <p:spPr bwMode="auto">
              <a:xfrm>
                <a:off x="3297238" y="631507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12"/>
              <p:cNvSpPr/>
              <p:nvPr/>
            </p:nvSpPr>
            <p:spPr bwMode="auto">
              <a:xfrm>
                <a:off x="3248025" y="636428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13"/>
              <p:cNvSpPr/>
              <p:nvPr/>
            </p:nvSpPr>
            <p:spPr bwMode="auto">
              <a:xfrm>
                <a:off x="3198813" y="641191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14"/>
              <p:cNvSpPr/>
              <p:nvPr/>
            </p:nvSpPr>
            <p:spPr bwMode="auto">
              <a:xfrm>
                <a:off x="3151188" y="64611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0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 flipV="1">
            <a:off x="-1305392" y="-1179094"/>
            <a:ext cx="14802784" cy="9902286"/>
            <a:chOff x="-1224725" y="-1788694"/>
            <a:chExt cx="14802784" cy="9902286"/>
          </a:xfrm>
        </p:grpSpPr>
        <p:grpSp>
          <p:nvGrpSpPr>
            <p:cNvPr id="74" name="组合 73"/>
            <p:cNvGrpSpPr/>
            <p:nvPr userDrawn="1"/>
          </p:nvGrpSpPr>
          <p:grpSpPr>
            <a:xfrm>
              <a:off x="9662149" y="4284542"/>
              <a:ext cx="3915910" cy="3829050"/>
              <a:chOff x="-2228850" y="5086350"/>
              <a:chExt cx="3435350" cy="3359150"/>
            </a:xfrm>
          </p:grpSpPr>
          <p:sp>
            <p:nvSpPr>
              <p:cNvPr id="75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 userDrawn="1"/>
          </p:nvGrpSpPr>
          <p:grpSpPr>
            <a:xfrm>
              <a:off x="-1224725" y="-1788694"/>
              <a:ext cx="4449210" cy="5907478"/>
              <a:chOff x="1227138" y="5867400"/>
              <a:chExt cx="2847975" cy="3781425"/>
            </a:xfrm>
          </p:grpSpPr>
          <p:sp>
            <p:nvSpPr>
              <p:cNvPr id="99" name="Freeform 92"/>
              <p:cNvSpPr/>
              <p:nvPr/>
            </p:nvSpPr>
            <p:spPr bwMode="auto">
              <a:xfrm>
                <a:off x="1227138" y="7548562"/>
                <a:ext cx="1871663" cy="2100263"/>
              </a:xfrm>
              <a:custGeom>
                <a:avLst/>
                <a:gdLst>
                  <a:gd name="T0" fmla="*/ 26 w 1075"/>
                  <a:gd name="T1" fmla="*/ 1087 h 1208"/>
                  <a:gd name="T2" fmla="*/ 121 w 1075"/>
                  <a:gd name="T3" fmla="*/ 1182 h 1208"/>
                  <a:gd name="T4" fmla="*/ 242 w 1075"/>
                  <a:gd name="T5" fmla="*/ 1061 h 1208"/>
                  <a:gd name="T6" fmla="*/ 573 w 1075"/>
                  <a:gd name="T7" fmla="*/ 731 h 1208"/>
                  <a:gd name="T8" fmla="*/ 693 w 1075"/>
                  <a:gd name="T9" fmla="*/ 610 h 1208"/>
                  <a:gd name="T10" fmla="*/ 731 w 1075"/>
                  <a:gd name="T11" fmla="*/ 648 h 1208"/>
                  <a:gd name="T12" fmla="*/ 430 w 1075"/>
                  <a:gd name="T13" fmla="*/ 950 h 1208"/>
                  <a:gd name="T14" fmla="*/ 525 w 1075"/>
                  <a:gd name="T15" fmla="*/ 1045 h 1208"/>
                  <a:gd name="T16" fmla="*/ 674 w 1075"/>
                  <a:gd name="T17" fmla="*/ 867 h 1208"/>
                  <a:gd name="T18" fmla="*/ 496 w 1075"/>
                  <a:gd name="T19" fmla="*/ 1016 h 1208"/>
                  <a:gd name="T20" fmla="*/ 458 w 1075"/>
                  <a:gd name="T21" fmla="*/ 978 h 1208"/>
                  <a:gd name="T22" fmla="*/ 760 w 1075"/>
                  <a:gd name="T23" fmla="*/ 677 h 1208"/>
                  <a:gd name="T24" fmla="*/ 760 w 1075"/>
                  <a:gd name="T25" fmla="*/ 582 h 1208"/>
                  <a:gd name="T26" fmla="*/ 665 w 1075"/>
                  <a:gd name="T27" fmla="*/ 582 h 1208"/>
                  <a:gd name="T28" fmla="*/ 93 w 1075"/>
                  <a:gd name="T29" fmla="*/ 1154 h 1208"/>
                  <a:gd name="T30" fmla="*/ 55 w 1075"/>
                  <a:gd name="T31" fmla="*/ 1116 h 1208"/>
                  <a:gd name="T32" fmla="*/ 299 w 1075"/>
                  <a:gd name="T33" fmla="*/ 872 h 1208"/>
                  <a:gd name="T34" fmla="*/ 506 w 1075"/>
                  <a:gd name="T35" fmla="*/ 664 h 1208"/>
                  <a:gd name="T36" fmla="*/ 1055 w 1075"/>
                  <a:gd name="T37" fmla="*/ 115 h 1208"/>
                  <a:gd name="T38" fmla="*/ 1055 w 1075"/>
                  <a:gd name="T39" fmla="*/ 20 h 1208"/>
                  <a:gd name="T40" fmla="*/ 960 w 1075"/>
                  <a:gd name="T41" fmla="*/ 20 h 1208"/>
                  <a:gd name="T42" fmla="*/ 446 w 1075"/>
                  <a:gd name="T43" fmla="*/ 534 h 1208"/>
                  <a:gd name="T44" fmla="*/ 204 w 1075"/>
                  <a:gd name="T45" fmla="*/ 777 h 1208"/>
                  <a:gd name="T46" fmla="*/ 169 w 1075"/>
                  <a:gd name="T47" fmla="*/ 811 h 1208"/>
                  <a:gd name="T48" fmla="*/ 131 w 1075"/>
                  <a:gd name="T49" fmla="*/ 774 h 1208"/>
                  <a:gd name="T50" fmla="*/ 408 w 1075"/>
                  <a:gd name="T51" fmla="*/ 496 h 1208"/>
                  <a:gd name="T52" fmla="*/ 494 w 1075"/>
                  <a:gd name="T53" fmla="*/ 315 h 1208"/>
                  <a:gd name="T54" fmla="*/ 398 w 1075"/>
                  <a:gd name="T55" fmla="*/ 315 h 1208"/>
                  <a:gd name="T56" fmla="*/ 292 w 1075"/>
                  <a:gd name="T57" fmla="*/ 450 h 1208"/>
                  <a:gd name="T58" fmla="*/ 427 w 1075"/>
                  <a:gd name="T59" fmla="*/ 344 h 1208"/>
                  <a:gd name="T60" fmla="*/ 465 w 1075"/>
                  <a:gd name="T61" fmla="*/ 344 h 1208"/>
                  <a:gd name="T62" fmla="*/ 240 w 1075"/>
                  <a:gd name="T63" fmla="*/ 607 h 1208"/>
                  <a:gd name="T64" fmla="*/ 102 w 1075"/>
                  <a:gd name="T65" fmla="*/ 745 h 1208"/>
                  <a:gd name="T66" fmla="*/ 197 w 1075"/>
                  <a:gd name="T67" fmla="*/ 840 h 1208"/>
                  <a:gd name="T68" fmla="*/ 989 w 1075"/>
                  <a:gd name="T69" fmla="*/ 48 h 1208"/>
                  <a:gd name="T70" fmla="*/ 1035 w 1075"/>
                  <a:gd name="T71" fmla="*/ 67 h 1208"/>
                  <a:gd name="T72" fmla="*/ 391 w 1075"/>
                  <a:gd name="T73" fmla="*/ 722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5" h="1208">
                    <a:moveTo>
                      <a:pt x="391" y="722"/>
                    </a:moveTo>
                    <a:cubicBezTo>
                      <a:pt x="26" y="1087"/>
                      <a:pt x="26" y="1087"/>
                      <a:pt x="26" y="1087"/>
                    </a:cubicBezTo>
                    <a:cubicBezTo>
                      <a:pt x="0" y="1113"/>
                      <a:pt x="0" y="1156"/>
                      <a:pt x="26" y="1182"/>
                    </a:cubicBezTo>
                    <a:cubicBezTo>
                      <a:pt x="52" y="1208"/>
                      <a:pt x="95" y="1208"/>
                      <a:pt x="121" y="1182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438" y="866"/>
                      <a:pt x="438" y="866"/>
                      <a:pt x="438" y="866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693" y="610"/>
                      <a:pt x="693" y="610"/>
                      <a:pt x="693" y="610"/>
                    </a:cubicBezTo>
                    <a:cubicBezTo>
                      <a:pt x="704" y="600"/>
                      <a:pt x="721" y="600"/>
                      <a:pt x="731" y="610"/>
                    </a:cubicBezTo>
                    <a:cubicBezTo>
                      <a:pt x="742" y="621"/>
                      <a:pt x="742" y="638"/>
                      <a:pt x="731" y="648"/>
                    </a:cubicBezTo>
                    <a:cubicBezTo>
                      <a:pt x="574" y="805"/>
                      <a:pt x="574" y="805"/>
                      <a:pt x="574" y="805"/>
                    </a:cubicBezTo>
                    <a:cubicBezTo>
                      <a:pt x="430" y="950"/>
                      <a:pt x="430" y="950"/>
                      <a:pt x="430" y="950"/>
                    </a:cubicBezTo>
                    <a:cubicBezTo>
                      <a:pt x="404" y="976"/>
                      <a:pt x="404" y="1019"/>
                      <a:pt x="430" y="1045"/>
                    </a:cubicBezTo>
                    <a:cubicBezTo>
                      <a:pt x="456" y="1071"/>
                      <a:pt x="499" y="1071"/>
                      <a:pt x="525" y="1045"/>
                    </a:cubicBezTo>
                    <a:cubicBezTo>
                      <a:pt x="674" y="896"/>
                      <a:pt x="674" y="896"/>
                      <a:pt x="674" y="896"/>
                    </a:cubicBezTo>
                    <a:cubicBezTo>
                      <a:pt x="682" y="888"/>
                      <a:pt x="682" y="875"/>
                      <a:pt x="674" y="867"/>
                    </a:cubicBezTo>
                    <a:cubicBezTo>
                      <a:pt x="666" y="859"/>
                      <a:pt x="653" y="859"/>
                      <a:pt x="645" y="867"/>
                    </a:cubicBezTo>
                    <a:cubicBezTo>
                      <a:pt x="496" y="1016"/>
                      <a:pt x="496" y="1016"/>
                      <a:pt x="496" y="1016"/>
                    </a:cubicBezTo>
                    <a:cubicBezTo>
                      <a:pt x="486" y="1027"/>
                      <a:pt x="469" y="1027"/>
                      <a:pt x="458" y="1016"/>
                    </a:cubicBezTo>
                    <a:cubicBezTo>
                      <a:pt x="448" y="1006"/>
                      <a:pt x="448" y="989"/>
                      <a:pt x="458" y="978"/>
                    </a:cubicBezTo>
                    <a:cubicBezTo>
                      <a:pt x="603" y="834"/>
                      <a:pt x="603" y="834"/>
                      <a:pt x="603" y="834"/>
                    </a:cubicBezTo>
                    <a:cubicBezTo>
                      <a:pt x="760" y="677"/>
                      <a:pt x="760" y="677"/>
                      <a:pt x="760" y="677"/>
                    </a:cubicBezTo>
                    <a:cubicBezTo>
                      <a:pt x="773" y="664"/>
                      <a:pt x="780" y="647"/>
                      <a:pt x="780" y="629"/>
                    </a:cubicBezTo>
                    <a:cubicBezTo>
                      <a:pt x="780" y="611"/>
                      <a:pt x="773" y="594"/>
                      <a:pt x="760" y="582"/>
                    </a:cubicBezTo>
                    <a:cubicBezTo>
                      <a:pt x="747" y="568"/>
                      <a:pt x="730" y="562"/>
                      <a:pt x="712" y="562"/>
                    </a:cubicBezTo>
                    <a:cubicBezTo>
                      <a:pt x="695" y="562"/>
                      <a:pt x="678" y="568"/>
                      <a:pt x="665" y="582"/>
                    </a:cubicBezTo>
                    <a:cubicBezTo>
                      <a:pt x="474" y="772"/>
                      <a:pt x="474" y="772"/>
                      <a:pt x="474" y="772"/>
                    </a:cubicBezTo>
                    <a:cubicBezTo>
                      <a:pt x="93" y="1154"/>
                      <a:pt x="93" y="1154"/>
                      <a:pt x="93" y="1154"/>
                    </a:cubicBezTo>
                    <a:cubicBezTo>
                      <a:pt x="82" y="1164"/>
                      <a:pt x="65" y="1164"/>
                      <a:pt x="55" y="1154"/>
                    </a:cubicBezTo>
                    <a:cubicBezTo>
                      <a:pt x="44" y="1143"/>
                      <a:pt x="44" y="1126"/>
                      <a:pt x="55" y="1116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385" y="786"/>
                      <a:pt x="385" y="786"/>
                      <a:pt x="385" y="786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1055" y="115"/>
                      <a:pt x="1055" y="115"/>
                      <a:pt x="1055" y="115"/>
                    </a:cubicBezTo>
                    <a:cubicBezTo>
                      <a:pt x="1068" y="102"/>
                      <a:pt x="1075" y="85"/>
                      <a:pt x="1075" y="67"/>
                    </a:cubicBezTo>
                    <a:cubicBezTo>
                      <a:pt x="1075" y="49"/>
                      <a:pt x="1068" y="33"/>
                      <a:pt x="1055" y="20"/>
                    </a:cubicBezTo>
                    <a:cubicBezTo>
                      <a:pt x="1042" y="7"/>
                      <a:pt x="1025" y="0"/>
                      <a:pt x="1008" y="0"/>
                    </a:cubicBezTo>
                    <a:cubicBezTo>
                      <a:pt x="991" y="0"/>
                      <a:pt x="973" y="7"/>
                      <a:pt x="960" y="20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289" y="691"/>
                      <a:pt x="289" y="691"/>
                      <a:pt x="289" y="691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169" y="811"/>
                      <a:pt x="169" y="811"/>
                      <a:pt x="169" y="811"/>
                    </a:cubicBezTo>
                    <a:cubicBezTo>
                      <a:pt x="158" y="822"/>
                      <a:pt x="141" y="822"/>
                      <a:pt x="131" y="811"/>
                    </a:cubicBezTo>
                    <a:cubicBezTo>
                      <a:pt x="120" y="801"/>
                      <a:pt x="120" y="784"/>
                      <a:pt x="131" y="774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94" y="411"/>
                      <a:pt x="494" y="411"/>
                      <a:pt x="494" y="411"/>
                    </a:cubicBezTo>
                    <a:cubicBezTo>
                      <a:pt x="520" y="384"/>
                      <a:pt x="520" y="342"/>
                      <a:pt x="494" y="315"/>
                    </a:cubicBezTo>
                    <a:cubicBezTo>
                      <a:pt x="481" y="303"/>
                      <a:pt x="464" y="296"/>
                      <a:pt x="446" y="296"/>
                    </a:cubicBezTo>
                    <a:cubicBezTo>
                      <a:pt x="428" y="296"/>
                      <a:pt x="411" y="303"/>
                      <a:pt x="398" y="315"/>
                    </a:cubicBezTo>
                    <a:cubicBezTo>
                      <a:pt x="292" y="422"/>
                      <a:pt x="292" y="422"/>
                      <a:pt x="292" y="422"/>
                    </a:cubicBezTo>
                    <a:cubicBezTo>
                      <a:pt x="284" y="430"/>
                      <a:pt x="284" y="442"/>
                      <a:pt x="292" y="450"/>
                    </a:cubicBezTo>
                    <a:cubicBezTo>
                      <a:pt x="300" y="458"/>
                      <a:pt x="313" y="458"/>
                      <a:pt x="321" y="450"/>
                    </a:cubicBezTo>
                    <a:cubicBezTo>
                      <a:pt x="427" y="344"/>
                      <a:pt x="427" y="344"/>
                      <a:pt x="427" y="344"/>
                    </a:cubicBezTo>
                    <a:cubicBezTo>
                      <a:pt x="432" y="339"/>
                      <a:pt x="439" y="336"/>
                      <a:pt x="446" y="336"/>
                    </a:cubicBezTo>
                    <a:cubicBezTo>
                      <a:pt x="453" y="336"/>
                      <a:pt x="460" y="339"/>
                      <a:pt x="465" y="344"/>
                    </a:cubicBezTo>
                    <a:cubicBezTo>
                      <a:pt x="475" y="354"/>
                      <a:pt x="475" y="371"/>
                      <a:pt x="465" y="382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102" y="745"/>
                      <a:pt x="102" y="745"/>
                      <a:pt x="102" y="745"/>
                    </a:cubicBezTo>
                    <a:cubicBezTo>
                      <a:pt x="76" y="771"/>
                      <a:pt x="76" y="814"/>
                      <a:pt x="102" y="840"/>
                    </a:cubicBezTo>
                    <a:cubicBezTo>
                      <a:pt x="128" y="866"/>
                      <a:pt x="171" y="866"/>
                      <a:pt x="197" y="840"/>
                    </a:cubicBezTo>
                    <a:cubicBezTo>
                      <a:pt x="336" y="702"/>
                      <a:pt x="336" y="702"/>
                      <a:pt x="336" y="702"/>
                    </a:cubicBezTo>
                    <a:cubicBezTo>
                      <a:pt x="989" y="48"/>
                      <a:pt x="989" y="48"/>
                      <a:pt x="989" y="48"/>
                    </a:cubicBezTo>
                    <a:cubicBezTo>
                      <a:pt x="999" y="38"/>
                      <a:pt x="1016" y="38"/>
                      <a:pt x="1027" y="48"/>
                    </a:cubicBezTo>
                    <a:cubicBezTo>
                      <a:pt x="1032" y="54"/>
                      <a:pt x="1035" y="60"/>
                      <a:pt x="1035" y="67"/>
                    </a:cubicBezTo>
                    <a:cubicBezTo>
                      <a:pt x="1035" y="75"/>
                      <a:pt x="1032" y="81"/>
                      <a:pt x="1027" y="86"/>
                    </a:cubicBezTo>
                    <a:cubicBezTo>
                      <a:pt x="391" y="722"/>
                      <a:pt x="391" y="722"/>
                      <a:pt x="391" y="72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93"/>
              <p:cNvSpPr/>
              <p:nvPr/>
            </p:nvSpPr>
            <p:spPr bwMode="auto">
              <a:xfrm>
                <a:off x="2162175" y="6672262"/>
                <a:ext cx="1550988" cy="1587500"/>
              </a:xfrm>
              <a:custGeom>
                <a:avLst/>
                <a:gdLst>
                  <a:gd name="T0" fmla="*/ 864 w 891"/>
                  <a:gd name="T1" fmla="*/ 27 h 913"/>
                  <a:gd name="T2" fmla="*/ 648 w 891"/>
                  <a:gd name="T3" fmla="*/ 147 h 913"/>
                  <a:gd name="T4" fmla="*/ 453 w 891"/>
                  <a:gd name="T5" fmla="*/ 343 h 913"/>
                  <a:gd name="T6" fmla="*/ 318 w 891"/>
                  <a:gd name="T7" fmla="*/ 478 h 913"/>
                  <a:gd name="T8" fmla="*/ 49 w 891"/>
                  <a:gd name="T9" fmla="*/ 709 h 913"/>
                  <a:gd name="T10" fmla="*/ 316 w 891"/>
                  <a:gd name="T11" fmla="*/ 404 h 913"/>
                  <a:gd name="T12" fmla="*/ 461 w 891"/>
                  <a:gd name="T13" fmla="*/ 164 h 913"/>
                  <a:gd name="T14" fmla="*/ 217 w 891"/>
                  <a:gd name="T15" fmla="*/ 313 h 913"/>
                  <a:gd name="T16" fmla="*/ 245 w 891"/>
                  <a:gd name="T17" fmla="*/ 341 h 913"/>
                  <a:gd name="T18" fmla="*/ 432 w 891"/>
                  <a:gd name="T19" fmla="*/ 193 h 913"/>
                  <a:gd name="T20" fmla="*/ 288 w 891"/>
                  <a:gd name="T21" fmla="*/ 375 h 913"/>
                  <a:gd name="T22" fmla="*/ 0 w 891"/>
                  <a:gd name="T23" fmla="*/ 690 h 913"/>
                  <a:gd name="T24" fmla="*/ 68 w 891"/>
                  <a:gd name="T25" fmla="*/ 757 h 913"/>
                  <a:gd name="T26" fmla="*/ 417 w 891"/>
                  <a:gd name="T27" fmla="*/ 436 h 913"/>
                  <a:gd name="T28" fmla="*/ 836 w 891"/>
                  <a:gd name="T29" fmla="*/ 55 h 913"/>
                  <a:gd name="T30" fmla="*/ 592 w 891"/>
                  <a:gd name="T31" fmla="*/ 337 h 913"/>
                  <a:gd name="T32" fmla="*/ 540 w 891"/>
                  <a:gd name="T33" fmla="*/ 389 h 913"/>
                  <a:gd name="T34" fmla="*/ 540 w 891"/>
                  <a:gd name="T35" fmla="*/ 484 h 913"/>
                  <a:gd name="T36" fmla="*/ 635 w 891"/>
                  <a:gd name="T37" fmla="*/ 484 h 913"/>
                  <a:gd name="T38" fmla="*/ 651 w 891"/>
                  <a:gd name="T39" fmla="*/ 469 h 913"/>
                  <a:gd name="T40" fmla="*/ 687 w 891"/>
                  <a:gd name="T41" fmla="*/ 432 h 913"/>
                  <a:gd name="T42" fmla="*/ 760 w 891"/>
                  <a:gd name="T43" fmla="*/ 397 h 913"/>
                  <a:gd name="T44" fmla="*/ 483 w 891"/>
                  <a:gd name="T45" fmla="*/ 712 h 913"/>
                  <a:gd name="T46" fmla="*/ 397 w 891"/>
                  <a:gd name="T47" fmla="*/ 798 h 913"/>
                  <a:gd name="T48" fmla="*/ 445 w 891"/>
                  <a:gd name="T49" fmla="*/ 913 h 913"/>
                  <a:gd name="T50" fmla="*/ 598 w 891"/>
                  <a:gd name="T51" fmla="*/ 787 h 913"/>
                  <a:gd name="T52" fmla="*/ 570 w 891"/>
                  <a:gd name="T53" fmla="*/ 758 h 913"/>
                  <a:gd name="T54" fmla="*/ 445 w 891"/>
                  <a:gd name="T55" fmla="*/ 873 h 913"/>
                  <a:gd name="T56" fmla="*/ 426 w 891"/>
                  <a:gd name="T57" fmla="*/ 827 h 913"/>
                  <a:gd name="T58" fmla="*/ 651 w 891"/>
                  <a:gd name="T59" fmla="*/ 602 h 913"/>
                  <a:gd name="T60" fmla="*/ 789 w 891"/>
                  <a:gd name="T61" fmla="*/ 369 h 913"/>
                  <a:gd name="T62" fmla="*/ 606 w 891"/>
                  <a:gd name="T63" fmla="*/ 456 h 913"/>
                  <a:gd name="T64" fmla="*/ 560 w 891"/>
                  <a:gd name="T65" fmla="*/ 437 h 913"/>
                  <a:gd name="T66" fmla="*/ 864 w 891"/>
                  <a:gd name="T67" fmla="*/ 122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1" h="913">
                    <a:moveTo>
                      <a:pt x="864" y="122"/>
                    </a:moveTo>
                    <a:cubicBezTo>
                      <a:pt x="891" y="96"/>
                      <a:pt x="891" y="53"/>
                      <a:pt x="864" y="27"/>
                    </a:cubicBezTo>
                    <a:cubicBezTo>
                      <a:pt x="838" y="0"/>
                      <a:pt x="795" y="0"/>
                      <a:pt x="769" y="2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453" y="343"/>
                      <a:pt x="453" y="343"/>
                      <a:pt x="453" y="343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87" y="709"/>
                      <a:pt x="87" y="709"/>
                      <a:pt x="87" y="709"/>
                    </a:cubicBezTo>
                    <a:cubicBezTo>
                      <a:pt x="76" y="719"/>
                      <a:pt x="59" y="719"/>
                      <a:pt x="49" y="709"/>
                    </a:cubicBezTo>
                    <a:cubicBezTo>
                      <a:pt x="38" y="699"/>
                      <a:pt x="38" y="682"/>
                      <a:pt x="49" y="671"/>
                    </a:cubicBezTo>
                    <a:cubicBezTo>
                      <a:pt x="316" y="404"/>
                      <a:pt x="316" y="404"/>
                      <a:pt x="316" y="404"/>
                    </a:cubicBezTo>
                    <a:cubicBezTo>
                      <a:pt x="461" y="259"/>
                      <a:pt x="461" y="259"/>
                      <a:pt x="461" y="259"/>
                    </a:cubicBezTo>
                    <a:cubicBezTo>
                      <a:pt x="487" y="233"/>
                      <a:pt x="487" y="190"/>
                      <a:pt x="461" y="164"/>
                    </a:cubicBezTo>
                    <a:cubicBezTo>
                      <a:pt x="435" y="138"/>
                      <a:pt x="392" y="138"/>
                      <a:pt x="366" y="164"/>
                    </a:cubicBezTo>
                    <a:cubicBezTo>
                      <a:pt x="217" y="313"/>
                      <a:pt x="217" y="313"/>
                      <a:pt x="217" y="313"/>
                    </a:cubicBezTo>
                    <a:cubicBezTo>
                      <a:pt x="209" y="321"/>
                      <a:pt x="209" y="333"/>
                      <a:pt x="217" y="341"/>
                    </a:cubicBezTo>
                    <a:cubicBezTo>
                      <a:pt x="225" y="349"/>
                      <a:pt x="238" y="349"/>
                      <a:pt x="245" y="341"/>
                    </a:cubicBezTo>
                    <a:cubicBezTo>
                      <a:pt x="394" y="193"/>
                      <a:pt x="394" y="193"/>
                      <a:pt x="394" y="193"/>
                    </a:cubicBezTo>
                    <a:cubicBezTo>
                      <a:pt x="405" y="182"/>
                      <a:pt x="422" y="182"/>
                      <a:pt x="432" y="193"/>
                    </a:cubicBezTo>
                    <a:cubicBezTo>
                      <a:pt x="443" y="203"/>
                      <a:pt x="443" y="220"/>
                      <a:pt x="432" y="230"/>
                    </a:cubicBezTo>
                    <a:cubicBezTo>
                      <a:pt x="288" y="375"/>
                      <a:pt x="288" y="375"/>
                      <a:pt x="288" y="375"/>
                    </a:cubicBezTo>
                    <a:cubicBezTo>
                      <a:pt x="20" y="642"/>
                      <a:pt x="20" y="642"/>
                      <a:pt x="20" y="642"/>
                    </a:cubicBezTo>
                    <a:cubicBezTo>
                      <a:pt x="7" y="655"/>
                      <a:pt x="0" y="672"/>
                      <a:pt x="0" y="690"/>
                    </a:cubicBezTo>
                    <a:cubicBezTo>
                      <a:pt x="0" y="708"/>
                      <a:pt x="7" y="725"/>
                      <a:pt x="20" y="738"/>
                    </a:cubicBezTo>
                    <a:cubicBezTo>
                      <a:pt x="33" y="751"/>
                      <a:pt x="51" y="757"/>
                      <a:pt x="68" y="757"/>
                    </a:cubicBezTo>
                    <a:cubicBezTo>
                      <a:pt x="85" y="757"/>
                      <a:pt x="102" y="751"/>
                      <a:pt x="115" y="738"/>
                    </a:cubicBezTo>
                    <a:cubicBezTo>
                      <a:pt x="417" y="436"/>
                      <a:pt x="417" y="436"/>
                      <a:pt x="417" y="436"/>
                    </a:cubicBezTo>
                    <a:cubicBezTo>
                      <a:pt x="798" y="55"/>
                      <a:pt x="798" y="55"/>
                      <a:pt x="798" y="55"/>
                    </a:cubicBezTo>
                    <a:cubicBezTo>
                      <a:pt x="808" y="45"/>
                      <a:pt x="825" y="45"/>
                      <a:pt x="836" y="55"/>
                    </a:cubicBezTo>
                    <a:cubicBezTo>
                      <a:pt x="846" y="66"/>
                      <a:pt x="846" y="83"/>
                      <a:pt x="836" y="93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40" y="389"/>
                      <a:pt x="540" y="389"/>
                      <a:pt x="540" y="389"/>
                    </a:cubicBezTo>
                    <a:cubicBezTo>
                      <a:pt x="527" y="402"/>
                      <a:pt x="520" y="419"/>
                      <a:pt x="520" y="437"/>
                    </a:cubicBezTo>
                    <a:cubicBezTo>
                      <a:pt x="520" y="455"/>
                      <a:pt x="527" y="472"/>
                      <a:pt x="540" y="484"/>
                    </a:cubicBezTo>
                    <a:cubicBezTo>
                      <a:pt x="553" y="498"/>
                      <a:pt x="570" y="504"/>
                      <a:pt x="587" y="504"/>
                    </a:cubicBezTo>
                    <a:cubicBezTo>
                      <a:pt x="604" y="504"/>
                      <a:pt x="622" y="498"/>
                      <a:pt x="635" y="484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722" y="397"/>
                      <a:pt x="722" y="397"/>
                      <a:pt x="722" y="397"/>
                    </a:cubicBezTo>
                    <a:cubicBezTo>
                      <a:pt x="732" y="387"/>
                      <a:pt x="749" y="387"/>
                      <a:pt x="760" y="397"/>
                    </a:cubicBezTo>
                    <a:cubicBezTo>
                      <a:pt x="770" y="408"/>
                      <a:pt x="770" y="425"/>
                      <a:pt x="760" y="435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397" y="798"/>
                      <a:pt x="397" y="798"/>
                      <a:pt x="397" y="798"/>
                    </a:cubicBezTo>
                    <a:cubicBezTo>
                      <a:pt x="371" y="824"/>
                      <a:pt x="371" y="867"/>
                      <a:pt x="397" y="893"/>
                    </a:cubicBezTo>
                    <a:cubicBezTo>
                      <a:pt x="410" y="906"/>
                      <a:pt x="427" y="913"/>
                      <a:pt x="445" y="913"/>
                    </a:cubicBezTo>
                    <a:cubicBezTo>
                      <a:pt x="463" y="913"/>
                      <a:pt x="479" y="906"/>
                      <a:pt x="492" y="893"/>
                    </a:cubicBezTo>
                    <a:cubicBezTo>
                      <a:pt x="598" y="787"/>
                      <a:pt x="598" y="787"/>
                      <a:pt x="598" y="787"/>
                    </a:cubicBezTo>
                    <a:cubicBezTo>
                      <a:pt x="606" y="779"/>
                      <a:pt x="606" y="766"/>
                      <a:pt x="598" y="758"/>
                    </a:cubicBezTo>
                    <a:cubicBezTo>
                      <a:pt x="591" y="750"/>
                      <a:pt x="578" y="750"/>
                      <a:pt x="570" y="758"/>
                    </a:cubicBezTo>
                    <a:cubicBezTo>
                      <a:pt x="464" y="865"/>
                      <a:pt x="464" y="865"/>
                      <a:pt x="464" y="865"/>
                    </a:cubicBezTo>
                    <a:cubicBezTo>
                      <a:pt x="458" y="870"/>
                      <a:pt x="452" y="873"/>
                      <a:pt x="445" y="873"/>
                    </a:cubicBezTo>
                    <a:cubicBezTo>
                      <a:pt x="437" y="873"/>
                      <a:pt x="431" y="870"/>
                      <a:pt x="426" y="865"/>
                    </a:cubicBezTo>
                    <a:cubicBezTo>
                      <a:pt x="415" y="854"/>
                      <a:pt x="415" y="837"/>
                      <a:pt x="426" y="827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789" y="464"/>
                      <a:pt x="789" y="464"/>
                      <a:pt x="789" y="464"/>
                    </a:cubicBezTo>
                    <a:cubicBezTo>
                      <a:pt x="815" y="438"/>
                      <a:pt x="815" y="395"/>
                      <a:pt x="789" y="369"/>
                    </a:cubicBezTo>
                    <a:cubicBezTo>
                      <a:pt x="762" y="342"/>
                      <a:pt x="720" y="342"/>
                      <a:pt x="693" y="369"/>
                    </a:cubicBezTo>
                    <a:cubicBezTo>
                      <a:pt x="606" y="456"/>
                      <a:pt x="606" y="456"/>
                      <a:pt x="606" y="456"/>
                    </a:cubicBezTo>
                    <a:cubicBezTo>
                      <a:pt x="596" y="466"/>
                      <a:pt x="579" y="466"/>
                      <a:pt x="568" y="456"/>
                    </a:cubicBezTo>
                    <a:cubicBezTo>
                      <a:pt x="563" y="451"/>
                      <a:pt x="560" y="444"/>
                      <a:pt x="560" y="437"/>
                    </a:cubicBezTo>
                    <a:cubicBezTo>
                      <a:pt x="560" y="430"/>
                      <a:pt x="563" y="423"/>
                      <a:pt x="568" y="418"/>
                    </a:cubicBezTo>
                    <a:cubicBezTo>
                      <a:pt x="864" y="122"/>
                      <a:pt x="864" y="122"/>
                      <a:pt x="864" y="12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94"/>
              <p:cNvSpPr>
                <a:spLocks noEditPoints="1"/>
              </p:cNvSpPr>
              <p:nvPr/>
            </p:nvSpPr>
            <p:spPr bwMode="auto">
              <a:xfrm>
                <a:off x="3044825" y="5867400"/>
                <a:ext cx="1030288" cy="1028700"/>
              </a:xfrm>
              <a:custGeom>
                <a:avLst/>
                <a:gdLst>
                  <a:gd name="T0" fmla="*/ 68 w 592"/>
                  <a:gd name="T1" fmla="*/ 592 h 592"/>
                  <a:gd name="T2" fmla="*/ 20 w 592"/>
                  <a:gd name="T3" fmla="*/ 573 h 592"/>
                  <a:gd name="T4" fmla="*/ 0 w 592"/>
                  <a:gd name="T5" fmla="*/ 525 h 592"/>
                  <a:gd name="T6" fmla="*/ 20 w 592"/>
                  <a:gd name="T7" fmla="*/ 477 h 592"/>
                  <a:gd name="T8" fmla="*/ 471 w 592"/>
                  <a:gd name="T9" fmla="*/ 26 h 592"/>
                  <a:gd name="T10" fmla="*/ 566 w 592"/>
                  <a:gd name="T11" fmla="*/ 26 h 592"/>
                  <a:gd name="T12" fmla="*/ 566 w 592"/>
                  <a:gd name="T13" fmla="*/ 121 h 592"/>
                  <a:gd name="T14" fmla="*/ 115 w 592"/>
                  <a:gd name="T15" fmla="*/ 573 h 592"/>
                  <a:gd name="T16" fmla="*/ 68 w 592"/>
                  <a:gd name="T17" fmla="*/ 592 h 592"/>
                  <a:gd name="T18" fmla="*/ 519 w 592"/>
                  <a:gd name="T19" fmla="*/ 47 h 592"/>
                  <a:gd name="T20" fmla="*/ 500 w 592"/>
                  <a:gd name="T21" fmla="*/ 55 h 592"/>
                  <a:gd name="T22" fmla="*/ 49 w 592"/>
                  <a:gd name="T23" fmla="*/ 506 h 592"/>
                  <a:gd name="T24" fmla="*/ 41 w 592"/>
                  <a:gd name="T25" fmla="*/ 525 h 592"/>
                  <a:gd name="T26" fmla="*/ 49 w 592"/>
                  <a:gd name="T27" fmla="*/ 544 h 592"/>
                  <a:gd name="T28" fmla="*/ 68 w 592"/>
                  <a:gd name="T29" fmla="*/ 552 h 592"/>
                  <a:gd name="T30" fmla="*/ 86 w 592"/>
                  <a:gd name="T31" fmla="*/ 544 h 592"/>
                  <a:gd name="T32" fmla="*/ 538 w 592"/>
                  <a:gd name="T33" fmla="*/ 93 h 592"/>
                  <a:gd name="T34" fmla="*/ 538 w 592"/>
                  <a:gd name="T35" fmla="*/ 55 h 592"/>
                  <a:gd name="T36" fmla="*/ 519 w 592"/>
                  <a:gd name="T37" fmla="*/ 47 h 592"/>
                  <a:gd name="T38" fmla="*/ 552 w 592"/>
                  <a:gd name="T39" fmla="*/ 107 h 592"/>
                  <a:gd name="T40" fmla="*/ 552 w 592"/>
                  <a:gd name="T41" fmla="*/ 10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2">
                    <a:moveTo>
                      <a:pt x="68" y="592"/>
                    </a:moveTo>
                    <a:cubicBezTo>
                      <a:pt x="50" y="592"/>
                      <a:pt x="33" y="585"/>
                      <a:pt x="20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7"/>
                    </a:cubicBezTo>
                    <a:cubicBezTo>
                      <a:pt x="471" y="26"/>
                      <a:pt x="471" y="26"/>
                      <a:pt x="471" y="26"/>
                    </a:cubicBezTo>
                    <a:cubicBezTo>
                      <a:pt x="497" y="0"/>
                      <a:pt x="540" y="0"/>
                      <a:pt x="566" y="26"/>
                    </a:cubicBezTo>
                    <a:cubicBezTo>
                      <a:pt x="592" y="53"/>
                      <a:pt x="592" y="95"/>
                      <a:pt x="566" y="121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5"/>
                      <a:pt x="85" y="592"/>
                      <a:pt x="68" y="592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50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3" y="511"/>
                      <a:pt x="41" y="518"/>
                      <a:pt x="41" y="525"/>
                    </a:cubicBezTo>
                    <a:cubicBezTo>
                      <a:pt x="41" y="532"/>
                      <a:pt x="43" y="539"/>
                      <a:pt x="49" y="544"/>
                    </a:cubicBezTo>
                    <a:cubicBezTo>
                      <a:pt x="54" y="549"/>
                      <a:pt x="60" y="552"/>
                      <a:pt x="68" y="552"/>
                    </a:cubicBezTo>
                    <a:cubicBezTo>
                      <a:pt x="75" y="552"/>
                      <a:pt x="81" y="549"/>
                      <a:pt x="86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2"/>
                      <a:pt x="548" y="65"/>
                      <a:pt x="538" y="55"/>
                    </a:cubicBezTo>
                    <a:cubicBezTo>
                      <a:pt x="532" y="50"/>
                      <a:pt x="525" y="47"/>
                      <a:pt x="519" y="47"/>
                    </a:cubicBezTo>
                    <a:close/>
                    <a:moveTo>
                      <a:pt x="552" y="107"/>
                    </a:moveTo>
                    <a:cubicBezTo>
                      <a:pt x="552" y="107"/>
                      <a:pt x="552" y="107"/>
                      <a:pt x="552" y="10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95"/>
              <p:cNvSpPr/>
              <p:nvPr/>
            </p:nvSpPr>
            <p:spPr bwMode="auto">
              <a:xfrm>
                <a:off x="3105150" y="7427912"/>
                <a:ext cx="862013" cy="858838"/>
              </a:xfrm>
              <a:custGeom>
                <a:avLst/>
                <a:gdLst>
                  <a:gd name="T0" fmla="*/ 22 w 495"/>
                  <a:gd name="T1" fmla="*/ 494 h 494"/>
                  <a:gd name="T2" fmla="*/ 7 w 495"/>
                  <a:gd name="T3" fmla="*/ 488 h 494"/>
                  <a:gd name="T4" fmla="*/ 7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1" y="492"/>
                      <a:pt x="7" y="488"/>
                    </a:cubicBezTo>
                    <a:cubicBezTo>
                      <a:pt x="0" y="480"/>
                      <a:pt x="0" y="467"/>
                      <a:pt x="7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6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97"/>
              <p:cNvSpPr/>
              <p:nvPr/>
            </p:nvSpPr>
            <p:spPr bwMode="auto">
              <a:xfrm>
                <a:off x="1728788" y="8062912"/>
                <a:ext cx="312738" cy="277813"/>
              </a:xfrm>
              <a:custGeom>
                <a:avLst/>
                <a:gdLst>
                  <a:gd name="T0" fmla="*/ 158 w 180"/>
                  <a:gd name="T1" fmla="*/ 0 h 160"/>
                  <a:gd name="T2" fmla="*/ 149 w 180"/>
                  <a:gd name="T3" fmla="*/ 0 h 160"/>
                  <a:gd name="T4" fmla="*/ 0 w 180"/>
                  <a:gd name="T5" fmla="*/ 149 h 160"/>
                  <a:gd name="T6" fmla="*/ 4 w 180"/>
                  <a:gd name="T7" fmla="*/ 154 h 160"/>
                  <a:gd name="T8" fmla="*/ 18 w 180"/>
                  <a:gd name="T9" fmla="*/ 160 h 160"/>
                  <a:gd name="T10" fmla="*/ 24 w 180"/>
                  <a:gd name="T11" fmla="*/ 160 h 160"/>
                  <a:gd name="T12" fmla="*/ 180 w 180"/>
                  <a:gd name="T13" fmla="*/ 3 h 160"/>
                  <a:gd name="T14" fmla="*/ 158 w 180"/>
                  <a:gd name="T15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60">
                    <a:moveTo>
                      <a:pt x="158" y="0"/>
                    </a:moveTo>
                    <a:cubicBezTo>
                      <a:pt x="155" y="0"/>
                      <a:pt x="152" y="0"/>
                      <a:pt x="149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1" y="151"/>
                      <a:pt x="3" y="153"/>
                      <a:pt x="4" y="154"/>
                    </a:cubicBezTo>
                    <a:cubicBezTo>
                      <a:pt x="8" y="158"/>
                      <a:pt x="13" y="160"/>
                      <a:pt x="18" y="160"/>
                    </a:cubicBezTo>
                    <a:cubicBezTo>
                      <a:pt x="20" y="160"/>
                      <a:pt x="22" y="160"/>
                      <a:pt x="24" y="160"/>
                    </a:cubicBezTo>
                    <a:cubicBezTo>
                      <a:pt x="180" y="3"/>
                      <a:pt x="180" y="3"/>
                      <a:pt x="180" y="3"/>
                    </a:cubicBezTo>
                    <a:cubicBezTo>
                      <a:pt x="173" y="1"/>
                      <a:pt x="166" y="0"/>
                      <a:pt x="15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98"/>
              <p:cNvSpPr>
                <a:spLocks noEditPoints="1"/>
              </p:cNvSpPr>
              <p:nvPr/>
            </p:nvSpPr>
            <p:spPr bwMode="auto">
              <a:xfrm>
                <a:off x="2308225" y="7907337"/>
                <a:ext cx="893763" cy="890588"/>
              </a:xfrm>
              <a:custGeom>
                <a:avLst/>
                <a:gdLst>
                  <a:gd name="T0" fmla="*/ 100 w 514"/>
                  <a:gd name="T1" fmla="*/ 397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117 w 514"/>
                  <a:gd name="T11" fmla="*/ 414 h 512"/>
                  <a:gd name="T12" fmla="*/ 110 w 514"/>
                  <a:gd name="T13" fmla="*/ 403 h 512"/>
                  <a:gd name="T14" fmla="*/ 100 w 514"/>
                  <a:gd name="T15" fmla="*/ 397 h 512"/>
                  <a:gd name="T16" fmla="*/ 313 w 514"/>
                  <a:gd name="T17" fmla="*/ 183 h 512"/>
                  <a:gd name="T18" fmla="*/ 130 w 514"/>
                  <a:gd name="T19" fmla="*/ 367 h 512"/>
                  <a:gd name="T20" fmla="*/ 139 w 514"/>
                  <a:gd name="T21" fmla="*/ 375 h 512"/>
                  <a:gd name="T22" fmla="*/ 147 w 514"/>
                  <a:gd name="T23" fmla="*/ 384 h 512"/>
                  <a:gd name="T24" fmla="*/ 334 w 514"/>
                  <a:gd name="T25" fmla="*/ 197 h 512"/>
                  <a:gd name="T26" fmla="*/ 313 w 514"/>
                  <a:gd name="T27" fmla="*/ 183 h 512"/>
                  <a:gd name="T28" fmla="*/ 501 w 514"/>
                  <a:gd name="T29" fmla="*/ 0 h 512"/>
                  <a:gd name="T30" fmla="*/ 493 w 514"/>
                  <a:gd name="T31" fmla="*/ 4 h 512"/>
                  <a:gd name="T32" fmla="*/ 342 w 514"/>
                  <a:gd name="T33" fmla="*/ 154 h 512"/>
                  <a:gd name="T34" fmla="*/ 361 w 514"/>
                  <a:gd name="T35" fmla="*/ 162 h 512"/>
                  <a:gd name="T36" fmla="*/ 371 w 514"/>
                  <a:gd name="T37" fmla="*/ 160 h 512"/>
                  <a:gd name="T38" fmla="*/ 510 w 514"/>
                  <a:gd name="T39" fmla="*/ 21 h 512"/>
                  <a:gd name="T40" fmla="*/ 510 w 514"/>
                  <a:gd name="T41" fmla="*/ 4 h 512"/>
                  <a:gd name="T42" fmla="*/ 501 w 514"/>
                  <a:gd name="T4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512">
                    <a:moveTo>
                      <a:pt x="100" y="397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7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117" y="414"/>
                      <a:pt x="117" y="414"/>
                      <a:pt x="117" y="414"/>
                    </a:cubicBezTo>
                    <a:cubicBezTo>
                      <a:pt x="115" y="410"/>
                      <a:pt x="113" y="406"/>
                      <a:pt x="110" y="403"/>
                    </a:cubicBezTo>
                    <a:cubicBezTo>
                      <a:pt x="107" y="400"/>
                      <a:pt x="104" y="398"/>
                      <a:pt x="100" y="397"/>
                    </a:cubicBezTo>
                    <a:moveTo>
                      <a:pt x="313" y="183"/>
                    </a:moveTo>
                    <a:cubicBezTo>
                      <a:pt x="130" y="367"/>
                      <a:pt x="130" y="367"/>
                      <a:pt x="130" y="367"/>
                    </a:cubicBezTo>
                    <a:cubicBezTo>
                      <a:pt x="133" y="369"/>
                      <a:pt x="136" y="372"/>
                      <a:pt x="139" y="375"/>
                    </a:cubicBezTo>
                    <a:cubicBezTo>
                      <a:pt x="142" y="377"/>
                      <a:pt x="144" y="380"/>
                      <a:pt x="147" y="384"/>
                    </a:cubicBezTo>
                    <a:cubicBezTo>
                      <a:pt x="334" y="197"/>
                      <a:pt x="334" y="197"/>
                      <a:pt x="334" y="197"/>
                    </a:cubicBezTo>
                    <a:cubicBezTo>
                      <a:pt x="326" y="193"/>
                      <a:pt x="319" y="189"/>
                      <a:pt x="313" y="183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4"/>
                    </a:cubicBezTo>
                    <a:cubicBezTo>
                      <a:pt x="342" y="154"/>
                      <a:pt x="342" y="154"/>
                      <a:pt x="342" y="154"/>
                    </a:cubicBezTo>
                    <a:cubicBezTo>
                      <a:pt x="347" y="159"/>
                      <a:pt x="354" y="162"/>
                      <a:pt x="361" y="162"/>
                    </a:cubicBezTo>
                    <a:cubicBezTo>
                      <a:pt x="364" y="162"/>
                      <a:pt x="368" y="161"/>
                      <a:pt x="371" y="160"/>
                    </a:cubicBezTo>
                    <a:cubicBezTo>
                      <a:pt x="510" y="21"/>
                      <a:pt x="510" y="21"/>
                      <a:pt x="510" y="21"/>
                    </a:cubicBezTo>
                    <a:cubicBezTo>
                      <a:pt x="514" y="16"/>
                      <a:pt x="514" y="8"/>
                      <a:pt x="510" y="4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99"/>
              <p:cNvSpPr/>
              <p:nvPr/>
            </p:nvSpPr>
            <p:spPr bwMode="auto">
              <a:xfrm>
                <a:off x="2481263" y="8545512"/>
                <a:ext cx="82550" cy="82550"/>
              </a:xfrm>
              <a:custGeom>
                <a:avLst/>
                <a:gdLst>
                  <a:gd name="T0" fmla="*/ 30 w 47"/>
                  <a:gd name="T1" fmla="*/ 0 h 47"/>
                  <a:gd name="T2" fmla="*/ 0 w 47"/>
                  <a:gd name="T3" fmla="*/ 30 h 47"/>
                  <a:gd name="T4" fmla="*/ 10 w 47"/>
                  <a:gd name="T5" fmla="*/ 36 h 47"/>
                  <a:gd name="T6" fmla="*/ 17 w 47"/>
                  <a:gd name="T7" fmla="*/ 47 h 47"/>
                  <a:gd name="T8" fmla="*/ 47 w 47"/>
                  <a:gd name="T9" fmla="*/ 17 h 47"/>
                  <a:gd name="T10" fmla="*/ 39 w 47"/>
                  <a:gd name="T11" fmla="*/ 8 h 47"/>
                  <a:gd name="T12" fmla="*/ 30 w 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3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4" y="31"/>
                      <a:pt x="7" y="33"/>
                      <a:pt x="10" y="36"/>
                    </a:cubicBezTo>
                    <a:cubicBezTo>
                      <a:pt x="13" y="39"/>
                      <a:pt x="15" y="43"/>
                      <a:pt x="17" y="4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4" y="13"/>
                      <a:pt x="42" y="10"/>
                      <a:pt x="39" y="8"/>
                    </a:cubicBezTo>
                    <a:cubicBezTo>
                      <a:pt x="36" y="5"/>
                      <a:pt x="33" y="2"/>
                      <a:pt x="3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00"/>
              <p:cNvSpPr/>
              <p:nvPr/>
            </p:nvSpPr>
            <p:spPr bwMode="auto">
              <a:xfrm>
                <a:off x="2852738" y="8175625"/>
                <a:ext cx="101600" cy="74613"/>
              </a:xfrm>
              <a:custGeom>
                <a:avLst/>
                <a:gdLst>
                  <a:gd name="T0" fmla="*/ 29 w 58"/>
                  <a:gd name="T1" fmla="*/ 0 h 43"/>
                  <a:gd name="T2" fmla="*/ 0 w 58"/>
                  <a:gd name="T3" fmla="*/ 29 h 43"/>
                  <a:gd name="T4" fmla="*/ 21 w 58"/>
                  <a:gd name="T5" fmla="*/ 43 h 43"/>
                  <a:gd name="T6" fmla="*/ 58 w 58"/>
                  <a:gd name="T7" fmla="*/ 6 h 43"/>
                  <a:gd name="T8" fmla="*/ 48 w 58"/>
                  <a:gd name="T9" fmla="*/ 8 h 43"/>
                  <a:gd name="T10" fmla="*/ 29 w 58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43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35"/>
                      <a:pt x="13" y="39"/>
                      <a:pt x="21" y="43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5" y="7"/>
                      <a:pt x="51" y="8"/>
                      <a:pt x="48" y="8"/>
                    </a:cubicBezTo>
                    <a:cubicBezTo>
                      <a:pt x="41" y="8"/>
                      <a:pt x="34" y="5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01"/>
              <p:cNvSpPr/>
              <p:nvPr/>
            </p:nvSpPr>
            <p:spPr bwMode="auto">
              <a:xfrm>
                <a:off x="2613025" y="8850312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02"/>
              <p:cNvSpPr/>
              <p:nvPr/>
            </p:nvSpPr>
            <p:spPr bwMode="auto">
              <a:xfrm>
                <a:off x="2563813" y="8899525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9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03"/>
              <p:cNvSpPr/>
              <p:nvPr/>
            </p:nvSpPr>
            <p:spPr bwMode="auto">
              <a:xfrm>
                <a:off x="2514600" y="8947150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04"/>
              <p:cNvSpPr/>
              <p:nvPr/>
            </p:nvSpPr>
            <p:spPr bwMode="auto">
              <a:xfrm>
                <a:off x="2466975" y="899636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05"/>
              <p:cNvSpPr/>
              <p:nvPr/>
            </p:nvSpPr>
            <p:spPr bwMode="auto">
              <a:xfrm>
                <a:off x="2417763" y="904557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06"/>
              <p:cNvSpPr/>
              <p:nvPr/>
            </p:nvSpPr>
            <p:spPr bwMode="auto">
              <a:xfrm>
                <a:off x="2368550" y="9093200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07"/>
              <p:cNvSpPr/>
              <p:nvPr/>
            </p:nvSpPr>
            <p:spPr bwMode="auto">
              <a:xfrm>
                <a:off x="2320925" y="91424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08"/>
              <p:cNvSpPr/>
              <p:nvPr/>
            </p:nvSpPr>
            <p:spPr bwMode="auto">
              <a:xfrm>
                <a:off x="3443288" y="61690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09"/>
              <p:cNvSpPr/>
              <p:nvPr/>
            </p:nvSpPr>
            <p:spPr bwMode="auto">
              <a:xfrm>
                <a:off x="3394075" y="6218237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1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10"/>
              <p:cNvSpPr/>
              <p:nvPr/>
            </p:nvSpPr>
            <p:spPr bwMode="auto">
              <a:xfrm>
                <a:off x="3344863" y="626586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11"/>
              <p:cNvSpPr/>
              <p:nvPr/>
            </p:nvSpPr>
            <p:spPr bwMode="auto">
              <a:xfrm>
                <a:off x="3297238" y="631507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12"/>
              <p:cNvSpPr/>
              <p:nvPr/>
            </p:nvSpPr>
            <p:spPr bwMode="auto">
              <a:xfrm>
                <a:off x="3248025" y="636428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13"/>
              <p:cNvSpPr/>
              <p:nvPr/>
            </p:nvSpPr>
            <p:spPr bwMode="auto">
              <a:xfrm>
                <a:off x="3198813" y="641191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14"/>
              <p:cNvSpPr/>
              <p:nvPr/>
            </p:nvSpPr>
            <p:spPr bwMode="auto">
              <a:xfrm>
                <a:off x="3151188" y="64611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0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121" name="组合 120"/>
          <p:cNvGrpSpPr/>
          <p:nvPr userDrawn="1"/>
        </p:nvGrpSpPr>
        <p:grpSpPr>
          <a:xfrm flipV="1">
            <a:off x="-1280441" y="-1422401"/>
            <a:ext cx="16460116" cy="10581294"/>
            <a:chOff x="-1585241" y="-1365251"/>
            <a:chExt cx="16460116" cy="10581294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7421563" y="2699733"/>
              <a:ext cx="7453312" cy="6516310"/>
              <a:chOff x="9166225" y="195262"/>
              <a:chExt cx="5265738" cy="4603750"/>
            </a:xfrm>
          </p:grpSpPr>
          <p:sp>
            <p:nvSpPr>
              <p:cNvPr id="10" name="Freeform 5"/>
              <p:cNvSpPr/>
              <p:nvPr/>
            </p:nvSpPr>
            <p:spPr bwMode="auto">
              <a:xfrm>
                <a:off x="10299700" y="1943100"/>
                <a:ext cx="1665288" cy="1892300"/>
              </a:xfrm>
              <a:custGeom>
                <a:avLst/>
                <a:gdLst>
                  <a:gd name="T0" fmla="*/ 930 w 956"/>
                  <a:gd name="T1" fmla="*/ 121 h 1089"/>
                  <a:gd name="T2" fmla="*/ 835 w 956"/>
                  <a:gd name="T3" fmla="*/ 26 h 1089"/>
                  <a:gd name="T4" fmla="*/ 714 w 956"/>
                  <a:gd name="T5" fmla="*/ 147 h 1089"/>
                  <a:gd name="T6" fmla="*/ 383 w 956"/>
                  <a:gd name="T7" fmla="*/ 477 h 1089"/>
                  <a:gd name="T8" fmla="*/ 263 w 956"/>
                  <a:gd name="T9" fmla="*/ 598 h 1089"/>
                  <a:gd name="T10" fmla="*/ 225 w 956"/>
                  <a:gd name="T11" fmla="*/ 560 h 1089"/>
                  <a:gd name="T12" fmla="*/ 526 w 956"/>
                  <a:gd name="T13" fmla="*/ 259 h 1089"/>
                  <a:gd name="T14" fmla="*/ 431 w 956"/>
                  <a:gd name="T15" fmla="*/ 164 h 1089"/>
                  <a:gd name="T16" fmla="*/ 282 w 956"/>
                  <a:gd name="T17" fmla="*/ 341 h 1089"/>
                  <a:gd name="T18" fmla="*/ 460 w 956"/>
                  <a:gd name="T19" fmla="*/ 192 h 1089"/>
                  <a:gd name="T20" fmla="*/ 498 w 956"/>
                  <a:gd name="T21" fmla="*/ 230 h 1089"/>
                  <a:gd name="T22" fmla="*/ 196 w 956"/>
                  <a:gd name="T23" fmla="*/ 532 h 1089"/>
                  <a:gd name="T24" fmla="*/ 196 w 956"/>
                  <a:gd name="T25" fmla="*/ 627 h 1089"/>
                  <a:gd name="T26" fmla="*/ 291 w 956"/>
                  <a:gd name="T27" fmla="*/ 627 h 1089"/>
                  <a:gd name="T28" fmla="*/ 863 w 956"/>
                  <a:gd name="T29" fmla="*/ 55 h 1089"/>
                  <a:gd name="T30" fmla="*/ 901 w 956"/>
                  <a:gd name="T31" fmla="*/ 93 h 1089"/>
                  <a:gd name="T32" fmla="*/ 657 w 956"/>
                  <a:gd name="T33" fmla="*/ 337 h 1089"/>
                  <a:gd name="T34" fmla="*/ 450 w 956"/>
                  <a:gd name="T35" fmla="*/ 544 h 1089"/>
                  <a:gd name="T36" fmla="*/ 19 w 956"/>
                  <a:gd name="T37" fmla="*/ 974 h 1089"/>
                  <a:gd name="T38" fmla="*/ 19 w 956"/>
                  <a:gd name="T39" fmla="*/ 1070 h 1089"/>
                  <a:gd name="T40" fmla="*/ 115 w 956"/>
                  <a:gd name="T41" fmla="*/ 1070 h 1089"/>
                  <a:gd name="T42" fmla="*/ 510 w 956"/>
                  <a:gd name="T43" fmla="*/ 674 h 1089"/>
                  <a:gd name="T44" fmla="*/ 752 w 956"/>
                  <a:gd name="T45" fmla="*/ 432 h 1089"/>
                  <a:gd name="T46" fmla="*/ 787 w 956"/>
                  <a:gd name="T47" fmla="*/ 397 h 1089"/>
                  <a:gd name="T48" fmla="*/ 825 w 956"/>
                  <a:gd name="T49" fmla="*/ 435 h 1089"/>
                  <a:gd name="T50" fmla="*/ 548 w 956"/>
                  <a:gd name="T51" fmla="*/ 712 h 1089"/>
                  <a:gd name="T52" fmla="*/ 462 w 956"/>
                  <a:gd name="T53" fmla="*/ 893 h 1089"/>
                  <a:gd name="T54" fmla="*/ 557 w 956"/>
                  <a:gd name="T55" fmla="*/ 893 h 1089"/>
                  <a:gd name="T56" fmla="*/ 664 w 956"/>
                  <a:gd name="T57" fmla="*/ 758 h 1089"/>
                  <a:gd name="T58" fmla="*/ 529 w 956"/>
                  <a:gd name="T59" fmla="*/ 864 h 1089"/>
                  <a:gd name="T60" fmla="*/ 491 w 956"/>
                  <a:gd name="T61" fmla="*/ 864 h 1089"/>
                  <a:gd name="T62" fmla="*/ 716 w 956"/>
                  <a:gd name="T63" fmla="*/ 601 h 1089"/>
                  <a:gd name="T64" fmla="*/ 854 w 956"/>
                  <a:gd name="T65" fmla="*/ 463 h 1089"/>
                  <a:gd name="T66" fmla="*/ 759 w 956"/>
                  <a:gd name="T67" fmla="*/ 368 h 1089"/>
                  <a:gd name="T68" fmla="*/ 86 w 956"/>
                  <a:gd name="T69" fmla="*/ 1041 h 1089"/>
                  <a:gd name="T70" fmla="*/ 40 w 956"/>
                  <a:gd name="T71" fmla="*/ 1022 h 1089"/>
                  <a:gd name="T72" fmla="*/ 564 w 956"/>
                  <a:gd name="T73" fmla="*/ 487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56" h="1089">
                    <a:moveTo>
                      <a:pt x="564" y="487"/>
                    </a:moveTo>
                    <a:cubicBezTo>
                      <a:pt x="930" y="121"/>
                      <a:pt x="930" y="121"/>
                      <a:pt x="930" y="121"/>
                    </a:cubicBezTo>
                    <a:cubicBezTo>
                      <a:pt x="956" y="95"/>
                      <a:pt x="956" y="52"/>
                      <a:pt x="930" y="26"/>
                    </a:cubicBezTo>
                    <a:cubicBezTo>
                      <a:pt x="903" y="0"/>
                      <a:pt x="861" y="0"/>
                      <a:pt x="835" y="26"/>
                    </a:cubicBezTo>
                    <a:cubicBezTo>
                      <a:pt x="714" y="147"/>
                      <a:pt x="714" y="147"/>
                      <a:pt x="714" y="147"/>
                    </a:cubicBezTo>
                    <a:cubicBezTo>
                      <a:pt x="714" y="147"/>
                      <a:pt x="714" y="147"/>
                      <a:pt x="714" y="147"/>
                    </a:cubicBezTo>
                    <a:cubicBezTo>
                      <a:pt x="518" y="342"/>
                      <a:pt x="518" y="342"/>
                      <a:pt x="518" y="342"/>
                    </a:cubicBezTo>
                    <a:cubicBezTo>
                      <a:pt x="383" y="477"/>
                      <a:pt x="383" y="477"/>
                      <a:pt x="383" y="477"/>
                    </a:cubicBezTo>
                    <a:cubicBezTo>
                      <a:pt x="383" y="477"/>
                      <a:pt x="383" y="477"/>
                      <a:pt x="383" y="477"/>
                    </a:cubicBezTo>
                    <a:cubicBezTo>
                      <a:pt x="263" y="598"/>
                      <a:pt x="263" y="598"/>
                      <a:pt x="263" y="598"/>
                    </a:cubicBezTo>
                    <a:cubicBezTo>
                      <a:pt x="252" y="609"/>
                      <a:pt x="235" y="609"/>
                      <a:pt x="225" y="598"/>
                    </a:cubicBezTo>
                    <a:cubicBezTo>
                      <a:pt x="214" y="588"/>
                      <a:pt x="214" y="571"/>
                      <a:pt x="225" y="560"/>
                    </a:cubicBezTo>
                    <a:cubicBezTo>
                      <a:pt x="382" y="403"/>
                      <a:pt x="382" y="403"/>
                      <a:pt x="382" y="403"/>
                    </a:cubicBezTo>
                    <a:cubicBezTo>
                      <a:pt x="526" y="259"/>
                      <a:pt x="526" y="259"/>
                      <a:pt x="526" y="259"/>
                    </a:cubicBezTo>
                    <a:cubicBezTo>
                      <a:pt x="552" y="232"/>
                      <a:pt x="552" y="190"/>
                      <a:pt x="526" y="164"/>
                    </a:cubicBezTo>
                    <a:cubicBezTo>
                      <a:pt x="500" y="137"/>
                      <a:pt x="457" y="137"/>
                      <a:pt x="431" y="164"/>
                    </a:cubicBezTo>
                    <a:cubicBezTo>
                      <a:pt x="282" y="312"/>
                      <a:pt x="282" y="312"/>
                      <a:pt x="282" y="312"/>
                    </a:cubicBezTo>
                    <a:cubicBezTo>
                      <a:pt x="274" y="320"/>
                      <a:pt x="274" y="333"/>
                      <a:pt x="282" y="341"/>
                    </a:cubicBezTo>
                    <a:cubicBezTo>
                      <a:pt x="290" y="349"/>
                      <a:pt x="303" y="349"/>
                      <a:pt x="311" y="341"/>
                    </a:cubicBezTo>
                    <a:cubicBezTo>
                      <a:pt x="460" y="192"/>
                      <a:pt x="460" y="192"/>
                      <a:pt x="460" y="192"/>
                    </a:cubicBezTo>
                    <a:cubicBezTo>
                      <a:pt x="470" y="182"/>
                      <a:pt x="487" y="182"/>
                      <a:pt x="498" y="192"/>
                    </a:cubicBezTo>
                    <a:cubicBezTo>
                      <a:pt x="508" y="203"/>
                      <a:pt x="508" y="220"/>
                      <a:pt x="498" y="230"/>
                    </a:cubicBezTo>
                    <a:cubicBezTo>
                      <a:pt x="353" y="375"/>
                      <a:pt x="353" y="375"/>
                      <a:pt x="353" y="375"/>
                    </a:cubicBezTo>
                    <a:cubicBezTo>
                      <a:pt x="196" y="532"/>
                      <a:pt x="196" y="532"/>
                      <a:pt x="196" y="532"/>
                    </a:cubicBezTo>
                    <a:cubicBezTo>
                      <a:pt x="183" y="544"/>
                      <a:pt x="176" y="561"/>
                      <a:pt x="176" y="579"/>
                    </a:cubicBezTo>
                    <a:cubicBezTo>
                      <a:pt x="176" y="597"/>
                      <a:pt x="183" y="614"/>
                      <a:pt x="196" y="627"/>
                    </a:cubicBezTo>
                    <a:cubicBezTo>
                      <a:pt x="209" y="640"/>
                      <a:pt x="226" y="646"/>
                      <a:pt x="244" y="646"/>
                    </a:cubicBezTo>
                    <a:cubicBezTo>
                      <a:pt x="261" y="646"/>
                      <a:pt x="278" y="640"/>
                      <a:pt x="291" y="627"/>
                    </a:cubicBezTo>
                    <a:cubicBezTo>
                      <a:pt x="482" y="436"/>
                      <a:pt x="482" y="436"/>
                      <a:pt x="482" y="436"/>
                    </a:cubicBezTo>
                    <a:cubicBezTo>
                      <a:pt x="863" y="55"/>
                      <a:pt x="863" y="55"/>
                      <a:pt x="863" y="55"/>
                    </a:cubicBezTo>
                    <a:cubicBezTo>
                      <a:pt x="874" y="44"/>
                      <a:pt x="891" y="44"/>
                      <a:pt x="901" y="55"/>
                    </a:cubicBezTo>
                    <a:cubicBezTo>
                      <a:pt x="912" y="65"/>
                      <a:pt x="912" y="82"/>
                      <a:pt x="901" y="93"/>
                    </a:cubicBezTo>
                    <a:cubicBezTo>
                      <a:pt x="657" y="337"/>
                      <a:pt x="657" y="337"/>
                      <a:pt x="657" y="337"/>
                    </a:cubicBezTo>
                    <a:cubicBezTo>
                      <a:pt x="657" y="337"/>
                      <a:pt x="657" y="337"/>
                      <a:pt x="657" y="337"/>
                    </a:cubicBezTo>
                    <a:cubicBezTo>
                      <a:pt x="571" y="422"/>
                      <a:pt x="571" y="422"/>
                      <a:pt x="571" y="422"/>
                    </a:cubicBezTo>
                    <a:cubicBezTo>
                      <a:pt x="450" y="544"/>
                      <a:pt x="450" y="544"/>
                      <a:pt x="450" y="544"/>
                    </a:cubicBezTo>
                    <a:cubicBezTo>
                      <a:pt x="450" y="544"/>
                      <a:pt x="450" y="544"/>
                      <a:pt x="450" y="544"/>
                    </a:cubicBezTo>
                    <a:cubicBezTo>
                      <a:pt x="19" y="974"/>
                      <a:pt x="19" y="974"/>
                      <a:pt x="19" y="974"/>
                    </a:cubicBezTo>
                    <a:cubicBezTo>
                      <a:pt x="7" y="987"/>
                      <a:pt x="0" y="1004"/>
                      <a:pt x="0" y="1022"/>
                    </a:cubicBezTo>
                    <a:cubicBezTo>
                      <a:pt x="0" y="1040"/>
                      <a:pt x="7" y="1057"/>
                      <a:pt x="19" y="1070"/>
                    </a:cubicBezTo>
                    <a:cubicBezTo>
                      <a:pt x="33" y="1083"/>
                      <a:pt x="50" y="1089"/>
                      <a:pt x="67" y="1089"/>
                    </a:cubicBezTo>
                    <a:cubicBezTo>
                      <a:pt x="84" y="1089"/>
                      <a:pt x="102" y="1083"/>
                      <a:pt x="115" y="1070"/>
                    </a:cubicBezTo>
                    <a:cubicBezTo>
                      <a:pt x="510" y="674"/>
                      <a:pt x="510" y="674"/>
                      <a:pt x="510" y="674"/>
                    </a:cubicBezTo>
                    <a:cubicBezTo>
                      <a:pt x="510" y="674"/>
                      <a:pt x="510" y="674"/>
                      <a:pt x="510" y="674"/>
                    </a:cubicBezTo>
                    <a:cubicBezTo>
                      <a:pt x="667" y="517"/>
                      <a:pt x="667" y="517"/>
                      <a:pt x="667" y="517"/>
                    </a:cubicBezTo>
                    <a:cubicBezTo>
                      <a:pt x="752" y="432"/>
                      <a:pt x="752" y="432"/>
                      <a:pt x="752" y="432"/>
                    </a:cubicBezTo>
                    <a:cubicBezTo>
                      <a:pt x="752" y="432"/>
                      <a:pt x="752" y="432"/>
                      <a:pt x="752" y="432"/>
                    </a:cubicBezTo>
                    <a:cubicBezTo>
                      <a:pt x="787" y="397"/>
                      <a:pt x="787" y="397"/>
                      <a:pt x="787" y="397"/>
                    </a:cubicBezTo>
                    <a:cubicBezTo>
                      <a:pt x="798" y="386"/>
                      <a:pt x="815" y="386"/>
                      <a:pt x="825" y="397"/>
                    </a:cubicBezTo>
                    <a:cubicBezTo>
                      <a:pt x="836" y="407"/>
                      <a:pt x="836" y="424"/>
                      <a:pt x="825" y="435"/>
                    </a:cubicBezTo>
                    <a:cubicBezTo>
                      <a:pt x="548" y="712"/>
                      <a:pt x="548" y="712"/>
                      <a:pt x="548" y="712"/>
                    </a:cubicBezTo>
                    <a:cubicBezTo>
                      <a:pt x="548" y="712"/>
                      <a:pt x="548" y="712"/>
                      <a:pt x="548" y="712"/>
                    </a:cubicBezTo>
                    <a:cubicBezTo>
                      <a:pt x="462" y="798"/>
                      <a:pt x="462" y="798"/>
                      <a:pt x="462" y="798"/>
                    </a:cubicBezTo>
                    <a:cubicBezTo>
                      <a:pt x="436" y="824"/>
                      <a:pt x="436" y="867"/>
                      <a:pt x="462" y="893"/>
                    </a:cubicBezTo>
                    <a:cubicBezTo>
                      <a:pt x="475" y="906"/>
                      <a:pt x="492" y="913"/>
                      <a:pt x="510" y="913"/>
                    </a:cubicBezTo>
                    <a:cubicBezTo>
                      <a:pt x="528" y="913"/>
                      <a:pt x="545" y="906"/>
                      <a:pt x="557" y="893"/>
                    </a:cubicBezTo>
                    <a:cubicBezTo>
                      <a:pt x="664" y="787"/>
                      <a:pt x="664" y="787"/>
                      <a:pt x="664" y="787"/>
                    </a:cubicBezTo>
                    <a:cubicBezTo>
                      <a:pt x="672" y="779"/>
                      <a:pt x="672" y="766"/>
                      <a:pt x="664" y="758"/>
                    </a:cubicBezTo>
                    <a:cubicBezTo>
                      <a:pt x="656" y="750"/>
                      <a:pt x="643" y="750"/>
                      <a:pt x="635" y="758"/>
                    </a:cubicBezTo>
                    <a:cubicBezTo>
                      <a:pt x="529" y="864"/>
                      <a:pt x="529" y="864"/>
                      <a:pt x="529" y="864"/>
                    </a:cubicBezTo>
                    <a:cubicBezTo>
                      <a:pt x="524" y="869"/>
                      <a:pt x="517" y="872"/>
                      <a:pt x="510" y="872"/>
                    </a:cubicBezTo>
                    <a:cubicBezTo>
                      <a:pt x="503" y="872"/>
                      <a:pt x="496" y="869"/>
                      <a:pt x="491" y="864"/>
                    </a:cubicBezTo>
                    <a:cubicBezTo>
                      <a:pt x="480" y="854"/>
                      <a:pt x="480" y="837"/>
                      <a:pt x="491" y="826"/>
                    </a:cubicBezTo>
                    <a:cubicBezTo>
                      <a:pt x="716" y="601"/>
                      <a:pt x="716" y="601"/>
                      <a:pt x="716" y="601"/>
                    </a:cubicBezTo>
                    <a:cubicBezTo>
                      <a:pt x="716" y="601"/>
                      <a:pt x="716" y="601"/>
                      <a:pt x="716" y="601"/>
                    </a:cubicBezTo>
                    <a:cubicBezTo>
                      <a:pt x="854" y="463"/>
                      <a:pt x="854" y="463"/>
                      <a:pt x="854" y="463"/>
                    </a:cubicBezTo>
                    <a:cubicBezTo>
                      <a:pt x="880" y="437"/>
                      <a:pt x="880" y="394"/>
                      <a:pt x="854" y="368"/>
                    </a:cubicBezTo>
                    <a:cubicBezTo>
                      <a:pt x="828" y="342"/>
                      <a:pt x="785" y="342"/>
                      <a:pt x="759" y="368"/>
                    </a:cubicBezTo>
                    <a:cubicBezTo>
                      <a:pt x="620" y="507"/>
                      <a:pt x="620" y="507"/>
                      <a:pt x="620" y="507"/>
                    </a:cubicBezTo>
                    <a:cubicBezTo>
                      <a:pt x="86" y="1041"/>
                      <a:pt x="86" y="1041"/>
                      <a:pt x="86" y="1041"/>
                    </a:cubicBezTo>
                    <a:cubicBezTo>
                      <a:pt x="76" y="1051"/>
                      <a:pt x="59" y="1051"/>
                      <a:pt x="48" y="1041"/>
                    </a:cubicBezTo>
                    <a:cubicBezTo>
                      <a:pt x="43" y="1036"/>
                      <a:pt x="40" y="1029"/>
                      <a:pt x="40" y="1022"/>
                    </a:cubicBezTo>
                    <a:cubicBezTo>
                      <a:pt x="40" y="1015"/>
                      <a:pt x="43" y="1008"/>
                      <a:pt x="48" y="1003"/>
                    </a:cubicBezTo>
                    <a:cubicBezTo>
                      <a:pt x="564" y="487"/>
                      <a:pt x="564" y="487"/>
                      <a:pt x="564" y="487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9166225" y="3451225"/>
                <a:ext cx="1031875" cy="1031875"/>
              </a:xfrm>
              <a:custGeom>
                <a:avLst/>
                <a:gdLst>
                  <a:gd name="T0" fmla="*/ 67 w 592"/>
                  <a:gd name="T1" fmla="*/ 593 h 593"/>
                  <a:gd name="T2" fmla="*/ 19 w 592"/>
                  <a:gd name="T3" fmla="*/ 573 h 593"/>
                  <a:gd name="T4" fmla="*/ 0 w 592"/>
                  <a:gd name="T5" fmla="*/ 525 h 593"/>
                  <a:gd name="T6" fmla="*/ 19 w 592"/>
                  <a:gd name="T7" fmla="*/ 478 h 593"/>
                  <a:gd name="T8" fmla="*/ 470 w 592"/>
                  <a:gd name="T9" fmla="*/ 27 h 593"/>
                  <a:gd name="T10" fmla="*/ 566 w 592"/>
                  <a:gd name="T11" fmla="*/ 27 h 593"/>
                  <a:gd name="T12" fmla="*/ 566 w 592"/>
                  <a:gd name="T13" fmla="*/ 122 h 593"/>
                  <a:gd name="T14" fmla="*/ 115 w 592"/>
                  <a:gd name="T15" fmla="*/ 573 h 593"/>
                  <a:gd name="T16" fmla="*/ 67 w 592"/>
                  <a:gd name="T17" fmla="*/ 593 h 593"/>
                  <a:gd name="T18" fmla="*/ 518 w 592"/>
                  <a:gd name="T19" fmla="*/ 47 h 593"/>
                  <a:gd name="T20" fmla="*/ 499 w 592"/>
                  <a:gd name="T21" fmla="*/ 55 h 593"/>
                  <a:gd name="T22" fmla="*/ 48 w 592"/>
                  <a:gd name="T23" fmla="*/ 506 h 593"/>
                  <a:gd name="T24" fmla="*/ 40 w 592"/>
                  <a:gd name="T25" fmla="*/ 525 h 593"/>
                  <a:gd name="T26" fmla="*/ 48 w 592"/>
                  <a:gd name="T27" fmla="*/ 544 h 593"/>
                  <a:gd name="T28" fmla="*/ 67 w 592"/>
                  <a:gd name="T29" fmla="*/ 552 h 593"/>
                  <a:gd name="T30" fmla="*/ 86 w 592"/>
                  <a:gd name="T31" fmla="*/ 544 h 593"/>
                  <a:gd name="T32" fmla="*/ 537 w 592"/>
                  <a:gd name="T33" fmla="*/ 93 h 593"/>
                  <a:gd name="T34" fmla="*/ 537 w 592"/>
                  <a:gd name="T35" fmla="*/ 55 h 593"/>
                  <a:gd name="T36" fmla="*/ 518 w 592"/>
                  <a:gd name="T37" fmla="*/ 47 h 593"/>
                  <a:gd name="T38" fmla="*/ 551 w 592"/>
                  <a:gd name="T39" fmla="*/ 108 h 593"/>
                  <a:gd name="T40" fmla="*/ 551 w 592"/>
                  <a:gd name="T41" fmla="*/ 10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3">
                    <a:moveTo>
                      <a:pt x="67" y="593"/>
                    </a:moveTo>
                    <a:cubicBezTo>
                      <a:pt x="49" y="593"/>
                      <a:pt x="32" y="586"/>
                      <a:pt x="19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1"/>
                      <a:pt x="19" y="478"/>
                    </a:cubicBezTo>
                    <a:cubicBezTo>
                      <a:pt x="470" y="27"/>
                      <a:pt x="470" y="27"/>
                      <a:pt x="470" y="27"/>
                    </a:cubicBezTo>
                    <a:cubicBezTo>
                      <a:pt x="497" y="0"/>
                      <a:pt x="539" y="0"/>
                      <a:pt x="566" y="27"/>
                    </a:cubicBezTo>
                    <a:cubicBezTo>
                      <a:pt x="592" y="53"/>
                      <a:pt x="592" y="96"/>
                      <a:pt x="566" y="122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6"/>
                      <a:pt x="85" y="593"/>
                      <a:pt x="67" y="593"/>
                    </a:cubicBezTo>
                    <a:close/>
                    <a:moveTo>
                      <a:pt x="518" y="47"/>
                    </a:moveTo>
                    <a:cubicBezTo>
                      <a:pt x="511" y="47"/>
                      <a:pt x="504" y="50"/>
                      <a:pt x="499" y="55"/>
                    </a:cubicBezTo>
                    <a:cubicBezTo>
                      <a:pt x="48" y="506"/>
                      <a:pt x="48" y="506"/>
                      <a:pt x="48" y="506"/>
                    </a:cubicBezTo>
                    <a:cubicBezTo>
                      <a:pt x="43" y="511"/>
                      <a:pt x="40" y="518"/>
                      <a:pt x="40" y="525"/>
                    </a:cubicBezTo>
                    <a:cubicBezTo>
                      <a:pt x="40" y="533"/>
                      <a:pt x="43" y="539"/>
                      <a:pt x="48" y="544"/>
                    </a:cubicBezTo>
                    <a:cubicBezTo>
                      <a:pt x="53" y="549"/>
                      <a:pt x="60" y="552"/>
                      <a:pt x="67" y="552"/>
                    </a:cubicBezTo>
                    <a:cubicBezTo>
                      <a:pt x="74" y="552"/>
                      <a:pt x="81" y="549"/>
                      <a:pt x="86" y="544"/>
                    </a:cubicBezTo>
                    <a:cubicBezTo>
                      <a:pt x="537" y="93"/>
                      <a:pt x="537" y="93"/>
                      <a:pt x="537" y="93"/>
                    </a:cubicBezTo>
                    <a:cubicBezTo>
                      <a:pt x="548" y="83"/>
                      <a:pt x="548" y="66"/>
                      <a:pt x="537" y="55"/>
                    </a:cubicBezTo>
                    <a:cubicBezTo>
                      <a:pt x="532" y="50"/>
                      <a:pt x="525" y="47"/>
                      <a:pt x="518" y="47"/>
                    </a:cubicBezTo>
                    <a:close/>
                    <a:moveTo>
                      <a:pt x="551" y="108"/>
                    </a:moveTo>
                    <a:cubicBezTo>
                      <a:pt x="551" y="108"/>
                      <a:pt x="551" y="108"/>
                      <a:pt x="551" y="10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7"/>
              <p:cNvSpPr>
                <a:spLocks noEditPoints="1"/>
              </p:cNvSpPr>
              <p:nvPr/>
            </p:nvSpPr>
            <p:spPr bwMode="auto">
              <a:xfrm>
                <a:off x="13400088" y="195262"/>
                <a:ext cx="1031875" cy="1030288"/>
              </a:xfrm>
              <a:custGeom>
                <a:avLst/>
                <a:gdLst>
                  <a:gd name="T0" fmla="*/ 67 w 592"/>
                  <a:gd name="T1" fmla="*/ 593 h 593"/>
                  <a:gd name="T2" fmla="*/ 20 w 592"/>
                  <a:gd name="T3" fmla="*/ 573 h 593"/>
                  <a:gd name="T4" fmla="*/ 0 w 592"/>
                  <a:gd name="T5" fmla="*/ 525 h 593"/>
                  <a:gd name="T6" fmla="*/ 20 w 592"/>
                  <a:gd name="T7" fmla="*/ 478 h 593"/>
                  <a:gd name="T8" fmla="*/ 471 w 592"/>
                  <a:gd name="T9" fmla="*/ 27 h 593"/>
                  <a:gd name="T10" fmla="*/ 566 w 592"/>
                  <a:gd name="T11" fmla="*/ 27 h 593"/>
                  <a:gd name="T12" fmla="*/ 566 w 592"/>
                  <a:gd name="T13" fmla="*/ 122 h 593"/>
                  <a:gd name="T14" fmla="*/ 115 w 592"/>
                  <a:gd name="T15" fmla="*/ 573 h 593"/>
                  <a:gd name="T16" fmla="*/ 67 w 592"/>
                  <a:gd name="T17" fmla="*/ 593 h 593"/>
                  <a:gd name="T18" fmla="*/ 519 w 592"/>
                  <a:gd name="T19" fmla="*/ 47 h 593"/>
                  <a:gd name="T20" fmla="*/ 500 w 592"/>
                  <a:gd name="T21" fmla="*/ 55 h 593"/>
                  <a:gd name="T22" fmla="*/ 49 w 592"/>
                  <a:gd name="T23" fmla="*/ 506 h 593"/>
                  <a:gd name="T24" fmla="*/ 41 w 592"/>
                  <a:gd name="T25" fmla="*/ 525 h 593"/>
                  <a:gd name="T26" fmla="*/ 49 w 592"/>
                  <a:gd name="T27" fmla="*/ 544 h 593"/>
                  <a:gd name="T28" fmla="*/ 67 w 592"/>
                  <a:gd name="T29" fmla="*/ 552 h 593"/>
                  <a:gd name="T30" fmla="*/ 86 w 592"/>
                  <a:gd name="T31" fmla="*/ 544 h 593"/>
                  <a:gd name="T32" fmla="*/ 538 w 592"/>
                  <a:gd name="T33" fmla="*/ 93 h 593"/>
                  <a:gd name="T34" fmla="*/ 538 w 592"/>
                  <a:gd name="T35" fmla="*/ 55 h 593"/>
                  <a:gd name="T36" fmla="*/ 519 w 592"/>
                  <a:gd name="T37" fmla="*/ 47 h 593"/>
                  <a:gd name="T38" fmla="*/ 552 w 592"/>
                  <a:gd name="T39" fmla="*/ 108 h 593"/>
                  <a:gd name="T40" fmla="*/ 552 w 592"/>
                  <a:gd name="T41" fmla="*/ 10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3">
                    <a:moveTo>
                      <a:pt x="67" y="593"/>
                    </a:moveTo>
                    <a:cubicBezTo>
                      <a:pt x="49" y="593"/>
                      <a:pt x="33" y="586"/>
                      <a:pt x="20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8"/>
                    </a:cubicBezTo>
                    <a:cubicBezTo>
                      <a:pt x="471" y="27"/>
                      <a:pt x="471" y="27"/>
                      <a:pt x="471" y="27"/>
                    </a:cubicBezTo>
                    <a:cubicBezTo>
                      <a:pt x="497" y="0"/>
                      <a:pt x="540" y="0"/>
                      <a:pt x="566" y="27"/>
                    </a:cubicBezTo>
                    <a:cubicBezTo>
                      <a:pt x="592" y="53"/>
                      <a:pt x="592" y="96"/>
                      <a:pt x="566" y="122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6"/>
                      <a:pt x="85" y="593"/>
                      <a:pt x="67" y="593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50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3" y="511"/>
                      <a:pt x="41" y="518"/>
                      <a:pt x="41" y="525"/>
                    </a:cubicBezTo>
                    <a:cubicBezTo>
                      <a:pt x="41" y="533"/>
                      <a:pt x="43" y="539"/>
                      <a:pt x="49" y="544"/>
                    </a:cubicBezTo>
                    <a:cubicBezTo>
                      <a:pt x="54" y="549"/>
                      <a:pt x="60" y="552"/>
                      <a:pt x="67" y="552"/>
                    </a:cubicBezTo>
                    <a:cubicBezTo>
                      <a:pt x="75" y="552"/>
                      <a:pt x="81" y="549"/>
                      <a:pt x="86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3"/>
                      <a:pt x="548" y="66"/>
                      <a:pt x="538" y="55"/>
                    </a:cubicBezTo>
                    <a:cubicBezTo>
                      <a:pt x="532" y="50"/>
                      <a:pt x="525" y="47"/>
                      <a:pt x="519" y="47"/>
                    </a:cubicBezTo>
                    <a:close/>
                    <a:moveTo>
                      <a:pt x="552" y="108"/>
                    </a:moveTo>
                    <a:cubicBezTo>
                      <a:pt x="552" y="108"/>
                      <a:pt x="552" y="108"/>
                      <a:pt x="552" y="10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/>
              <p:nvPr/>
            </p:nvSpPr>
            <p:spPr bwMode="auto">
              <a:xfrm>
                <a:off x="11841163" y="1271587"/>
                <a:ext cx="1528763" cy="1574800"/>
              </a:xfrm>
              <a:custGeom>
                <a:avLst/>
                <a:gdLst>
                  <a:gd name="T0" fmla="*/ 20 w 878"/>
                  <a:gd name="T1" fmla="*/ 719 h 906"/>
                  <a:gd name="T2" fmla="*/ 405 w 878"/>
                  <a:gd name="T3" fmla="*/ 429 h 906"/>
                  <a:gd name="T4" fmla="*/ 813 w 878"/>
                  <a:gd name="T5" fmla="*/ 59 h 906"/>
                  <a:gd name="T6" fmla="*/ 569 w 878"/>
                  <a:gd name="T7" fmla="*/ 340 h 906"/>
                  <a:gd name="T8" fmla="*/ 118 w 878"/>
                  <a:gd name="T9" fmla="*/ 792 h 906"/>
                  <a:gd name="T10" fmla="*/ 166 w 878"/>
                  <a:gd name="T11" fmla="*/ 906 h 906"/>
                  <a:gd name="T12" fmla="*/ 763 w 878"/>
                  <a:gd name="T13" fmla="*/ 337 h 906"/>
                  <a:gd name="T14" fmla="*/ 785 w 878"/>
                  <a:gd name="T15" fmla="*/ 315 h 906"/>
                  <a:gd name="T16" fmla="*/ 823 w 878"/>
                  <a:gd name="T17" fmla="*/ 315 h 906"/>
                  <a:gd name="T18" fmla="*/ 471 w 878"/>
                  <a:gd name="T19" fmla="*/ 705 h 906"/>
                  <a:gd name="T20" fmla="*/ 443 w 878"/>
                  <a:gd name="T21" fmla="*/ 733 h 906"/>
                  <a:gd name="T22" fmla="*/ 443 w 878"/>
                  <a:gd name="T23" fmla="*/ 828 h 906"/>
                  <a:gd name="T24" fmla="*/ 538 w 878"/>
                  <a:gd name="T25" fmla="*/ 828 h 906"/>
                  <a:gd name="T26" fmla="*/ 709 w 878"/>
                  <a:gd name="T27" fmla="*/ 628 h 906"/>
                  <a:gd name="T28" fmla="*/ 509 w 878"/>
                  <a:gd name="T29" fmla="*/ 800 h 906"/>
                  <a:gd name="T30" fmla="*/ 471 w 878"/>
                  <a:gd name="T31" fmla="*/ 762 h 906"/>
                  <a:gd name="T32" fmla="*/ 852 w 878"/>
                  <a:gd name="T33" fmla="*/ 381 h 906"/>
                  <a:gd name="T34" fmla="*/ 804 w 878"/>
                  <a:gd name="T35" fmla="*/ 266 h 906"/>
                  <a:gd name="T36" fmla="*/ 305 w 878"/>
                  <a:gd name="T37" fmla="*/ 737 h 906"/>
                  <a:gd name="T38" fmla="*/ 185 w 878"/>
                  <a:gd name="T39" fmla="*/ 858 h 906"/>
                  <a:gd name="T40" fmla="*/ 147 w 878"/>
                  <a:gd name="T41" fmla="*/ 858 h 906"/>
                  <a:gd name="T42" fmla="*/ 391 w 878"/>
                  <a:gd name="T43" fmla="*/ 576 h 906"/>
                  <a:gd name="T44" fmla="*/ 861 w 878"/>
                  <a:gd name="T45" fmla="*/ 78 h 906"/>
                  <a:gd name="T46" fmla="*/ 794 w 878"/>
                  <a:gd name="T47" fmla="*/ 10 h 906"/>
                  <a:gd name="T48" fmla="*/ 295 w 878"/>
                  <a:gd name="T49" fmla="*/ 481 h 906"/>
                  <a:gd name="T50" fmla="*/ 86 w 878"/>
                  <a:gd name="T51" fmla="*/ 690 h 906"/>
                  <a:gd name="T52" fmla="*/ 41 w 878"/>
                  <a:gd name="T53" fmla="*/ 671 h 906"/>
                  <a:gd name="T54" fmla="*/ 134 w 878"/>
                  <a:gd name="T55" fmla="*/ 566 h 906"/>
                  <a:gd name="T56" fmla="*/ 585 w 878"/>
                  <a:gd name="T57" fmla="*/ 115 h 906"/>
                  <a:gd name="T58" fmla="*/ 538 w 878"/>
                  <a:gd name="T59" fmla="*/ 0 h 906"/>
                  <a:gd name="T60" fmla="*/ 244 w 878"/>
                  <a:gd name="T61" fmla="*/ 266 h 906"/>
                  <a:gd name="T62" fmla="*/ 273 w 878"/>
                  <a:gd name="T63" fmla="*/ 295 h 906"/>
                  <a:gd name="T64" fmla="*/ 557 w 878"/>
                  <a:gd name="T65" fmla="*/ 49 h 906"/>
                  <a:gd name="T66" fmla="*/ 471 w 878"/>
                  <a:gd name="T67" fmla="*/ 172 h 906"/>
                  <a:gd name="T68" fmla="*/ 213 w 878"/>
                  <a:gd name="T69" fmla="*/ 430 h 906"/>
                  <a:gd name="T70" fmla="*/ 106 w 878"/>
                  <a:gd name="T71" fmla="*/ 538 h 906"/>
                  <a:gd name="T72" fmla="*/ 0 w 878"/>
                  <a:gd name="T73" fmla="*/ 671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06">
                    <a:moveTo>
                      <a:pt x="0" y="671"/>
                    </a:moveTo>
                    <a:cubicBezTo>
                      <a:pt x="0" y="689"/>
                      <a:pt x="7" y="706"/>
                      <a:pt x="20" y="719"/>
                    </a:cubicBezTo>
                    <a:cubicBezTo>
                      <a:pt x="46" y="745"/>
                      <a:pt x="89" y="745"/>
                      <a:pt x="115" y="719"/>
                    </a:cubicBezTo>
                    <a:cubicBezTo>
                      <a:pt x="405" y="429"/>
                      <a:pt x="405" y="429"/>
                      <a:pt x="405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6" y="48"/>
                      <a:pt x="803" y="48"/>
                      <a:pt x="813" y="59"/>
                    </a:cubicBezTo>
                    <a:cubicBezTo>
                      <a:pt x="823" y="69"/>
                      <a:pt x="823" y="86"/>
                      <a:pt x="813" y="97"/>
                    </a:cubicBezTo>
                    <a:cubicBezTo>
                      <a:pt x="569" y="340"/>
                      <a:pt x="569" y="340"/>
                      <a:pt x="569" y="340"/>
                    </a:cubicBezTo>
                    <a:cubicBezTo>
                      <a:pt x="362" y="548"/>
                      <a:pt x="362" y="548"/>
                      <a:pt x="362" y="548"/>
                    </a:cubicBezTo>
                    <a:cubicBezTo>
                      <a:pt x="118" y="792"/>
                      <a:pt x="118" y="792"/>
                      <a:pt x="118" y="792"/>
                    </a:cubicBezTo>
                    <a:cubicBezTo>
                      <a:pt x="92" y="818"/>
                      <a:pt x="92" y="860"/>
                      <a:pt x="118" y="887"/>
                    </a:cubicBezTo>
                    <a:cubicBezTo>
                      <a:pt x="131" y="899"/>
                      <a:pt x="148" y="906"/>
                      <a:pt x="166" y="906"/>
                    </a:cubicBezTo>
                    <a:cubicBezTo>
                      <a:pt x="184" y="906"/>
                      <a:pt x="201" y="899"/>
                      <a:pt x="312" y="788"/>
                    </a:cubicBezTo>
                    <a:cubicBezTo>
                      <a:pt x="763" y="337"/>
                      <a:pt x="763" y="337"/>
                      <a:pt x="763" y="33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7" y="307"/>
                      <a:pt x="804" y="307"/>
                    </a:cubicBezTo>
                    <a:cubicBezTo>
                      <a:pt x="811" y="307"/>
                      <a:pt x="818" y="310"/>
                      <a:pt x="823" y="315"/>
                    </a:cubicBezTo>
                    <a:cubicBezTo>
                      <a:pt x="834" y="325"/>
                      <a:pt x="834" y="342"/>
                      <a:pt x="823" y="353"/>
                    </a:cubicBezTo>
                    <a:cubicBezTo>
                      <a:pt x="471" y="705"/>
                      <a:pt x="471" y="705"/>
                      <a:pt x="471" y="705"/>
                    </a:cubicBezTo>
                    <a:cubicBezTo>
                      <a:pt x="471" y="705"/>
                      <a:pt x="471" y="705"/>
                      <a:pt x="471" y="705"/>
                    </a:cubicBezTo>
                    <a:cubicBezTo>
                      <a:pt x="443" y="733"/>
                      <a:pt x="443" y="733"/>
                      <a:pt x="443" y="733"/>
                    </a:cubicBezTo>
                    <a:cubicBezTo>
                      <a:pt x="430" y="746"/>
                      <a:pt x="423" y="763"/>
                      <a:pt x="423" y="781"/>
                    </a:cubicBezTo>
                    <a:cubicBezTo>
                      <a:pt x="423" y="799"/>
                      <a:pt x="430" y="815"/>
                      <a:pt x="443" y="828"/>
                    </a:cubicBezTo>
                    <a:cubicBezTo>
                      <a:pt x="456" y="841"/>
                      <a:pt x="472" y="848"/>
                      <a:pt x="490" y="848"/>
                    </a:cubicBezTo>
                    <a:cubicBezTo>
                      <a:pt x="508" y="848"/>
                      <a:pt x="525" y="841"/>
                      <a:pt x="538" y="828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9" y="620"/>
                      <a:pt x="681" y="628"/>
                    </a:cubicBezTo>
                    <a:cubicBezTo>
                      <a:pt x="509" y="800"/>
                      <a:pt x="509" y="800"/>
                      <a:pt x="509" y="800"/>
                    </a:cubicBezTo>
                    <a:cubicBezTo>
                      <a:pt x="499" y="810"/>
                      <a:pt x="482" y="810"/>
                      <a:pt x="471" y="800"/>
                    </a:cubicBezTo>
                    <a:cubicBezTo>
                      <a:pt x="461" y="789"/>
                      <a:pt x="461" y="772"/>
                      <a:pt x="471" y="762"/>
                    </a:cubicBezTo>
                    <a:cubicBezTo>
                      <a:pt x="824" y="409"/>
                      <a:pt x="824" y="409"/>
                      <a:pt x="824" y="409"/>
                    </a:cubicBezTo>
                    <a:cubicBezTo>
                      <a:pt x="852" y="381"/>
                      <a:pt x="852" y="381"/>
                      <a:pt x="852" y="381"/>
                    </a:cubicBezTo>
                    <a:cubicBezTo>
                      <a:pt x="878" y="355"/>
                      <a:pt x="878" y="312"/>
                      <a:pt x="852" y="286"/>
                    </a:cubicBezTo>
                    <a:cubicBezTo>
                      <a:pt x="839" y="273"/>
                      <a:pt x="822" y="266"/>
                      <a:pt x="804" y="266"/>
                    </a:cubicBezTo>
                    <a:cubicBezTo>
                      <a:pt x="786" y="266"/>
                      <a:pt x="769" y="273"/>
                      <a:pt x="757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5" y="858"/>
                      <a:pt x="185" y="858"/>
                      <a:pt x="185" y="858"/>
                    </a:cubicBezTo>
                    <a:cubicBezTo>
                      <a:pt x="180" y="863"/>
                      <a:pt x="173" y="866"/>
                      <a:pt x="166" y="866"/>
                    </a:cubicBezTo>
                    <a:cubicBezTo>
                      <a:pt x="158" y="866"/>
                      <a:pt x="152" y="863"/>
                      <a:pt x="147" y="858"/>
                    </a:cubicBezTo>
                    <a:cubicBezTo>
                      <a:pt x="136" y="848"/>
                      <a:pt x="136" y="831"/>
                      <a:pt x="147" y="820"/>
                    </a:cubicBezTo>
                    <a:cubicBezTo>
                      <a:pt x="391" y="576"/>
                      <a:pt x="391" y="576"/>
                      <a:pt x="391" y="576"/>
                    </a:cubicBezTo>
                    <a:cubicBezTo>
                      <a:pt x="842" y="125"/>
                      <a:pt x="842" y="125"/>
                      <a:pt x="842" y="125"/>
                    </a:cubicBezTo>
                    <a:cubicBezTo>
                      <a:pt x="854" y="112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2" y="30"/>
                    </a:cubicBezTo>
                    <a:cubicBezTo>
                      <a:pt x="829" y="17"/>
                      <a:pt x="811" y="10"/>
                      <a:pt x="794" y="10"/>
                    </a:cubicBezTo>
                    <a:cubicBezTo>
                      <a:pt x="777" y="10"/>
                      <a:pt x="760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6" y="700"/>
                      <a:pt x="59" y="700"/>
                      <a:pt x="49" y="690"/>
                    </a:cubicBezTo>
                    <a:cubicBezTo>
                      <a:pt x="43" y="685"/>
                      <a:pt x="41" y="678"/>
                      <a:pt x="41" y="671"/>
                    </a:cubicBezTo>
                    <a:cubicBezTo>
                      <a:pt x="41" y="664"/>
                      <a:pt x="43" y="657"/>
                      <a:pt x="49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2" y="89"/>
                      <a:pt x="612" y="46"/>
                      <a:pt x="585" y="20"/>
                    </a:cubicBezTo>
                    <a:cubicBezTo>
                      <a:pt x="573" y="7"/>
                      <a:pt x="556" y="0"/>
                      <a:pt x="538" y="0"/>
                    </a:cubicBezTo>
                    <a:cubicBezTo>
                      <a:pt x="520" y="0"/>
                      <a:pt x="503" y="7"/>
                      <a:pt x="490" y="20"/>
                    </a:cubicBezTo>
                    <a:cubicBezTo>
                      <a:pt x="244" y="266"/>
                      <a:pt x="244" y="266"/>
                      <a:pt x="244" y="266"/>
                    </a:cubicBezTo>
                    <a:cubicBezTo>
                      <a:pt x="236" y="274"/>
                      <a:pt x="236" y="287"/>
                      <a:pt x="244" y="295"/>
                    </a:cubicBezTo>
                    <a:cubicBezTo>
                      <a:pt x="252" y="303"/>
                      <a:pt x="265" y="303"/>
                      <a:pt x="273" y="295"/>
                    </a:cubicBezTo>
                    <a:cubicBezTo>
                      <a:pt x="519" y="49"/>
                      <a:pt x="519" y="49"/>
                      <a:pt x="519" y="49"/>
                    </a:cubicBezTo>
                    <a:cubicBezTo>
                      <a:pt x="529" y="38"/>
                      <a:pt x="546" y="38"/>
                      <a:pt x="557" y="49"/>
                    </a:cubicBezTo>
                    <a:cubicBezTo>
                      <a:pt x="567" y="59"/>
                      <a:pt x="567" y="76"/>
                      <a:pt x="557" y="86"/>
                    </a:cubicBezTo>
                    <a:cubicBezTo>
                      <a:pt x="471" y="172"/>
                      <a:pt x="471" y="172"/>
                      <a:pt x="471" y="172"/>
                    </a:cubicBezTo>
                    <a:cubicBezTo>
                      <a:pt x="471" y="172"/>
                      <a:pt x="471" y="172"/>
                      <a:pt x="471" y="172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6" y="538"/>
                      <a:pt x="106" y="538"/>
                      <a:pt x="106" y="538"/>
                    </a:cubicBezTo>
                    <a:cubicBezTo>
                      <a:pt x="106" y="538"/>
                      <a:pt x="106" y="538"/>
                      <a:pt x="106" y="538"/>
                    </a:cubicBezTo>
                    <a:cubicBezTo>
                      <a:pt x="20" y="623"/>
                      <a:pt x="20" y="623"/>
                      <a:pt x="20" y="623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/>
              <p:nvPr/>
            </p:nvSpPr>
            <p:spPr bwMode="auto">
              <a:xfrm>
                <a:off x="13050838" y="331787"/>
                <a:ext cx="863600" cy="857250"/>
              </a:xfrm>
              <a:custGeom>
                <a:avLst/>
                <a:gdLst>
                  <a:gd name="T0" fmla="*/ 23 w 496"/>
                  <a:gd name="T1" fmla="*/ 493 h 493"/>
                  <a:gd name="T2" fmla="*/ 8 w 496"/>
                  <a:gd name="T3" fmla="*/ 488 h 493"/>
                  <a:gd name="T4" fmla="*/ 8 w 496"/>
                  <a:gd name="T5" fmla="*/ 459 h 493"/>
                  <a:gd name="T6" fmla="*/ 459 w 496"/>
                  <a:gd name="T7" fmla="*/ 8 h 493"/>
                  <a:gd name="T8" fmla="*/ 488 w 496"/>
                  <a:gd name="T9" fmla="*/ 8 h 493"/>
                  <a:gd name="T10" fmla="*/ 488 w 496"/>
                  <a:gd name="T11" fmla="*/ 36 h 493"/>
                  <a:gd name="T12" fmla="*/ 37 w 496"/>
                  <a:gd name="T13" fmla="*/ 488 h 493"/>
                  <a:gd name="T14" fmla="*/ 23 w 496"/>
                  <a:gd name="T15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3">
                    <a:moveTo>
                      <a:pt x="23" y="493"/>
                    </a:moveTo>
                    <a:cubicBezTo>
                      <a:pt x="17" y="493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6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3"/>
                      <a:pt x="23" y="49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/>
              <p:nvPr/>
            </p:nvSpPr>
            <p:spPr bwMode="auto">
              <a:xfrm>
                <a:off x="9504363" y="3906837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4 w 514"/>
                  <a:gd name="T3" fmla="*/ 510 h 513"/>
                  <a:gd name="T4" fmla="*/ 4 w 514"/>
                  <a:gd name="T5" fmla="*/ 493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10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4" y="510"/>
                    </a:cubicBezTo>
                    <a:cubicBezTo>
                      <a:pt x="0" y="505"/>
                      <a:pt x="0" y="497"/>
                      <a:pt x="4" y="493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10"/>
                      <a:pt x="21" y="510"/>
                      <a:pt x="21" y="510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1"/>
              <p:cNvSpPr>
                <a:spLocks noEditPoints="1"/>
              </p:cNvSpPr>
              <p:nvPr/>
            </p:nvSpPr>
            <p:spPr bwMode="auto">
              <a:xfrm>
                <a:off x="10531475" y="2044700"/>
                <a:ext cx="896938" cy="890588"/>
              </a:xfrm>
              <a:custGeom>
                <a:avLst/>
                <a:gdLst>
                  <a:gd name="T0" fmla="*/ 364 w 515"/>
                  <a:gd name="T1" fmla="*/ 132 h 512"/>
                  <a:gd name="T2" fmla="*/ 5 w 515"/>
                  <a:gd name="T3" fmla="*/ 492 h 512"/>
                  <a:gd name="T4" fmla="*/ 5 w 515"/>
                  <a:gd name="T5" fmla="*/ 509 h 512"/>
                  <a:gd name="T6" fmla="*/ 13 w 515"/>
                  <a:gd name="T7" fmla="*/ 512 h 512"/>
                  <a:gd name="T8" fmla="*/ 22 w 515"/>
                  <a:gd name="T9" fmla="*/ 509 h 512"/>
                  <a:gd name="T10" fmla="*/ 372 w 515"/>
                  <a:gd name="T11" fmla="*/ 159 h 512"/>
                  <a:gd name="T12" fmla="*/ 365 w 515"/>
                  <a:gd name="T13" fmla="*/ 133 h 512"/>
                  <a:gd name="T14" fmla="*/ 364 w 515"/>
                  <a:gd name="T15" fmla="*/ 132 h 512"/>
                  <a:gd name="T16" fmla="*/ 501 w 515"/>
                  <a:gd name="T17" fmla="*/ 0 h 512"/>
                  <a:gd name="T18" fmla="*/ 493 w 515"/>
                  <a:gd name="T19" fmla="*/ 3 h 512"/>
                  <a:gd name="T20" fmla="*/ 392 w 515"/>
                  <a:gd name="T21" fmla="*/ 104 h 512"/>
                  <a:gd name="T22" fmla="*/ 393 w 515"/>
                  <a:gd name="T23" fmla="*/ 105 h 512"/>
                  <a:gd name="T24" fmla="*/ 407 w 515"/>
                  <a:gd name="T25" fmla="*/ 124 h 512"/>
                  <a:gd name="T26" fmla="*/ 510 w 515"/>
                  <a:gd name="T27" fmla="*/ 20 h 512"/>
                  <a:gd name="T28" fmla="*/ 510 w 515"/>
                  <a:gd name="T29" fmla="*/ 3 h 512"/>
                  <a:gd name="T30" fmla="*/ 501 w 515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5" h="512">
                    <a:moveTo>
                      <a:pt x="364" y="132"/>
                    </a:moveTo>
                    <a:cubicBezTo>
                      <a:pt x="5" y="492"/>
                      <a:pt x="5" y="492"/>
                      <a:pt x="5" y="492"/>
                    </a:cubicBezTo>
                    <a:cubicBezTo>
                      <a:pt x="0" y="496"/>
                      <a:pt x="0" y="504"/>
                      <a:pt x="5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2" y="509"/>
                    </a:cubicBezTo>
                    <a:cubicBezTo>
                      <a:pt x="372" y="159"/>
                      <a:pt x="372" y="159"/>
                      <a:pt x="372" y="159"/>
                    </a:cubicBezTo>
                    <a:cubicBezTo>
                      <a:pt x="374" y="150"/>
                      <a:pt x="371" y="140"/>
                      <a:pt x="365" y="133"/>
                    </a:cubicBezTo>
                    <a:cubicBezTo>
                      <a:pt x="364" y="133"/>
                      <a:pt x="364" y="133"/>
                      <a:pt x="364" y="132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392" y="104"/>
                      <a:pt x="392" y="104"/>
                      <a:pt x="392" y="104"/>
                    </a:cubicBezTo>
                    <a:cubicBezTo>
                      <a:pt x="393" y="104"/>
                      <a:pt x="393" y="104"/>
                      <a:pt x="393" y="105"/>
                    </a:cubicBezTo>
                    <a:cubicBezTo>
                      <a:pt x="399" y="110"/>
                      <a:pt x="403" y="117"/>
                      <a:pt x="407" y="124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5" y="16"/>
                      <a:pt x="515" y="8"/>
                      <a:pt x="510" y="3"/>
                    </a:cubicBezTo>
                    <a:cubicBezTo>
                      <a:pt x="508" y="1"/>
                      <a:pt x="505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/>
              <p:nvPr/>
            </p:nvSpPr>
            <p:spPr bwMode="auto">
              <a:xfrm>
                <a:off x="11164888" y="2225675"/>
                <a:ext cx="76200" cy="95250"/>
              </a:xfrm>
              <a:custGeom>
                <a:avLst/>
                <a:gdLst>
                  <a:gd name="T0" fmla="*/ 28 w 43"/>
                  <a:gd name="T1" fmla="*/ 0 h 55"/>
                  <a:gd name="T2" fmla="*/ 0 w 43"/>
                  <a:gd name="T3" fmla="*/ 28 h 55"/>
                  <a:gd name="T4" fmla="*/ 1 w 43"/>
                  <a:gd name="T5" fmla="*/ 29 h 55"/>
                  <a:gd name="T6" fmla="*/ 8 w 43"/>
                  <a:gd name="T7" fmla="*/ 55 h 55"/>
                  <a:gd name="T8" fmla="*/ 43 w 43"/>
                  <a:gd name="T9" fmla="*/ 20 h 55"/>
                  <a:gd name="T10" fmla="*/ 29 w 43"/>
                  <a:gd name="T11" fmla="*/ 1 h 55"/>
                  <a:gd name="T12" fmla="*/ 28 w 43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5">
                    <a:moveTo>
                      <a:pt x="28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7" y="36"/>
                      <a:pt x="10" y="46"/>
                      <a:pt x="8" y="55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39" y="13"/>
                      <a:pt x="35" y="6"/>
                      <a:pt x="29" y="1"/>
                    </a:cubicBezTo>
                    <a:cubicBezTo>
                      <a:pt x="29" y="0"/>
                      <a:pt x="29" y="0"/>
                      <a:pt x="2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3"/>
              <p:cNvSpPr>
                <a:spLocks noEditPoints="1"/>
              </p:cNvSpPr>
              <p:nvPr/>
            </p:nvSpPr>
            <p:spPr bwMode="auto">
              <a:xfrm>
                <a:off x="12847638" y="1344612"/>
                <a:ext cx="893763" cy="890588"/>
              </a:xfrm>
              <a:custGeom>
                <a:avLst/>
                <a:gdLst>
                  <a:gd name="T0" fmla="*/ 231 w 514"/>
                  <a:gd name="T1" fmla="*/ 265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250 w 514"/>
                  <a:gd name="T11" fmla="*/ 280 h 512"/>
                  <a:gd name="T12" fmla="*/ 245 w 514"/>
                  <a:gd name="T13" fmla="*/ 273 h 512"/>
                  <a:gd name="T14" fmla="*/ 231 w 514"/>
                  <a:gd name="T15" fmla="*/ 265 h 512"/>
                  <a:gd name="T16" fmla="*/ 501 w 514"/>
                  <a:gd name="T17" fmla="*/ 0 h 512"/>
                  <a:gd name="T18" fmla="*/ 493 w 514"/>
                  <a:gd name="T19" fmla="*/ 3 h 512"/>
                  <a:gd name="T20" fmla="*/ 262 w 514"/>
                  <a:gd name="T21" fmla="*/ 234 h 512"/>
                  <a:gd name="T22" fmla="*/ 274 w 514"/>
                  <a:gd name="T23" fmla="*/ 244 h 512"/>
                  <a:gd name="T24" fmla="*/ 279 w 514"/>
                  <a:gd name="T25" fmla="*/ 251 h 512"/>
                  <a:gd name="T26" fmla="*/ 509 w 514"/>
                  <a:gd name="T27" fmla="*/ 20 h 512"/>
                  <a:gd name="T28" fmla="*/ 509 w 514"/>
                  <a:gd name="T29" fmla="*/ 3 h 512"/>
                  <a:gd name="T30" fmla="*/ 501 w 514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4" h="512">
                    <a:moveTo>
                      <a:pt x="231" y="265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6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250" y="280"/>
                      <a:pt x="250" y="280"/>
                      <a:pt x="250" y="280"/>
                    </a:cubicBezTo>
                    <a:cubicBezTo>
                      <a:pt x="249" y="277"/>
                      <a:pt x="247" y="275"/>
                      <a:pt x="245" y="273"/>
                    </a:cubicBezTo>
                    <a:cubicBezTo>
                      <a:pt x="241" y="269"/>
                      <a:pt x="236" y="266"/>
                      <a:pt x="231" y="265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262" y="234"/>
                      <a:pt x="262" y="234"/>
                      <a:pt x="262" y="234"/>
                    </a:cubicBezTo>
                    <a:cubicBezTo>
                      <a:pt x="266" y="237"/>
                      <a:pt x="270" y="240"/>
                      <a:pt x="274" y="244"/>
                    </a:cubicBezTo>
                    <a:cubicBezTo>
                      <a:pt x="276" y="246"/>
                      <a:pt x="278" y="248"/>
                      <a:pt x="279" y="251"/>
                    </a:cubicBezTo>
                    <a:cubicBezTo>
                      <a:pt x="509" y="20"/>
                      <a:pt x="509" y="20"/>
                      <a:pt x="509" y="20"/>
                    </a:cubicBezTo>
                    <a:cubicBezTo>
                      <a:pt x="514" y="16"/>
                      <a:pt x="514" y="8"/>
                      <a:pt x="509" y="3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4"/>
              <p:cNvSpPr/>
              <p:nvPr/>
            </p:nvSpPr>
            <p:spPr bwMode="auto">
              <a:xfrm>
                <a:off x="13249275" y="1751012"/>
                <a:ext cx="84138" cy="80963"/>
              </a:xfrm>
              <a:custGeom>
                <a:avLst/>
                <a:gdLst>
                  <a:gd name="T0" fmla="*/ 31 w 48"/>
                  <a:gd name="T1" fmla="*/ 0 h 46"/>
                  <a:gd name="T2" fmla="*/ 0 w 48"/>
                  <a:gd name="T3" fmla="*/ 31 h 46"/>
                  <a:gd name="T4" fmla="*/ 14 w 48"/>
                  <a:gd name="T5" fmla="*/ 39 h 46"/>
                  <a:gd name="T6" fmla="*/ 19 w 48"/>
                  <a:gd name="T7" fmla="*/ 46 h 46"/>
                  <a:gd name="T8" fmla="*/ 48 w 48"/>
                  <a:gd name="T9" fmla="*/ 17 h 46"/>
                  <a:gd name="T10" fmla="*/ 43 w 48"/>
                  <a:gd name="T11" fmla="*/ 10 h 46"/>
                  <a:gd name="T12" fmla="*/ 31 w 48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6">
                    <a:moveTo>
                      <a:pt x="31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5" y="32"/>
                      <a:pt x="10" y="35"/>
                      <a:pt x="14" y="39"/>
                    </a:cubicBezTo>
                    <a:cubicBezTo>
                      <a:pt x="16" y="41"/>
                      <a:pt x="18" y="43"/>
                      <a:pt x="19" y="46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4"/>
                      <a:pt x="45" y="12"/>
                      <a:pt x="43" y="10"/>
                    </a:cubicBezTo>
                    <a:cubicBezTo>
                      <a:pt x="39" y="6"/>
                      <a:pt x="35" y="3"/>
                      <a:pt x="3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5"/>
              <p:cNvSpPr>
                <a:spLocks noEditPoints="1"/>
              </p:cNvSpPr>
              <p:nvPr/>
            </p:nvSpPr>
            <p:spPr bwMode="auto">
              <a:xfrm>
                <a:off x="9647238" y="3589337"/>
                <a:ext cx="895350" cy="890588"/>
              </a:xfrm>
              <a:custGeom>
                <a:avLst/>
                <a:gdLst>
                  <a:gd name="T0" fmla="*/ 385 w 514"/>
                  <a:gd name="T1" fmla="*/ 111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402 w 514"/>
                  <a:gd name="T11" fmla="*/ 129 h 512"/>
                  <a:gd name="T12" fmla="*/ 394 w 514"/>
                  <a:gd name="T13" fmla="*/ 123 h 512"/>
                  <a:gd name="T14" fmla="*/ 385 w 514"/>
                  <a:gd name="T15" fmla="*/ 111 h 512"/>
                  <a:gd name="T16" fmla="*/ 501 w 514"/>
                  <a:gd name="T17" fmla="*/ 0 h 512"/>
                  <a:gd name="T18" fmla="*/ 493 w 514"/>
                  <a:gd name="T19" fmla="*/ 4 h 512"/>
                  <a:gd name="T20" fmla="*/ 416 w 514"/>
                  <a:gd name="T21" fmla="*/ 81 h 512"/>
                  <a:gd name="T22" fmla="*/ 423 w 514"/>
                  <a:gd name="T23" fmla="*/ 94 h 512"/>
                  <a:gd name="T24" fmla="*/ 431 w 514"/>
                  <a:gd name="T25" fmla="*/ 99 h 512"/>
                  <a:gd name="T26" fmla="*/ 510 w 514"/>
                  <a:gd name="T27" fmla="*/ 21 h 512"/>
                  <a:gd name="T28" fmla="*/ 510 w 514"/>
                  <a:gd name="T29" fmla="*/ 4 h 512"/>
                  <a:gd name="T30" fmla="*/ 501 w 514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4" h="512">
                    <a:moveTo>
                      <a:pt x="385" y="111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7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402" y="129"/>
                      <a:pt x="402" y="129"/>
                      <a:pt x="402" y="129"/>
                    </a:cubicBezTo>
                    <a:cubicBezTo>
                      <a:pt x="399" y="127"/>
                      <a:pt x="397" y="125"/>
                      <a:pt x="394" y="123"/>
                    </a:cubicBezTo>
                    <a:cubicBezTo>
                      <a:pt x="391" y="119"/>
                      <a:pt x="388" y="115"/>
                      <a:pt x="385" y="111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4"/>
                    </a:cubicBezTo>
                    <a:cubicBezTo>
                      <a:pt x="416" y="81"/>
                      <a:pt x="416" y="81"/>
                      <a:pt x="416" y="81"/>
                    </a:cubicBezTo>
                    <a:cubicBezTo>
                      <a:pt x="417" y="86"/>
                      <a:pt x="419" y="90"/>
                      <a:pt x="423" y="94"/>
                    </a:cubicBezTo>
                    <a:cubicBezTo>
                      <a:pt x="425" y="96"/>
                      <a:pt x="428" y="98"/>
                      <a:pt x="431" y="99"/>
                    </a:cubicBezTo>
                    <a:cubicBezTo>
                      <a:pt x="510" y="21"/>
                      <a:pt x="510" y="21"/>
                      <a:pt x="510" y="21"/>
                    </a:cubicBezTo>
                    <a:cubicBezTo>
                      <a:pt x="514" y="16"/>
                      <a:pt x="514" y="8"/>
                      <a:pt x="510" y="4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6"/>
              <p:cNvSpPr/>
              <p:nvPr/>
            </p:nvSpPr>
            <p:spPr bwMode="auto">
              <a:xfrm>
                <a:off x="10317163" y="3730625"/>
                <a:ext cx="80963" cy="82550"/>
              </a:xfrm>
              <a:custGeom>
                <a:avLst/>
                <a:gdLst>
                  <a:gd name="T0" fmla="*/ 31 w 46"/>
                  <a:gd name="T1" fmla="*/ 0 h 48"/>
                  <a:gd name="T2" fmla="*/ 0 w 46"/>
                  <a:gd name="T3" fmla="*/ 30 h 48"/>
                  <a:gd name="T4" fmla="*/ 9 w 46"/>
                  <a:gd name="T5" fmla="*/ 42 h 48"/>
                  <a:gd name="T6" fmla="*/ 17 w 46"/>
                  <a:gd name="T7" fmla="*/ 48 h 48"/>
                  <a:gd name="T8" fmla="*/ 46 w 46"/>
                  <a:gd name="T9" fmla="*/ 18 h 48"/>
                  <a:gd name="T10" fmla="*/ 38 w 46"/>
                  <a:gd name="T11" fmla="*/ 13 h 48"/>
                  <a:gd name="T12" fmla="*/ 31 w 46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48">
                    <a:moveTo>
                      <a:pt x="31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3" y="34"/>
                      <a:pt x="6" y="38"/>
                      <a:pt x="9" y="42"/>
                    </a:cubicBezTo>
                    <a:cubicBezTo>
                      <a:pt x="12" y="44"/>
                      <a:pt x="14" y="46"/>
                      <a:pt x="17" y="4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3" y="17"/>
                      <a:pt x="40" y="15"/>
                      <a:pt x="38" y="13"/>
                    </a:cubicBezTo>
                    <a:cubicBezTo>
                      <a:pt x="34" y="9"/>
                      <a:pt x="32" y="5"/>
                      <a:pt x="3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7"/>
              <p:cNvSpPr/>
              <p:nvPr/>
            </p:nvSpPr>
            <p:spPr bwMode="auto">
              <a:xfrm>
                <a:off x="13333413" y="5588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8"/>
              <p:cNvSpPr/>
              <p:nvPr/>
            </p:nvSpPr>
            <p:spPr bwMode="auto">
              <a:xfrm>
                <a:off x="13284200" y="6064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9"/>
              <p:cNvSpPr/>
              <p:nvPr/>
            </p:nvSpPr>
            <p:spPr bwMode="auto">
              <a:xfrm>
                <a:off x="13234988" y="655637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0"/>
              <p:cNvSpPr/>
              <p:nvPr/>
            </p:nvSpPr>
            <p:spPr bwMode="auto">
              <a:xfrm>
                <a:off x="13187363" y="70485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1"/>
              <p:cNvSpPr/>
              <p:nvPr/>
            </p:nvSpPr>
            <p:spPr bwMode="auto">
              <a:xfrm>
                <a:off x="13138150" y="75247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2"/>
              <p:cNvSpPr/>
              <p:nvPr/>
            </p:nvSpPr>
            <p:spPr bwMode="auto">
              <a:xfrm>
                <a:off x="13088938" y="801687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30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30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3"/>
              <p:cNvSpPr/>
              <p:nvPr/>
            </p:nvSpPr>
            <p:spPr bwMode="auto">
              <a:xfrm>
                <a:off x="13042900" y="850900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0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4"/>
              <p:cNvSpPr/>
              <p:nvPr/>
            </p:nvSpPr>
            <p:spPr bwMode="auto">
              <a:xfrm>
                <a:off x="10604500" y="40354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5"/>
              <p:cNvSpPr/>
              <p:nvPr/>
            </p:nvSpPr>
            <p:spPr bwMode="auto">
              <a:xfrm>
                <a:off x="10556875" y="408463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6"/>
              <p:cNvSpPr/>
              <p:nvPr/>
            </p:nvSpPr>
            <p:spPr bwMode="auto">
              <a:xfrm>
                <a:off x="10507663" y="413385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7"/>
              <p:cNvSpPr/>
              <p:nvPr/>
            </p:nvSpPr>
            <p:spPr bwMode="auto">
              <a:xfrm>
                <a:off x="10458450" y="418147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8"/>
              <p:cNvSpPr/>
              <p:nvPr/>
            </p:nvSpPr>
            <p:spPr bwMode="auto">
              <a:xfrm>
                <a:off x="10409238" y="4230687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1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9"/>
              <p:cNvSpPr/>
              <p:nvPr/>
            </p:nvSpPr>
            <p:spPr bwMode="auto">
              <a:xfrm>
                <a:off x="10361613" y="42799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0"/>
              <p:cNvSpPr/>
              <p:nvPr/>
            </p:nvSpPr>
            <p:spPr bwMode="auto">
              <a:xfrm>
                <a:off x="10313988" y="43275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0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1"/>
              <p:cNvSpPr/>
              <p:nvPr/>
            </p:nvSpPr>
            <p:spPr bwMode="auto">
              <a:xfrm>
                <a:off x="11820525" y="1662112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2"/>
              <p:cNvSpPr/>
              <p:nvPr/>
            </p:nvSpPr>
            <p:spPr bwMode="auto">
              <a:xfrm>
                <a:off x="11771313" y="171132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30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3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3"/>
              <p:cNvSpPr/>
              <p:nvPr/>
            </p:nvSpPr>
            <p:spPr bwMode="auto">
              <a:xfrm>
                <a:off x="11723688" y="176053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9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9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4"/>
              <p:cNvSpPr/>
              <p:nvPr/>
            </p:nvSpPr>
            <p:spPr bwMode="auto">
              <a:xfrm>
                <a:off x="11676063" y="1808162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5"/>
              <p:cNvSpPr/>
              <p:nvPr/>
            </p:nvSpPr>
            <p:spPr bwMode="auto">
              <a:xfrm>
                <a:off x="11626850" y="1857375"/>
                <a:ext cx="60325" cy="60325"/>
              </a:xfrm>
              <a:custGeom>
                <a:avLst/>
                <a:gdLst>
                  <a:gd name="T0" fmla="*/ 38 w 38"/>
                  <a:gd name="T1" fmla="*/ 0 h 38"/>
                  <a:gd name="T2" fmla="*/ 0 w 38"/>
                  <a:gd name="T3" fmla="*/ 10 h 38"/>
                  <a:gd name="T4" fmla="*/ 29 w 38"/>
                  <a:gd name="T5" fmla="*/ 38 h 38"/>
                  <a:gd name="T6" fmla="*/ 38 w 3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8">
                    <a:moveTo>
                      <a:pt x="38" y="0"/>
                    </a:moveTo>
                    <a:lnTo>
                      <a:pt x="0" y="10"/>
                    </a:lnTo>
                    <a:lnTo>
                      <a:pt x="29" y="3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36"/>
              <p:cNvSpPr/>
              <p:nvPr/>
            </p:nvSpPr>
            <p:spPr bwMode="auto">
              <a:xfrm>
                <a:off x="11577638" y="190658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9 h 38"/>
                  <a:gd name="T4" fmla="*/ 29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7"/>
              <p:cNvSpPr/>
              <p:nvPr/>
            </p:nvSpPr>
            <p:spPr bwMode="auto">
              <a:xfrm>
                <a:off x="11530013" y="19542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38"/>
              <p:cNvSpPr/>
              <p:nvPr/>
            </p:nvSpPr>
            <p:spPr bwMode="auto">
              <a:xfrm>
                <a:off x="12387263" y="2744787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9"/>
              <p:cNvSpPr/>
              <p:nvPr/>
            </p:nvSpPr>
            <p:spPr bwMode="auto">
              <a:xfrm>
                <a:off x="12339638" y="27924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40"/>
              <p:cNvSpPr/>
              <p:nvPr/>
            </p:nvSpPr>
            <p:spPr bwMode="auto">
              <a:xfrm>
                <a:off x="12290425" y="2841625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1"/>
              <p:cNvSpPr/>
              <p:nvPr/>
            </p:nvSpPr>
            <p:spPr bwMode="auto">
              <a:xfrm>
                <a:off x="12241213" y="288766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2"/>
              <p:cNvSpPr/>
              <p:nvPr/>
            </p:nvSpPr>
            <p:spPr bwMode="auto">
              <a:xfrm>
                <a:off x="12192000" y="293687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30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30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43"/>
              <p:cNvSpPr/>
              <p:nvPr/>
            </p:nvSpPr>
            <p:spPr bwMode="auto">
              <a:xfrm>
                <a:off x="12144375" y="298608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44"/>
              <p:cNvSpPr/>
              <p:nvPr/>
            </p:nvSpPr>
            <p:spPr bwMode="auto">
              <a:xfrm>
                <a:off x="12096750" y="3033712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 userDrawn="1"/>
          </p:nvGrpSpPr>
          <p:grpSpPr>
            <a:xfrm>
              <a:off x="11030560" y="-341426"/>
              <a:ext cx="2852737" cy="3783013"/>
              <a:chOff x="5691188" y="-2789238"/>
              <a:chExt cx="2852737" cy="3783013"/>
            </a:xfrm>
          </p:grpSpPr>
          <p:sp>
            <p:nvSpPr>
              <p:cNvPr id="51" name="Freeform 45"/>
              <p:cNvSpPr/>
              <p:nvPr/>
            </p:nvSpPr>
            <p:spPr bwMode="auto">
              <a:xfrm>
                <a:off x="5694363" y="-1106488"/>
                <a:ext cx="1871663" cy="2100263"/>
              </a:xfrm>
              <a:custGeom>
                <a:avLst/>
                <a:gdLst>
                  <a:gd name="T0" fmla="*/ 26 w 1075"/>
                  <a:gd name="T1" fmla="*/ 1087 h 1208"/>
                  <a:gd name="T2" fmla="*/ 122 w 1075"/>
                  <a:gd name="T3" fmla="*/ 1182 h 1208"/>
                  <a:gd name="T4" fmla="*/ 242 w 1075"/>
                  <a:gd name="T5" fmla="*/ 1061 h 1208"/>
                  <a:gd name="T6" fmla="*/ 573 w 1075"/>
                  <a:gd name="T7" fmla="*/ 731 h 1208"/>
                  <a:gd name="T8" fmla="*/ 693 w 1075"/>
                  <a:gd name="T9" fmla="*/ 610 h 1208"/>
                  <a:gd name="T10" fmla="*/ 731 w 1075"/>
                  <a:gd name="T11" fmla="*/ 648 h 1208"/>
                  <a:gd name="T12" fmla="*/ 430 w 1075"/>
                  <a:gd name="T13" fmla="*/ 949 h 1208"/>
                  <a:gd name="T14" fmla="*/ 525 w 1075"/>
                  <a:gd name="T15" fmla="*/ 1044 h 1208"/>
                  <a:gd name="T16" fmla="*/ 674 w 1075"/>
                  <a:gd name="T17" fmla="*/ 867 h 1208"/>
                  <a:gd name="T18" fmla="*/ 496 w 1075"/>
                  <a:gd name="T19" fmla="*/ 1016 h 1208"/>
                  <a:gd name="T20" fmla="*/ 459 w 1075"/>
                  <a:gd name="T21" fmla="*/ 978 h 1208"/>
                  <a:gd name="T22" fmla="*/ 760 w 1075"/>
                  <a:gd name="T23" fmla="*/ 676 h 1208"/>
                  <a:gd name="T24" fmla="*/ 760 w 1075"/>
                  <a:gd name="T25" fmla="*/ 581 h 1208"/>
                  <a:gd name="T26" fmla="*/ 665 w 1075"/>
                  <a:gd name="T27" fmla="*/ 581 h 1208"/>
                  <a:gd name="T28" fmla="*/ 93 w 1075"/>
                  <a:gd name="T29" fmla="*/ 1153 h 1208"/>
                  <a:gd name="T30" fmla="*/ 55 w 1075"/>
                  <a:gd name="T31" fmla="*/ 1115 h 1208"/>
                  <a:gd name="T32" fmla="*/ 299 w 1075"/>
                  <a:gd name="T33" fmla="*/ 871 h 1208"/>
                  <a:gd name="T34" fmla="*/ 506 w 1075"/>
                  <a:gd name="T35" fmla="*/ 664 h 1208"/>
                  <a:gd name="T36" fmla="*/ 1055 w 1075"/>
                  <a:gd name="T37" fmla="*/ 115 h 1208"/>
                  <a:gd name="T38" fmla="*/ 1055 w 1075"/>
                  <a:gd name="T39" fmla="*/ 20 h 1208"/>
                  <a:gd name="T40" fmla="*/ 960 w 1075"/>
                  <a:gd name="T41" fmla="*/ 20 h 1208"/>
                  <a:gd name="T42" fmla="*/ 446 w 1075"/>
                  <a:gd name="T43" fmla="*/ 534 h 1208"/>
                  <a:gd name="T44" fmla="*/ 204 w 1075"/>
                  <a:gd name="T45" fmla="*/ 776 h 1208"/>
                  <a:gd name="T46" fmla="*/ 169 w 1075"/>
                  <a:gd name="T47" fmla="*/ 811 h 1208"/>
                  <a:gd name="T48" fmla="*/ 131 w 1075"/>
                  <a:gd name="T49" fmla="*/ 773 h 1208"/>
                  <a:gd name="T50" fmla="*/ 408 w 1075"/>
                  <a:gd name="T51" fmla="*/ 496 h 1208"/>
                  <a:gd name="T52" fmla="*/ 494 w 1075"/>
                  <a:gd name="T53" fmla="*/ 315 h 1208"/>
                  <a:gd name="T54" fmla="*/ 399 w 1075"/>
                  <a:gd name="T55" fmla="*/ 315 h 1208"/>
                  <a:gd name="T56" fmla="*/ 292 w 1075"/>
                  <a:gd name="T57" fmla="*/ 450 h 1208"/>
                  <a:gd name="T58" fmla="*/ 427 w 1075"/>
                  <a:gd name="T59" fmla="*/ 344 h 1208"/>
                  <a:gd name="T60" fmla="*/ 465 w 1075"/>
                  <a:gd name="T61" fmla="*/ 344 h 1208"/>
                  <a:gd name="T62" fmla="*/ 240 w 1075"/>
                  <a:gd name="T63" fmla="*/ 607 h 1208"/>
                  <a:gd name="T64" fmla="*/ 102 w 1075"/>
                  <a:gd name="T65" fmla="*/ 745 h 1208"/>
                  <a:gd name="T66" fmla="*/ 197 w 1075"/>
                  <a:gd name="T67" fmla="*/ 840 h 1208"/>
                  <a:gd name="T68" fmla="*/ 989 w 1075"/>
                  <a:gd name="T69" fmla="*/ 48 h 1208"/>
                  <a:gd name="T70" fmla="*/ 1035 w 1075"/>
                  <a:gd name="T71" fmla="*/ 67 h 1208"/>
                  <a:gd name="T72" fmla="*/ 392 w 1075"/>
                  <a:gd name="T73" fmla="*/ 721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5" h="1208">
                    <a:moveTo>
                      <a:pt x="392" y="721"/>
                    </a:moveTo>
                    <a:cubicBezTo>
                      <a:pt x="26" y="1087"/>
                      <a:pt x="26" y="1087"/>
                      <a:pt x="26" y="1087"/>
                    </a:cubicBezTo>
                    <a:cubicBezTo>
                      <a:pt x="0" y="1113"/>
                      <a:pt x="0" y="1156"/>
                      <a:pt x="26" y="1182"/>
                    </a:cubicBezTo>
                    <a:cubicBezTo>
                      <a:pt x="53" y="1208"/>
                      <a:pt x="95" y="1208"/>
                      <a:pt x="122" y="1182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438" y="866"/>
                      <a:pt x="438" y="866"/>
                      <a:pt x="438" y="866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693" y="610"/>
                      <a:pt x="693" y="610"/>
                      <a:pt x="693" y="610"/>
                    </a:cubicBezTo>
                    <a:cubicBezTo>
                      <a:pt x="704" y="599"/>
                      <a:pt x="721" y="599"/>
                      <a:pt x="731" y="610"/>
                    </a:cubicBezTo>
                    <a:cubicBezTo>
                      <a:pt x="742" y="620"/>
                      <a:pt x="742" y="637"/>
                      <a:pt x="731" y="648"/>
                    </a:cubicBezTo>
                    <a:cubicBezTo>
                      <a:pt x="574" y="805"/>
                      <a:pt x="574" y="805"/>
                      <a:pt x="574" y="805"/>
                    </a:cubicBezTo>
                    <a:cubicBezTo>
                      <a:pt x="430" y="949"/>
                      <a:pt x="430" y="949"/>
                      <a:pt x="430" y="949"/>
                    </a:cubicBezTo>
                    <a:cubicBezTo>
                      <a:pt x="404" y="975"/>
                      <a:pt x="404" y="1018"/>
                      <a:pt x="430" y="1044"/>
                    </a:cubicBezTo>
                    <a:cubicBezTo>
                      <a:pt x="456" y="1071"/>
                      <a:pt x="499" y="1071"/>
                      <a:pt x="525" y="1044"/>
                    </a:cubicBezTo>
                    <a:cubicBezTo>
                      <a:pt x="674" y="896"/>
                      <a:pt x="674" y="896"/>
                      <a:pt x="674" y="896"/>
                    </a:cubicBezTo>
                    <a:cubicBezTo>
                      <a:pt x="682" y="888"/>
                      <a:pt x="682" y="875"/>
                      <a:pt x="674" y="867"/>
                    </a:cubicBezTo>
                    <a:cubicBezTo>
                      <a:pt x="666" y="859"/>
                      <a:pt x="653" y="859"/>
                      <a:pt x="645" y="867"/>
                    </a:cubicBezTo>
                    <a:cubicBezTo>
                      <a:pt x="496" y="1016"/>
                      <a:pt x="496" y="1016"/>
                      <a:pt x="496" y="1016"/>
                    </a:cubicBezTo>
                    <a:cubicBezTo>
                      <a:pt x="486" y="1026"/>
                      <a:pt x="469" y="1026"/>
                      <a:pt x="459" y="1016"/>
                    </a:cubicBezTo>
                    <a:cubicBezTo>
                      <a:pt x="448" y="1005"/>
                      <a:pt x="448" y="988"/>
                      <a:pt x="459" y="978"/>
                    </a:cubicBezTo>
                    <a:cubicBezTo>
                      <a:pt x="603" y="833"/>
                      <a:pt x="603" y="833"/>
                      <a:pt x="603" y="833"/>
                    </a:cubicBezTo>
                    <a:cubicBezTo>
                      <a:pt x="760" y="676"/>
                      <a:pt x="760" y="676"/>
                      <a:pt x="760" y="676"/>
                    </a:cubicBezTo>
                    <a:cubicBezTo>
                      <a:pt x="773" y="664"/>
                      <a:pt x="780" y="647"/>
                      <a:pt x="780" y="629"/>
                    </a:cubicBezTo>
                    <a:cubicBezTo>
                      <a:pt x="780" y="611"/>
                      <a:pt x="773" y="594"/>
                      <a:pt x="760" y="581"/>
                    </a:cubicBezTo>
                    <a:cubicBezTo>
                      <a:pt x="747" y="568"/>
                      <a:pt x="730" y="562"/>
                      <a:pt x="712" y="562"/>
                    </a:cubicBezTo>
                    <a:cubicBezTo>
                      <a:pt x="695" y="562"/>
                      <a:pt x="678" y="568"/>
                      <a:pt x="665" y="581"/>
                    </a:cubicBezTo>
                    <a:cubicBezTo>
                      <a:pt x="474" y="772"/>
                      <a:pt x="474" y="772"/>
                      <a:pt x="474" y="772"/>
                    </a:cubicBezTo>
                    <a:cubicBezTo>
                      <a:pt x="93" y="1153"/>
                      <a:pt x="93" y="1153"/>
                      <a:pt x="93" y="1153"/>
                    </a:cubicBezTo>
                    <a:cubicBezTo>
                      <a:pt x="82" y="1164"/>
                      <a:pt x="65" y="1164"/>
                      <a:pt x="55" y="1153"/>
                    </a:cubicBezTo>
                    <a:cubicBezTo>
                      <a:pt x="44" y="1143"/>
                      <a:pt x="44" y="1126"/>
                      <a:pt x="55" y="1115"/>
                    </a:cubicBezTo>
                    <a:cubicBezTo>
                      <a:pt x="299" y="871"/>
                      <a:pt x="299" y="871"/>
                      <a:pt x="299" y="871"/>
                    </a:cubicBezTo>
                    <a:cubicBezTo>
                      <a:pt x="299" y="871"/>
                      <a:pt x="299" y="871"/>
                      <a:pt x="299" y="871"/>
                    </a:cubicBezTo>
                    <a:cubicBezTo>
                      <a:pt x="385" y="786"/>
                      <a:pt x="385" y="786"/>
                      <a:pt x="385" y="786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1055" y="115"/>
                      <a:pt x="1055" y="115"/>
                      <a:pt x="1055" y="115"/>
                    </a:cubicBezTo>
                    <a:cubicBezTo>
                      <a:pt x="1068" y="102"/>
                      <a:pt x="1075" y="85"/>
                      <a:pt x="1075" y="67"/>
                    </a:cubicBezTo>
                    <a:cubicBezTo>
                      <a:pt x="1075" y="49"/>
                      <a:pt x="1068" y="32"/>
                      <a:pt x="1055" y="20"/>
                    </a:cubicBezTo>
                    <a:cubicBezTo>
                      <a:pt x="1042" y="6"/>
                      <a:pt x="1025" y="0"/>
                      <a:pt x="1008" y="0"/>
                    </a:cubicBezTo>
                    <a:cubicBezTo>
                      <a:pt x="991" y="0"/>
                      <a:pt x="973" y="6"/>
                      <a:pt x="960" y="20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289" y="691"/>
                      <a:pt x="289" y="691"/>
                      <a:pt x="289" y="691"/>
                    </a:cubicBezTo>
                    <a:cubicBezTo>
                      <a:pt x="204" y="776"/>
                      <a:pt x="204" y="776"/>
                      <a:pt x="204" y="776"/>
                    </a:cubicBezTo>
                    <a:cubicBezTo>
                      <a:pt x="204" y="776"/>
                      <a:pt x="204" y="776"/>
                      <a:pt x="204" y="776"/>
                    </a:cubicBezTo>
                    <a:cubicBezTo>
                      <a:pt x="169" y="811"/>
                      <a:pt x="169" y="811"/>
                      <a:pt x="169" y="811"/>
                    </a:cubicBezTo>
                    <a:cubicBezTo>
                      <a:pt x="158" y="822"/>
                      <a:pt x="141" y="822"/>
                      <a:pt x="131" y="811"/>
                    </a:cubicBezTo>
                    <a:cubicBezTo>
                      <a:pt x="120" y="801"/>
                      <a:pt x="120" y="784"/>
                      <a:pt x="131" y="773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94" y="410"/>
                      <a:pt x="494" y="410"/>
                      <a:pt x="494" y="410"/>
                    </a:cubicBezTo>
                    <a:cubicBezTo>
                      <a:pt x="520" y="384"/>
                      <a:pt x="520" y="341"/>
                      <a:pt x="494" y="315"/>
                    </a:cubicBezTo>
                    <a:cubicBezTo>
                      <a:pt x="481" y="302"/>
                      <a:pt x="464" y="295"/>
                      <a:pt x="446" y="295"/>
                    </a:cubicBezTo>
                    <a:cubicBezTo>
                      <a:pt x="428" y="295"/>
                      <a:pt x="411" y="302"/>
                      <a:pt x="399" y="315"/>
                    </a:cubicBezTo>
                    <a:cubicBezTo>
                      <a:pt x="292" y="421"/>
                      <a:pt x="292" y="421"/>
                      <a:pt x="292" y="421"/>
                    </a:cubicBezTo>
                    <a:cubicBezTo>
                      <a:pt x="284" y="429"/>
                      <a:pt x="284" y="442"/>
                      <a:pt x="292" y="450"/>
                    </a:cubicBezTo>
                    <a:cubicBezTo>
                      <a:pt x="300" y="458"/>
                      <a:pt x="313" y="458"/>
                      <a:pt x="321" y="450"/>
                    </a:cubicBezTo>
                    <a:cubicBezTo>
                      <a:pt x="427" y="344"/>
                      <a:pt x="427" y="344"/>
                      <a:pt x="427" y="344"/>
                    </a:cubicBezTo>
                    <a:cubicBezTo>
                      <a:pt x="432" y="339"/>
                      <a:pt x="439" y="336"/>
                      <a:pt x="446" y="336"/>
                    </a:cubicBezTo>
                    <a:cubicBezTo>
                      <a:pt x="453" y="336"/>
                      <a:pt x="460" y="339"/>
                      <a:pt x="465" y="344"/>
                    </a:cubicBezTo>
                    <a:cubicBezTo>
                      <a:pt x="476" y="354"/>
                      <a:pt x="476" y="371"/>
                      <a:pt x="465" y="382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102" y="745"/>
                      <a:pt x="102" y="745"/>
                      <a:pt x="102" y="745"/>
                    </a:cubicBezTo>
                    <a:cubicBezTo>
                      <a:pt x="76" y="771"/>
                      <a:pt x="76" y="814"/>
                      <a:pt x="102" y="840"/>
                    </a:cubicBezTo>
                    <a:cubicBezTo>
                      <a:pt x="128" y="866"/>
                      <a:pt x="171" y="866"/>
                      <a:pt x="197" y="840"/>
                    </a:cubicBezTo>
                    <a:cubicBezTo>
                      <a:pt x="336" y="701"/>
                      <a:pt x="336" y="701"/>
                      <a:pt x="336" y="701"/>
                    </a:cubicBezTo>
                    <a:cubicBezTo>
                      <a:pt x="989" y="48"/>
                      <a:pt x="989" y="48"/>
                      <a:pt x="989" y="48"/>
                    </a:cubicBezTo>
                    <a:cubicBezTo>
                      <a:pt x="999" y="38"/>
                      <a:pt x="1016" y="38"/>
                      <a:pt x="1027" y="48"/>
                    </a:cubicBezTo>
                    <a:cubicBezTo>
                      <a:pt x="1032" y="53"/>
                      <a:pt x="1035" y="60"/>
                      <a:pt x="1035" y="67"/>
                    </a:cubicBezTo>
                    <a:cubicBezTo>
                      <a:pt x="1035" y="74"/>
                      <a:pt x="1032" y="81"/>
                      <a:pt x="1027" y="86"/>
                    </a:cubicBezTo>
                    <a:cubicBezTo>
                      <a:pt x="392" y="721"/>
                      <a:pt x="392" y="721"/>
                      <a:pt x="392" y="72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46"/>
              <p:cNvSpPr/>
              <p:nvPr/>
            </p:nvSpPr>
            <p:spPr bwMode="auto">
              <a:xfrm>
                <a:off x="6630988" y="-1982788"/>
                <a:ext cx="1549400" cy="1587500"/>
              </a:xfrm>
              <a:custGeom>
                <a:avLst/>
                <a:gdLst>
                  <a:gd name="T0" fmla="*/ 863 w 890"/>
                  <a:gd name="T1" fmla="*/ 26 h 913"/>
                  <a:gd name="T2" fmla="*/ 647 w 890"/>
                  <a:gd name="T3" fmla="*/ 147 h 913"/>
                  <a:gd name="T4" fmla="*/ 452 w 890"/>
                  <a:gd name="T5" fmla="*/ 342 h 913"/>
                  <a:gd name="T6" fmla="*/ 317 w 890"/>
                  <a:gd name="T7" fmla="*/ 477 h 913"/>
                  <a:gd name="T8" fmla="*/ 48 w 890"/>
                  <a:gd name="T9" fmla="*/ 709 h 913"/>
                  <a:gd name="T10" fmla="*/ 315 w 890"/>
                  <a:gd name="T11" fmla="*/ 403 h 913"/>
                  <a:gd name="T12" fmla="*/ 460 w 890"/>
                  <a:gd name="T13" fmla="*/ 164 h 913"/>
                  <a:gd name="T14" fmla="*/ 216 w 890"/>
                  <a:gd name="T15" fmla="*/ 312 h 913"/>
                  <a:gd name="T16" fmla="*/ 245 w 890"/>
                  <a:gd name="T17" fmla="*/ 341 h 913"/>
                  <a:gd name="T18" fmla="*/ 431 w 890"/>
                  <a:gd name="T19" fmla="*/ 192 h 913"/>
                  <a:gd name="T20" fmla="*/ 287 w 890"/>
                  <a:gd name="T21" fmla="*/ 375 h 913"/>
                  <a:gd name="T22" fmla="*/ 0 w 890"/>
                  <a:gd name="T23" fmla="*/ 690 h 913"/>
                  <a:gd name="T24" fmla="*/ 67 w 890"/>
                  <a:gd name="T25" fmla="*/ 757 h 913"/>
                  <a:gd name="T26" fmla="*/ 416 w 890"/>
                  <a:gd name="T27" fmla="*/ 436 h 913"/>
                  <a:gd name="T28" fmla="*/ 835 w 890"/>
                  <a:gd name="T29" fmla="*/ 55 h 913"/>
                  <a:gd name="T30" fmla="*/ 591 w 890"/>
                  <a:gd name="T31" fmla="*/ 337 h 913"/>
                  <a:gd name="T32" fmla="*/ 539 w 890"/>
                  <a:gd name="T33" fmla="*/ 389 h 913"/>
                  <a:gd name="T34" fmla="*/ 539 w 890"/>
                  <a:gd name="T35" fmla="*/ 484 h 913"/>
                  <a:gd name="T36" fmla="*/ 634 w 890"/>
                  <a:gd name="T37" fmla="*/ 484 h 913"/>
                  <a:gd name="T38" fmla="*/ 650 w 890"/>
                  <a:gd name="T39" fmla="*/ 468 h 913"/>
                  <a:gd name="T40" fmla="*/ 686 w 890"/>
                  <a:gd name="T41" fmla="*/ 432 h 913"/>
                  <a:gd name="T42" fmla="*/ 759 w 890"/>
                  <a:gd name="T43" fmla="*/ 397 h 913"/>
                  <a:gd name="T44" fmla="*/ 482 w 890"/>
                  <a:gd name="T45" fmla="*/ 712 h 913"/>
                  <a:gd name="T46" fmla="*/ 396 w 890"/>
                  <a:gd name="T47" fmla="*/ 798 h 913"/>
                  <a:gd name="T48" fmla="*/ 444 w 890"/>
                  <a:gd name="T49" fmla="*/ 913 h 913"/>
                  <a:gd name="T50" fmla="*/ 598 w 890"/>
                  <a:gd name="T51" fmla="*/ 787 h 913"/>
                  <a:gd name="T52" fmla="*/ 569 w 890"/>
                  <a:gd name="T53" fmla="*/ 758 h 913"/>
                  <a:gd name="T54" fmla="*/ 444 w 890"/>
                  <a:gd name="T55" fmla="*/ 872 h 913"/>
                  <a:gd name="T56" fmla="*/ 425 w 890"/>
                  <a:gd name="T57" fmla="*/ 826 h 913"/>
                  <a:gd name="T58" fmla="*/ 650 w 890"/>
                  <a:gd name="T59" fmla="*/ 601 h 913"/>
                  <a:gd name="T60" fmla="*/ 788 w 890"/>
                  <a:gd name="T61" fmla="*/ 368 h 913"/>
                  <a:gd name="T62" fmla="*/ 605 w 890"/>
                  <a:gd name="T63" fmla="*/ 456 h 913"/>
                  <a:gd name="T64" fmla="*/ 559 w 890"/>
                  <a:gd name="T65" fmla="*/ 437 h 913"/>
                  <a:gd name="T66" fmla="*/ 863 w 890"/>
                  <a:gd name="T67" fmla="*/ 121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0" h="913">
                    <a:moveTo>
                      <a:pt x="863" y="121"/>
                    </a:moveTo>
                    <a:cubicBezTo>
                      <a:pt x="890" y="95"/>
                      <a:pt x="890" y="52"/>
                      <a:pt x="863" y="26"/>
                    </a:cubicBezTo>
                    <a:cubicBezTo>
                      <a:pt x="837" y="0"/>
                      <a:pt x="795" y="0"/>
                      <a:pt x="768" y="26"/>
                    </a:cubicBezTo>
                    <a:cubicBezTo>
                      <a:pt x="647" y="147"/>
                      <a:pt x="647" y="147"/>
                      <a:pt x="647" y="147"/>
                    </a:cubicBezTo>
                    <a:cubicBezTo>
                      <a:pt x="647" y="147"/>
                      <a:pt x="647" y="147"/>
                      <a:pt x="647" y="147"/>
                    </a:cubicBezTo>
                    <a:cubicBezTo>
                      <a:pt x="452" y="342"/>
                      <a:pt x="452" y="342"/>
                      <a:pt x="452" y="342"/>
                    </a:cubicBezTo>
                    <a:cubicBezTo>
                      <a:pt x="317" y="477"/>
                      <a:pt x="317" y="477"/>
                      <a:pt x="317" y="477"/>
                    </a:cubicBezTo>
                    <a:cubicBezTo>
                      <a:pt x="317" y="477"/>
                      <a:pt x="317" y="477"/>
                      <a:pt x="317" y="477"/>
                    </a:cubicBezTo>
                    <a:cubicBezTo>
                      <a:pt x="86" y="709"/>
                      <a:pt x="86" y="709"/>
                      <a:pt x="86" y="709"/>
                    </a:cubicBezTo>
                    <a:cubicBezTo>
                      <a:pt x="75" y="719"/>
                      <a:pt x="58" y="719"/>
                      <a:pt x="48" y="709"/>
                    </a:cubicBezTo>
                    <a:cubicBezTo>
                      <a:pt x="37" y="698"/>
                      <a:pt x="37" y="681"/>
                      <a:pt x="48" y="671"/>
                    </a:cubicBezTo>
                    <a:cubicBezTo>
                      <a:pt x="315" y="403"/>
                      <a:pt x="315" y="403"/>
                      <a:pt x="315" y="403"/>
                    </a:cubicBezTo>
                    <a:cubicBezTo>
                      <a:pt x="460" y="259"/>
                      <a:pt x="460" y="259"/>
                      <a:pt x="460" y="259"/>
                    </a:cubicBezTo>
                    <a:cubicBezTo>
                      <a:pt x="486" y="233"/>
                      <a:pt x="486" y="190"/>
                      <a:pt x="460" y="164"/>
                    </a:cubicBezTo>
                    <a:cubicBezTo>
                      <a:pt x="434" y="137"/>
                      <a:pt x="391" y="137"/>
                      <a:pt x="365" y="164"/>
                    </a:cubicBezTo>
                    <a:cubicBezTo>
                      <a:pt x="216" y="312"/>
                      <a:pt x="216" y="312"/>
                      <a:pt x="216" y="312"/>
                    </a:cubicBezTo>
                    <a:cubicBezTo>
                      <a:pt x="208" y="320"/>
                      <a:pt x="208" y="333"/>
                      <a:pt x="216" y="341"/>
                    </a:cubicBezTo>
                    <a:cubicBezTo>
                      <a:pt x="224" y="349"/>
                      <a:pt x="237" y="349"/>
                      <a:pt x="245" y="341"/>
                    </a:cubicBezTo>
                    <a:cubicBezTo>
                      <a:pt x="393" y="192"/>
                      <a:pt x="393" y="192"/>
                      <a:pt x="393" y="192"/>
                    </a:cubicBezTo>
                    <a:cubicBezTo>
                      <a:pt x="404" y="182"/>
                      <a:pt x="421" y="182"/>
                      <a:pt x="431" y="192"/>
                    </a:cubicBezTo>
                    <a:cubicBezTo>
                      <a:pt x="442" y="203"/>
                      <a:pt x="442" y="220"/>
                      <a:pt x="431" y="230"/>
                    </a:cubicBezTo>
                    <a:cubicBezTo>
                      <a:pt x="287" y="375"/>
                      <a:pt x="287" y="375"/>
                      <a:pt x="287" y="375"/>
                    </a:cubicBezTo>
                    <a:cubicBezTo>
                      <a:pt x="19" y="642"/>
                      <a:pt x="19" y="642"/>
                      <a:pt x="19" y="642"/>
                    </a:cubicBezTo>
                    <a:cubicBezTo>
                      <a:pt x="7" y="655"/>
                      <a:pt x="0" y="672"/>
                      <a:pt x="0" y="690"/>
                    </a:cubicBezTo>
                    <a:cubicBezTo>
                      <a:pt x="0" y="708"/>
                      <a:pt x="7" y="725"/>
                      <a:pt x="19" y="737"/>
                    </a:cubicBezTo>
                    <a:cubicBezTo>
                      <a:pt x="32" y="750"/>
                      <a:pt x="50" y="757"/>
                      <a:pt x="67" y="757"/>
                    </a:cubicBezTo>
                    <a:cubicBezTo>
                      <a:pt x="84" y="757"/>
                      <a:pt x="101" y="750"/>
                      <a:pt x="114" y="737"/>
                    </a:cubicBezTo>
                    <a:cubicBezTo>
                      <a:pt x="416" y="436"/>
                      <a:pt x="416" y="436"/>
                      <a:pt x="416" y="436"/>
                    </a:cubicBezTo>
                    <a:cubicBezTo>
                      <a:pt x="797" y="55"/>
                      <a:pt x="797" y="55"/>
                      <a:pt x="797" y="55"/>
                    </a:cubicBezTo>
                    <a:cubicBezTo>
                      <a:pt x="807" y="44"/>
                      <a:pt x="824" y="44"/>
                      <a:pt x="835" y="55"/>
                    </a:cubicBezTo>
                    <a:cubicBezTo>
                      <a:pt x="845" y="65"/>
                      <a:pt x="845" y="82"/>
                      <a:pt x="835" y="93"/>
                    </a:cubicBezTo>
                    <a:cubicBezTo>
                      <a:pt x="591" y="337"/>
                      <a:pt x="591" y="337"/>
                      <a:pt x="591" y="337"/>
                    </a:cubicBezTo>
                    <a:cubicBezTo>
                      <a:pt x="591" y="337"/>
                      <a:pt x="591" y="337"/>
                      <a:pt x="591" y="337"/>
                    </a:cubicBezTo>
                    <a:cubicBezTo>
                      <a:pt x="539" y="389"/>
                      <a:pt x="539" y="389"/>
                      <a:pt x="539" y="389"/>
                    </a:cubicBezTo>
                    <a:cubicBezTo>
                      <a:pt x="526" y="402"/>
                      <a:pt x="519" y="419"/>
                      <a:pt x="519" y="437"/>
                    </a:cubicBezTo>
                    <a:cubicBezTo>
                      <a:pt x="519" y="455"/>
                      <a:pt x="526" y="471"/>
                      <a:pt x="539" y="484"/>
                    </a:cubicBezTo>
                    <a:cubicBezTo>
                      <a:pt x="552" y="497"/>
                      <a:pt x="569" y="504"/>
                      <a:pt x="586" y="504"/>
                    </a:cubicBezTo>
                    <a:cubicBezTo>
                      <a:pt x="604" y="504"/>
                      <a:pt x="621" y="497"/>
                      <a:pt x="634" y="484"/>
                    </a:cubicBezTo>
                    <a:cubicBezTo>
                      <a:pt x="650" y="468"/>
                      <a:pt x="650" y="468"/>
                      <a:pt x="650" y="468"/>
                    </a:cubicBezTo>
                    <a:cubicBezTo>
                      <a:pt x="650" y="468"/>
                      <a:pt x="650" y="468"/>
                      <a:pt x="650" y="468"/>
                    </a:cubicBezTo>
                    <a:cubicBezTo>
                      <a:pt x="686" y="432"/>
                      <a:pt x="686" y="432"/>
                      <a:pt x="686" y="432"/>
                    </a:cubicBezTo>
                    <a:cubicBezTo>
                      <a:pt x="686" y="432"/>
                      <a:pt x="686" y="432"/>
                      <a:pt x="686" y="432"/>
                    </a:cubicBezTo>
                    <a:cubicBezTo>
                      <a:pt x="721" y="397"/>
                      <a:pt x="721" y="397"/>
                      <a:pt x="721" y="397"/>
                    </a:cubicBezTo>
                    <a:cubicBezTo>
                      <a:pt x="732" y="386"/>
                      <a:pt x="749" y="386"/>
                      <a:pt x="759" y="397"/>
                    </a:cubicBezTo>
                    <a:cubicBezTo>
                      <a:pt x="769" y="407"/>
                      <a:pt x="769" y="424"/>
                      <a:pt x="759" y="435"/>
                    </a:cubicBezTo>
                    <a:cubicBezTo>
                      <a:pt x="482" y="712"/>
                      <a:pt x="482" y="712"/>
                      <a:pt x="482" y="712"/>
                    </a:cubicBezTo>
                    <a:cubicBezTo>
                      <a:pt x="482" y="712"/>
                      <a:pt x="482" y="712"/>
                      <a:pt x="482" y="712"/>
                    </a:cubicBezTo>
                    <a:cubicBezTo>
                      <a:pt x="396" y="798"/>
                      <a:pt x="396" y="798"/>
                      <a:pt x="396" y="798"/>
                    </a:cubicBezTo>
                    <a:cubicBezTo>
                      <a:pt x="370" y="824"/>
                      <a:pt x="370" y="867"/>
                      <a:pt x="396" y="893"/>
                    </a:cubicBezTo>
                    <a:cubicBezTo>
                      <a:pt x="409" y="906"/>
                      <a:pt x="426" y="913"/>
                      <a:pt x="444" y="913"/>
                    </a:cubicBezTo>
                    <a:cubicBezTo>
                      <a:pt x="462" y="913"/>
                      <a:pt x="479" y="906"/>
                      <a:pt x="491" y="893"/>
                    </a:cubicBezTo>
                    <a:cubicBezTo>
                      <a:pt x="598" y="787"/>
                      <a:pt x="598" y="787"/>
                      <a:pt x="598" y="787"/>
                    </a:cubicBezTo>
                    <a:cubicBezTo>
                      <a:pt x="605" y="779"/>
                      <a:pt x="605" y="766"/>
                      <a:pt x="598" y="758"/>
                    </a:cubicBezTo>
                    <a:cubicBezTo>
                      <a:pt x="590" y="750"/>
                      <a:pt x="577" y="750"/>
                      <a:pt x="569" y="758"/>
                    </a:cubicBezTo>
                    <a:cubicBezTo>
                      <a:pt x="463" y="864"/>
                      <a:pt x="463" y="864"/>
                      <a:pt x="463" y="864"/>
                    </a:cubicBezTo>
                    <a:cubicBezTo>
                      <a:pt x="458" y="869"/>
                      <a:pt x="451" y="872"/>
                      <a:pt x="444" y="872"/>
                    </a:cubicBezTo>
                    <a:cubicBezTo>
                      <a:pt x="436" y="872"/>
                      <a:pt x="430" y="869"/>
                      <a:pt x="425" y="864"/>
                    </a:cubicBezTo>
                    <a:cubicBezTo>
                      <a:pt x="414" y="854"/>
                      <a:pt x="414" y="837"/>
                      <a:pt x="425" y="826"/>
                    </a:cubicBezTo>
                    <a:cubicBezTo>
                      <a:pt x="650" y="601"/>
                      <a:pt x="650" y="601"/>
                      <a:pt x="650" y="601"/>
                    </a:cubicBezTo>
                    <a:cubicBezTo>
                      <a:pt x="650" y="601"/>
                      <a:pt x="650" y="601"/>
                      <a:pt x="650" y="601"/>
                    </a:cubicBezTo>
                    <a:cubicBezTo>
                      <a:pt x="788" y="463"/>
                      <a:pt x="788" y="463"/>
                      <a:pt x="788" y="463"/>
                    </a:cubicBezTo>
                    <a:cubicBezTo>
                      <a:pt x="814" y="437"/>
                      <a:pt x="814" y="394"/>
                      <a:pt x="788" y="368"/>
                    </a:cubicBezTo>
                    <a:cubicBezTo>
                      <a:pt x="761" y="342"/>
                      <a:pt x="719" y="342"/>
                      <a:pt x="692" y="368"/>
                    </a:cubicBezTo>
                    <a:cubicBezTo>
                      <a:pt x="605" y="456"/>
                      <a:pt x="605" y="456"/>
                      <a:pt x="605" y="456"/>
                    </a:cubicBezTo>
                    <a:cubicBezTo>
                      <a:pt x="595" y="466"/>
                      <a:pt x="578" y="466"/>
                      <a:pt x="567" y="456"/>
                    </a:cubicBezTo>
                    <a:cubicBezTo>
                      <a:pt x="562" y="450"/>
                      <a:pt x="559" y="444"/>
                      <a:pt x="559" y="437"/>
                    </a:cubicBezTo>
                    <a:cubicBezTo>
                      <a:pt x="559" y="429"/>
                      <a:pt x="562" y="423"/>
                      <a:pt x="567" y="418"/>
                    </a:cubicBezTo>
                    <a:cubicBezTo>
                      <a:pt x="863" y="121"/>
                      <a:pt x="863" y="121"/>
                      <a:pt x="863" y="1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47"/>
              <p:cNvSpPr>
                <a:spLocks noEditPoints="1"/>
              </p:cNvSpPr>
              <p:nvPr/>
            </p:nvSpPr>
            <p:spPr bwMode="auto">
              <a:xfrm>
                <a:off x="7512050" y="-2789238"/>
                <a:ext cx="1031875" cy="1030288"/>
              </a:xfrm>
              <a:custGeom>
                <a:avLst/>
                <a:gdLst>
                  <a:gd name="T0" fmla="*/ 68 w 593"/>
                  <a:gd name="T1" fmla="*/ 592 h 592"/>
                  <a:gd name="T2" fmla="*/ 20 w 593"/>
                  <a:gd name="T3" fmla="*/ 572 h 592"/>
                  <a:gd name="T4" fmla="*/ 0 w 593"/>
                  <a:gd name="T5" fmla="*/ 525 h 592"/>
                  <a:gd name="T6" fmla="*/ 20 w 593"/>
                  <a:gd name="T7" fmla="*/ 477 h 592"/>
                  <a:gd name="T8" fmla="*/ 471 w 593"/>
                  <a:gd name="T9" fmla="*/ 26 h 592"/>
                  <a:gd name="T10" fmla="*/ 566 w 593"/>
                  <a:gd name="T11" fmla="*/ 26 h 592"/>
                  <a:gd name="T12" fmla="*/ 566 w 593"/>
                  <a:gd name="T13" fmla="*/ 121 h 592"/>
                  <a:gd name="T14" fmla="*/ 115 w 593"/>
                  <a:gd name="T15" fmla="*/ 572 h 592"/>
                  <a:gd name="T16" fmla="*/ 68 w 593"/>
                  <a:gd name="T17" fmla="*/ 592 h 592"/>
                  <a:gd name="T18" fmla="*/ 519 w 593"/>
                  <a:gd name="T19" fmla="*/ 47 h 592"/>
                  <a:gd name="T20" fmla="*/ 500 w 593"/>
                  <a:gd name="T21" fmla="*/ 55 h 592"/>
                  <a:gd name="T22" fmla="*/ 49 w 593"/>
                  <a:gd name="T23" fmla="*/ 506 h 592"/>
                  <a:gd name="T24" fmla="*/ 41 w 593"/>
                  <a:gd name="T25" fmla="*/ 525 h 592"/>
                  <a:gd name="T26" fmla="*/ 49 w 593"/>
                  <a:gd name="T27" fmla="*/ 544 h 592"/>
                  <a:gd name="T28" fmla="*/ 68 w 593"/>
                  <a:gd name="T29" fmla="*/ 551 h 592"/>
                  <a:gd name="T30" fmla="*/ 87 w 593"/>
                  <a:gd name="T31" fmla="*/ 544 h 592"/>
                  <a:gd name="T32" fmla="*/ 538 w 593"/>
                  <a:gd name="T33" fmla="*/ 93 h 592"/>
                  <a:gd name="T34" fmla="*/ 538 w 593"/>
                  <a:gd name="T35" fmla="*/ 55 h 592"/>
                  <a:gd name="T36" fmla="*/ 519 w 593"/>
                  <a:gd name="T37" fmla="*/ 47 h 592"/>
                  <a:gd name="T38" fmla="*/ 552 w 593"/>
                  <a:gd name="T39" fmla="*/ 107 h 592"/>
                  <a:gd name="T40" fmla="*/ 552 w 593"/>
                  <a:gd name="T41" fmla="*/ 10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3" h="592">
                    <a:moveTo>
                      <a:pt x="68" y="592"/>
                    </a:moveTo>
                    <a:cubicBezTo>
                      <a:pt x="50" y="592"/>
                      <a:pt x="33" y="585"/>
                      <a:pt x="20" y="572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7"/>
                    </a:cubicBezTo>
                    <a:cubicBezTo>
                      <a:pt x="471" y="26"/>
                      <a:pt x="471" y="26"/>
                      <a:pt x="471" y="26"/>
                    </a:cubicBezTo>
                    <a:cubicBezTo>
                      <a:pt x="497" y="0"/>
                      <a:pt x="540" y="0"/>
                      <a:pt x="566" y="26"/>
                    </a:cubicBezTo>
                    <a:cubicBezTo>
                      <a:pt x="593" y="52"/>
                      <a:pt x="593" y="95"/>
                      <a:pt x="566" y="121"/>
                    </a:cubicBezTo>
                    <a:cubicBezTo>
                      <a:pt x="115" y="572"/>
                      <a:pt x="115" y="572"/>
                      <a:pt x="115" y="572"/>
                    </a:cubicBezTo>
                    <a:cubicBezTo>
                      <a:pt x="102" y="585"/>
                      <a:pt x="86" y="592"/>
                      <a:pt x="68" y="592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49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4" y="511"/>
                      <a:pt x="41" y="517"/>
                      <a:pt x="41" y="525"/>
                    </a:cubicBezTo>
                    <a:cubicBezTo>
                      <a:pt x="41" y="532"/>
                      <a:pt x="44" y="539"/>
                      <a:pt x="49" y="544"/>
                    </a:cubicBezTo>
                    <a:cubicBezTo>
                      <a:pt x="54" y="549"/>
                      <a:pt x="60" y="551"/>
                      <a:pt x="68" y="551"/>
                    </a:cubicBezTo>
                    <a:cubicBezTo>
                      <a:pt x="75" y="551"/>
                      <a:pt x="81" y="549"/>
                      <a:pt x="87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2"/>
                      <a:pt x="548" y="65"/>
                      <a:pt x="538" y="55"/>
                    </a:cubicBezTo>
                    <a:cubicBezTo>
                      <a:pt x="532" y="49"/>
                      <a:pt x="526" y="47"/>
                      <a:pt x="519" y="47"/>
                    </a:cubicBezTo>
                    <a:close/>
                    <a:moveTo>
                      <a:pt x="552" y="107"/>
                    </a:moveTo>
                    <a:cubicBezTo>
                      <a:pt x="552" y="107"/>
                      <a:pt x="552" y="107"/>
                      <a:pt x="552" y="10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48"/>
              <p:cNvSpPr/>
              <p:nvPr/>
            </p:nvSpPr>
            <p:spPr bwMode="auto">
              <a:xfrm>
                <a:off x="7572375" y="-1227138"/>
                <a:ext cx="862013" cy="857250"/>
              </a:xfrm>
              <a:custGeom>
                <a:avLst/>
                <a:gdLst>
                  <a:gd name="T0" fmla="*/ 22 w 495"/>
                  <a:gd name="T1" fmla="*/ 493 h 493"/>
                  <a:gd name="T2" fmla="*/ 8 w 495"/>
                  <a:gd name="T3" fmla="*/ 487 h 493"/>
                  <a:gd name="T4" fmla="*/ 8 w 495"/>
                  <a:gd name="T5" fmla="*/ 459 h 493"/>
                  <a:gd name="T6" fmla="*/ 459 w 495"/>
                  <a:gd name="T7" fmla="*/ 8 h 493"/>
                  <a:gd name="T8" fmla="*/ 487 w 495"/>
                  <a:gd name="T9" fmla="*/ 8 h 493"/>
                  <a:gd name="T10" fmla="*/ 487 w 495"/>
                  <a:gd name="T11" fmla="*/ 36 h 493"/>
                  <a:gd name="T12" fmla="*/ 36 w 495"/>
                  <a:gd name="T13" fmla="*/ 487 h 493"/>
                  <a:gd name="T14" fmla="*/ 22 w 495"/>
                  <a:gd name="T15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3">
                    <a:moveTo>
                      <a:pt x="22" y="493"/>
                    </a:moveTo>
                    <a:cubicBezTo>
                      <a:pt x="17" y="493"/>
                      <a:pt x="11" y="491"/>
                      <a:pt x="8" y="487"/>
                    </a:cubicBezTo>
                    <a:cubicBezTo>
                      <a:pt x="0" y="479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8"/>
                      <a:pt x="487" y="36"/>
                    </a:cubicBezTo>
                    <a:cubicBezTo>
                      <a:pt x="36" y="487"/>
                      <a:pt x="36" y="487"/>
                      <a:pt x="36" y="487"/>
                    </a:cubicBezTo>
                    <a:cubicBezTo>
                      <a:pt x="32" y="491"/>
                      <a:pt x="27" y="493"/>
                      <a:pt x="22" y="49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49"/>
              <p:cNvSpPr>
                <a:spLocks noEditPoints="1"/>
              </p:cNvSpPr>
              <p:nvPr/>
            </p:nvSpPr>
            <p:spPr bwMode="auto">
              <a:xfrm>
                <a:off x="5691188" y="-692150"/>
                <a:ext cx="895350" cy="890588"/>
              </a:xfrm>
              <a:custGeom>
                <a:avLst/>
                <a:gdLst>
                  <a:gd name="T0" fmla="*/ 290 w 515"/>
                  <a:gd name="T1" fmla="*/ 206 h 512"/>
                  <a:gd name="T2" fmla="*/ 5 w 515"/>
                  <a:gd name="T3" fmla="*/ 491 h 512"/>
                  <a:gd name="T4" fmla="*/ 5 w 515"/>
                  <a:gd name="T5" fmla="*/ 508 h 512"/>
                  <a:gd name="T6" fmla="*/ 13 w 515"/>
                  <a:gd name="T7" fmla="*/ 512 h 512"/>
                  <a:gd name="T8" fmla="*/ 22 w 515"/>
                  <a:gd name="T9" fmla="*/ 508 h 512"/>
                  <a:gd name="T10" fmla="*/ 314 w 515"/>
                  <a:gd name="T11" fmla="*/ 216 h 512"/>
                  <a:gd name="T12" fmla="*/ 309 w 515"/>
                  <a:gd name="T13" fmla="*/ 217 h 512"/>
                  <a:gd name="T14" fmla="*/ 294 w 515"/>
                  <a:gd name="T15" fmla="*/ 211 h 512"/>
                  <a:gd name="T16" fmla="*/ 290 w 515"/>
                  <a:gd name="T17" fmla="*/ 206 h 512"/>
                  <a:gd name="T18" fmla="*/ 502 w 515"/>
                  <a:gd name="T19" fmla="*/ 0 h 512"/>
                  <a:gd name="T20" fmla="*/ 493 w 515"/>
                  <a:gd name="T21" fmla="*/ 3 h 512"/>
                  <a:gd name="T22" fmla="*/ 439 w 515"/>
                  <a:gd name="T23" fmla="*/ 57 h 512"/>
                  <a:gd name="T24" fmla="*/ 448 w 515"/>
                  <a:gd name="T25" fmla="*/ 56 h 512"/>
                  <a:gd name="T26" fmla="*/ 470 w 515"/>
                  <a:gd name="T27" fmla="*/ 60 h 512"/>
                  <a:gd name="T28" fmla="*/ 510 w 515"/>
                  <a:gd name="T29" fmla="*/ 20 h 512"/>
                  <a:gd name="T30" fmla="*/ 510 w 515"/>
                  <a:gd name="T31" fmla="*/ 3 h 512"/>
                  <a:gd name="T32" fmla="*/ 502 w 515"/>
                  <a:gd name="T3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5" h="512">
                    <a:moveTo>
                      <a:pt x="290" y="206"/>
                    </a:moveTo>
                    <a:cubicBezTo>
                      <a:pt x="5" y="491"/>
                      <a:pt x="5" y="491"/>
                      <a:pt x="5" y="491"/>
                    </a:cubicBezTo>
                    <a:cubicBezTo>
                      <a:pt x="0" y="496"/>
                      <a:pt x="0" y="504"/>
                      <a:pt x="5" y="508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7" y="512"/>
                      <a:pt x="20" y="511"/>
                      <a:pt x="22" y="508"/>
                    </a:cubicBezTo>
                    <a:cubicBezTo>
                      <a:pt x="314" y="216"/>
                      <a:pt x="314" y="216"/>
                      <a:pt x="314" y="216"/>
                    </a:cubicBezTo>
                    <a:cubicBezTo>
                      <a:pt x="312" y="217"/>
                      <a:pt x="310" y="217"/>
                      <a:pt x="309" y="217"/>
                    </a:cubicBezTo>
                    <a:cubicBezTo>
                      <a:pt x="303" y="217"/>
                      <a:pt x="298" y="215"/>
                      <a:pt x="294" y="211"/>
                    </a:cubicBezTo>
                    <a:cubicBezTo>
                      <a:pt x="293" y="209"/>
                      <a:pt x="291" y="208"/>
                      <a:pt x="290" y="206"/>
                    </a:cubicBezTo>
                    <a:moveTo>
                      <a:pt x="502" y="0"/>
                    </a:moveTo>
                    <a:cubicBezTo>
                      <a:pt x="499" y="0"/>
                      <a:pt x="496" y="1"/>
                      <a:pt x="493" y="3"/>
                    </a:cubicBezTo>
                    <a:cubicBezTo>
                      <a:pt x="439" y="57"/>
                      <a:pt x="439" y="57"/>
                      <a:pt x="439" y="57"/>
                    </a:cubicBezTo>
                    <a:cubicBezTo>
                      <a:pt x="442" y="56"/>
                      <a:pt x="445" y="56"/>
                      <a:pt x="448" y="56"/>
                    </a:cubicBezTo>
                    <a:cubicBezTo>
                      <a:pt x="456" y="56"/>
                      <a:pt x="463" y="58"/>
                      <a:pt x="470" y="60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5" y="15"/>
                      <a:pt x="515" y="8"/>
                      <a:pt x="510" y="3"/>
                    </a:cubicBezTo>
                    <a:cubicBezTo>
                      <a:pt x="508" y="1"/>
                      <a:pt x="505" y="0"/>
                      <a:pt x="502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50"/>
              <p:cNvSpPr/>
              <p:nvPr/>
            </p:nvSpPr>
            <p:spPr bwMode="auto">
              <a:xfrm>
                <a:off x="6196013" y="-593725"/>
                <a:ext cx="312738" cy="279400"/>
              </a:xfrm>
              <a:custGeom>
                <a:avLst/>
                <a:gdLst>
                  <a:gd name="T0" fmla="*/ 158 w 180"/>
                  <a:gd name="T1" fmla="*/ 0 h 161"/>
                  <a:gd name="T2" fmla="*/ 149 w 180"/>
                  <a:gd name="T3" fmla="*/ 1 h 161"/>
                  <a:gd name="T4" fmla="*/ 0 w 180"/>
                  <a:gd name="T5" fmla="*/ 150 h 161"/>
                  <a:gd name="T6" fmla="*/ 4 w 180"/>
                  <a:gd name="T7" fmla="*/ 155 h 161"/>
                  <a:gd name="T8" fmla="*/ 19 w 180"/>
                  <a:gd name="T9" fmla="*/ 161 h 161"/>
                  <a:gd name="T10" fmla="*/ 24 w 180"/>
                  <a:gd name="T11" fmla="*/ 160 h 161"/>
                  <a:gd name="T12" fmla="*/ 180 w 180"/>
                  <a:gd name="T13" fmla="*/ 4 h 161"/>
                  <a:gd name="T14" fmla="*/ 158 w 180"/>
                  <a:gd name="T1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61">
                    <a:moveTo>
                      <a:pt x="158" y="0"/>
                    </a:moveTo>
                    <a:cubicBezTo>
                      <a:pt x="155" y="0"/>
                      <a:pt x="152" y="0"/>
                      <a:pt x="149" y="1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1" y="152"/>
                      <a:pt x="3" y="153"/>
                      <a:pt x="4" y="155"/>
                    </a:cubicBezTo>
                    <a:cubicBezTo>
                      <a:pt x="8" y="159"/>
                      <a:pt x="13" y="161"/>
                      <a:pt x="19" y="161"/>
                    </a:cubicBezTo>
                    <a:cubicBezTo>
                      <a:pt x="20" y="161"/>
                      <a:pt x="22" y="161"/>
                      <a:pt x="24" y="160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73" y="2"/>
                      <a:pt x="166" y="0"/>
                      <a:pt x="15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51"/>
              <p:cNvSpPr>
                <a:spLocks noEditPoints="1"/>
              </p:cNvSpPr>
              <p:nvPr/>
            </p:nvSpPr>
            <p:spPr bwMode="auto">
              <a:xfrm>
                <a:off x="6775450" y="-747713"/>
                <a:ext cx="893763" cy="890588"/>
              </a:xfrm>
              <a:custGeom>
                <a:avLst/>
                <a:gdLst>
                  <a:gd name="T0" fmla="*/ 100 w 514"/>
                  <a:gd name="T1" fmla="*/ 396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117 w 514"/>
                  <a:gd name="T11" fmla="*/ 413 h 512"/>
                  <a:gd name="T12" fmla="*/ 110 w 514"/>
                  <a:gd name="T13" fmla="*/ 403 h 512"/>
                  <a:gd name="T14" fmla="*/ 100 w 514"/>
                  <a:gd name="T15" fmla="*/ 396 h 512"/>
                  <a:gd name="T16" fmla="*/ 314 w 514"/>
                  <a:gd name="T17" fmla="*/ 183 h 512"/>
                  <a:gd name="T18" fmla="*/ 130 w 514"/>
                  <a:gd name="T19" fmla="*/ 366 h 512"/>
                  <a:gd name="T20" fmla="*/ 139 w 514"/>
                  <a:gd name="T21" fmla="*/ 374 h 512"/>
                  <a:gd name="T22" fmla="*/ 147 w 514"/>
                  <a:gd name="T23" fmla="*/ 383 h 512"/>
                  <a:gd name="T24" fmla="*/ 334 w 514"/>
                  <a:gd name="T25" fmla="*/ 196 h 512"/>
                  <a:gd name="T26" fmla="*/ 314 w 514"/>
                  <a:gd name="T27" fmla="*/ 183 h 512"/>
                  <a:gd name="T28" fmla="*/ 501 w 514"/>
                  <a:gd name="T29" fmla="*/ 0 h 512"/>
                  <a:gd name="T30" fmla="*/ 493 w 514"/>
                  <a:gd name="T31" fmla="*/ 3 h 512"/>
                  <a:gd name="T32" fmla="*/ 342 w 514"/>
                  <a:gd name="T33" fmla="*/ 154 h 512"/>
                  <a:gd name="T34" fmla="*/ 361 w 514"/>
                  <a:gd name="T35" fmla="*/ 161 h 512"/>
                  <a:gd name="T36" fmla="*/ 371 w 514"/>
                  <a:gd name="T37" fmla="*/ 159 h 512"/>
                  <a:gd name="T38" fmla="*/ 510 w 514"/>
                  <a:gd name="T39" fmla="*/ 20 h 512"/>
                  <a:gd name="T40" fmla="*/ 510 w 514"/>
                  <a:gd name="T41" fmla="*/ 3 h 512"/>
                  <a:gd name="T42" fmla="*/ 501 w 514"/>
                  <a:gd name="T4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512">
                    <a:moveTo>
                      <a:pt x="100" y="396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6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117" y="413"/>
                      <a:pt x="117" y="413"/>
                      <a:pt x="117" y="413"/>
                    </a:cubicBezTo>
                    <a:cubicBezTo>
                      <a:pt x="116" y="409"/>
                      <a:pt x="113" y="406"/>
                      <a:pt x="110" y="403"/>
                    </a:cubicBezTo>
                    <a:cubicBezTo>
                      <a:pt x="107" y="400"/>
                      <a:pt x="104" y="398"/>
                      <a:pt x="100" y="396"/>
                    </a:cubicBezTo>
                    <a:moveTo>
                      <a:pt x="314" y="183"/>
                    </a:moveTo>
                    <a:cubicBezTo>
                      <a:pt x="130" y="366"/>
                      <a:pt x="130" y="366"/>
                      <a:pt x="130" y="366"/>
                    </a:cubicBezTo>
                    <a:cubicBezTo>
                      <a:pt x="133" y="369"/>
                      <a:pt x="136" y="371"/>
                      <a:pt x="139" y="374"/>
                    </a:cubicBezTo>
                    <a:cubicBezTo>
                      <a:pt x="142" y="377"/>
                      <a:pt x="144" y="380"/>
                      <a:pt x="147" y="383"/>
                    </a:cubicBezTo>
                    <a:cubicBezTo>
                      <a:pt x="334" y="196"/>
                      <a:pt x="334" y="196"/>
                      <a:pt x="334" y="196"/>
                    </a:cubicBezTo>
                    <a:cubicBezTo>
                      <a:pt x="326" y="193"/>
                      <a:pt x="320" y="188"/>
                      <a:pt x="314" y="183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342" y="154"/>
                      <a:pt x="342" y="154"/>
                      <a:pt x="342" y="154"/>
                    </a:cubicBezTo>
                    <a:cubicBezTo>
                      <a:pt x="347" y="159"/>
                      <a:pt x="354" y="161"/>
                      <a:pt x="361" y="161"/>
                    </a:cubicBezTo>
                    <a:cubicBezTo>
                      <a:pt x="364" y="161"/>
                      <a:pt x="368" y="161"/>
                      <a:pt x="371" y="159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4" y="16"/>
                      <a:pt x="514" y="8"/>
                      <a:pt x="510" y="3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52"/>
              <p:cNvSpPr/>
              <p:nvPr/>
            </p:nvSpPr>
            <p:spPr bwMode="auto">
              <a:xfrm>
                <a:off x="6948488" y="-111125"/>
                <a:ext cx="82550" cy="82550"/>
              </a:xfrm>
              <a:custGeom>
                <a:avLst/>
                <a:gdLst>
                  <a:gd name="T0" fmla="*/ 30 w 47"/>
                  <a:gd name="T1" fmla="*/ 0 h 47"/>
                  <a:gd name="T2" fmla="*/ 0 w 47"/>
                  <a:gd name="T3" fmla="*/ 30 h 47"/>
                  <a:gd name="T4" fmla="*/ 10 w 47"/>
                  <a:gd name="T5" fmla="*/ 37 h 47"/>
                  <a:gd name="T6" fmla="*/ 17 w 47"/>
                  <a:gd name="T7" fmla="*/ 47 h 47"/>
                  <a:gd name="T8" fmla="*/ 47 w 47"/>
                  <a:gd name="T9" fmla="*/ 17 h 47"/>
                  <a:gd name="T10" fmla="*/ 39 w 47"/>
                  <a:gd name="T11" fmla="*/ 8 h 47"/>
                  <a:gd name="T12" fmla="*/ 30 w 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3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4" y="32"/>
                      <a:pt x="7" y="34"/>
                      <a:pt x="10" y="37"/>
                    </a:cubicBezTo>
                    <a:cubicBezTo>
                      <a:pt x="13" y="40"/>
                      <a:pt x="16" y="43"/>
                      <a:pt x="17" y="4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4" y="14"/>
                      <a:pt x="42" y="11"/>
                      <a:pt x="39" y="8"/>
                    </a:cubicBezTo>
                    <a:cubicBezTo>
                      <a:pt x="36" y="5"/>
                      <a:pt x="33" y="3"/>
                      <a:pt x="3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3"/>
              <p:cNvSpPr/>
              <p:nvPr/>
            </p:nvSpPr>
            <p:spPr bwMode="auto">
              <a:xfrm>
                <a:off x="7321550" y="-479425"/>
                <a:ext cx="100013" cy="73025"/>
              </a:xfrm>
              <a:custGeom>
                <a:avLst/>
                <a:gdLst>
                  <a:gd name="T0" fmla="*/ 28 w 57"/>
                  <a:gd name="T1" fmla="*/ 0 h 42"/>
                  <a:gd name="T2" fmla="*/ 0 w 57"/>
                  <a:gd name="T3" fmla="*/ 29 h 42"/>
                  <a:gd name="T4" fmla="*/ 20 w 57"/>
                  <a:gd name="T5" fmla="*/ 42 h 42"/>
                  <a:gd name="T6" fmla="*/ 57 w 57"/>
                  <a:gd name="T7" fmla="*/ 5 h 42"/>
                  <a:gd name="T8" fmla="*/ 47 w 57"/>
                  <a:gd name="T9" fmla="*/ 7 h 42"/>
                  <a:gd name="T10" fmla="*/ 28 w 5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42">
                    <a:moveTo>
                      <a:pt x="28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34"/>
                      <a:pt x="12" y="39"/>
                      <a:pt x="20" y="42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4" y="7"/>
                      <a:pt x="50" y="7"/>
                      <a:pt x="47" y="7"/>
                    </a:cubicBezTo>
                    <a:cubicBezTo>
                      <a:pt x="40" y="7"/>
                      <a:pt x="33" y="5"/>
                      <a:pt x="2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54"/>
              <p:cNvSpPr/>
              <p:nvPr/>
            </p:nvSpPr>
            <p:spPr bwMode="auto">
              <a:xfrm>
                <a:off x="7080250" y="195262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55"/>
              <p:cNvSpPr/>
              <p:nvPr/>
            </p:nvSpPr>
            <p:spPr bwMode="auto">
              <a:xfrm>
                <a:off x="7031038" y="244475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56"/>
              <p:cNvSpPr/>
              <p:nvPr/>
            </p:nvSpPr>
            <p:spPr bwMode="auto">
              <a:xfrm>
                <a:off x="6981825" y="292100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57"/>
              <p:cNvSpPr/>
              <p:nvPr/>
            </p:nvSpPr>
            <p:spPr bwMode="auto">
              <a:xfrm>
                <a:off x="6934200" y="3413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58"/>
              <p:cNvSpPr/>
              <p:nvPr/>
            </p:nvSpPr>
            <p:spPr bwMode="auto">
              <a:xfrm>
                <a:off x="6884988" y="39052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9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9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59"/>
              <p:cNvSpPr/>
              <p:nvPr/>
            </p:nvSpPr>
            <p:spPr bwMode="auto">
              <a:xfrm>
                <a:off x="6835775" y="43815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60"/>
              <p:cNvSpPr/>
              <p:nvPr/>
            </p:nvSpPr>
            <p:spPr bwMode="auto">
              <a:xfrm>
                <a:off x="6786563" y="487362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10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10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61"/>
              <p:cNvSpPr/>
              <p:nvPr/>
            </p:nvSpPr>
            <p:spPr bwMode="auto">
              <a:xfrm>
                <a:off x="7910513" y="-248602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62"/>
              <p:cNvSpPr/>
              <p:nvPr/>
            </p:nvSpPr>
            <p:spPr bwMode="auto">
              <a:xfrm>
                <a:off x="7861300" y="-2436813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63"/>
              <p:cNvSpPr/>
              <p:nvPr/>
            </p:nvSpPr>
            <p:spPr bwMode="auto">
              <a:xfrm>
                <a:off x="7812088" y="-2389188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64"/>
              <p:cNvSpPr/>
              <p:nvPr/>
            </p:nvSpPr>
            <p:spPr bwMode="auto">
              <a:xfrm>
                <a:off x="7764463" y="-233997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65"/>
              <p:cNvSpPr/>
              <p:nvPr/>
            </p:nvSpPr>
            <p:spPr bwMode="auto">
              <a:xfrm>
                <a:off x="7715250" y="-2290763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66"/>
              <p:cNvSpPr/>
              <p:nvPr/>
            </p:nvSpPr>
            <p:spPr bwMode="auto">
              <a:xfrm>
                <a:off x="7666038" y="-2243138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67"/>
              <p:cNvSpPr/>
              <p:nvPr/>
            </p:nvSpPr>
            <p:spPr bwMode="auto">
              <a:xfrm>
                <a:off x="7616825" y="-2193925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10 h 38"/>
                  <a:gd name="T4" fmla="*/ 30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10"/>
                    </a:lnTo>
                    <a:lnTo>
                      <a:pt x="30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 userDrawn="1"/>
          </p:nvGrpSpPr>
          <p:grpSpPr>
            <a:xfrm>
              <a:off x="-607775" y="5856893"/>
              <a:ext cx="3435350" cy="3359150"/>
              <a:chOff x="-2228850" y="5086350"/>
              <a:chExt cx="3435350" cy="3359150"/>
            </a:xfrm>
          </p:grpSpPr>
          <p:sp>
            <p:nvSpPr>
              <p:cNvPr id="75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 userDrawn="1"/>
          </p:nvGrpSpPr>
          <p:grpSpPr>
            <a:xfrm>
              <a:off x="-1585241" y="-1365251"/>
              <a:ext cx="4615108" cy="6127752"/>
              <a:chOff x="1227138" y="5867400"/>
              <a:chExt cx="2847975" cy="3781425"/>
            </a:xfrm>
          </p:grpSpPr>
          <p:sp>
            <p:nvSpPr>
              <p:cNvPr id="99" name="Freeform 92"/>
              <p:cNvSpPr/>
              <p:nvPr/>
            </p:nvSpPr>
            <p:spPr bwMode="auto">
              <a:xfrm>
                <a:off x="1227138" y="7548562"/>
                <a:ext cx="1871663" cy="2100263"/>
              </a:xfrm>
              <a:custGeom>
                <a:avLst/>
                <a:gdLst>
                  <a:gd name="T0" fmla="*/ 26 w 1075"/>
                  <a:gd name="T1" fmla="*/ 1087 h 1208"/>
                  <a:gd name="T2" fmla="*/ 121 w 1075"/>
                  <a:gd name="T3" fmla="*/ 1182 h 1208"/>
                  <a:gd name="T4" fmla="*/ 242 w 1075"/>
                  <a:gd name="T5" fmla="*/ 1061 h 1208"/>
                  <a:gd name="T6" fmla="*/ 573 w 1075"/>
                  <a:gd name="T7" fmla="*/ 731 h 1208"/>
                  <a:gd name="T8" fmla="*/ 693 w 1075"/>
                  <a:gd name="T9" fmla="*/ 610 h 1208"/>
                  <a:gd name="T10" fmla="*/ 731 w 1075"/>
                  <a:gd name="T11" fmla="*/ 648 h 1208"/>
                  <a:gd name="T12" fmla="*/ 430 w 1075"/>
                  <a:gd name="T13" fmla="*/ 950 h 1208"/>
                  <a:gd name="T14" fmla="*/ 525 w 1075"/>
                  <a:gd name="T15" fmla="*/ 1045 h 1208"/>
                  <a:gd name="T16" fmla="*/ 674 w 1075"/>
                  <a:gd name="T17" fmla="*/ 867 h 1208"/>
                  <a:gd name="T18" fmla="*/ 496 w 1075"/>
                  <a:gd name="T19" fmla="*/ 1016 h 1208"/>
                  <a:gd name="T20" fmla="*/ 458 w 1075"/>
                  <a:gd name="T21" fmla="*/ 978 h 1208"/>
                  <a:gd name="T22" fmla="*/ 760 w 1075"/>
                  <a:gd name="T23" fmla="*/ 677 h 1208"/>
                  <a:gd name="T24" fmla="*/ 760 w 1075"/>
                  <a:gd name="T25" fmla="*/ 582 h 1208"/>
                  <a:gd name="T26" fmla="*/ 665 w 1075"/>
                  <a:gd name="T27" fmla="*/ 582 h 1208"/>
                  <a:gd name="T28" fmla="*/ 93 w 1075"/>
                  <a:gd name="T29" fmla="*/ 1154 h 1208"/>
                  <a:gd name="T30" fmla="*/ 55 w 1075"/>
                  <a:gd name="T31" fmla="*/ 1116 h 1208"/>
                  <a:gd name="T32" fmla="*/ 299 w 1075"/>
                  <a:gd name="T33" fmla="*/ 872 h 1208"/>
                  <a:gd name="T34" fmla="*/ 506 w 1075"/>
                  <a:gd name="T35" fmla="*/ 664 h 1208"/>
                  <a:gd name="T36" fmla="*/ 1055 w 1075"/>
                  <a:gd name="T37" fmla="*/ 115 h 1208"/>
                  <a:gd name="T38" fmla="*/ 1055 w 1075"/>
                  <a:gd name="T39" fmla="*/ 20 h 1208"/>
                  <a:gd name="T40" fmla="*/ 960 w 1075"/>
                  <a:gd name="T41" fmla="*/ 20 h 1208"/>
                  <a:gd name="T42" fmla="*/ 446 w 1075"/>
                  <a:gd name="T43" fmla="*/ 534 h 1208"/>
                  <a:gd name="T44" fmla="*/ 204 w 1075"/>
                  <a:gd name="T45" fmla="*/ 777 h 1208"/>
                  <a:gd name="T46" fmla="*/ 169 w 1075"/>
                  <a:gd name="T47" fmla="*/ 811 h 1208"/>
                  <a:gd name="T48" fmla="*/ 131 w 1075"/>
                  <a:gd name="T49" fmla="*/ 774 h 1208"/>
                  <a:gd name="T50" fmla="*/ 408 w 1075"/>
                  <a:gd name="T51" fmla="*/ 496 h 1208"/>
                  <a:gd name="T52" fmla="*/ 494 w 1075"/>
                  <a:gd name="T53" fmla="*/ 315 h 1208"/>
                  <a:gd name="T54" fmla="*/ 398 w 1075"/>
                  <a:gd name="T55" fmla="*/ 315 h 1208"/>
                  <a:gd name="T56" fmla="*/ 292 w 1075"/>
                  <a:gd name="T57" fmla="*/ 450 h 1208"/>
                  <a:gd name="T58" fmla="*/ 427 w 1075"/>
                  <a:gd name="T59" fmla="*/ 344 h 1208"/>
                  <a:gd name="T60" fmla="*/ 465 w 1075"/>
                  <a:gd name="T61" fmla="*/ 344 h 1208"/>
                  <a:gd name="T62" fmla="*/ 240 w 1075"/>
                  <a:gd name="T63" fmla="*/ 607 h 1208"/>
                  <a:gd name="T64" fmla="*/ 102 w 1075"/>
                  <a:gd name="T65" fmla="*/ 745 h 1208"/>
                  <a:gd name="T66" fmla="*/ 197 w 1075"/>
                  <a:gd name="T67" fmla="*/ 840 h 1208"/>
                  <a:gd name="T68" fmla="*/ 989 w 1075"/>
                  <a:gd name="T69" fmla="*/ 48 h 1208"/>
                  <a:gd name="T70" fmla="*/ 1035 w 1075"/>
                  <a:gd name="T71" fmla="*/ 67 h 1208"/>
                  <a:gd name="T72" fmla="*/ 391 w 1075"/>
                  <a:gd name="T73" fmla="*/ 722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5" h="1208">
                    <a:moveTo>
                      <a:pt x="391" y="722"/>
                    </a:moveTo>
                    <a:cubicBezTo>
                      <a:pt x="26" y="1087"/>
                      <a:pt x="26" y="1087"/>
                      <a:pt x="26" y="1087"/>
                    </a:cubicBezTo>
                    <a:cubicBezTo>
                      <a:pt x="0" y="1113"/>
                      <a:pt x="0" y="1156"/>
                      <a:pt x="26" y="1182"/>
                    </a:cubicBezTo>
                    <a:cubicBezTo>
                      <a:pt x="52" y="1208"/>
                      <a:pt x="95" y="1208"/>
                      <a:pt x="121" y="1182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438" y="866"/>
                      <a:pt x="438" y="866"/>
                      <a:pt x="438" y="866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693" y="610"/>
                      <a:pt x="693" y="610"/>
                      <a:pt x="693" y="610"/>
                    </a:cubicBezTo>
                    <a:cubicBezTo>
                      <a:pt x="704" y="600"/>
                      <a:pt x="721" y="600"/>
                      <a:pt x="731" y="610"/>
                    </a:cubicBezTo>
                    <a:cubicBezTo>
                      <a:pt x="742" y="621"/>
                      <a:pt x="742" y="638"/>
                      <a:pt x="731" y="648"/>
                    </a:cubicBezTo>
                    <a:cubicBezTo>
                      <a:pt x="574" y="805"/>
                      <a:pt x="574" y="805"/>
                      <a:pt x="574" y="805"/>
                    </a:cubicBezTo>
                    <a:cubicBezTo>
                      <a:pt x="430" y="950"/>
                      <a:pt x="430" y="950"/>
                      <a:pt x="430" y="950"/>
                    </a:cubicBezTo>
                    <a:cubicBezTo>
                      <a:pt x="404" y="976"/>
                      <a:pt x="404" y="1019"/>
                      <a:pt x="430" y="1045"/>
                    </a:cubicBezTo>
                    <a:cubicBezTo>
                      <a:pt x="456" y="1071"/>
                      <a:pt x="499" y="1071"/>
                      <a:pt x="525" y="1045"/>
                    </a:cubicBezTo>
                    <a:cubicBezTo>
                      <a:pt x="674" y="896"/>
                      <a:pt x="674" y="896"/>
                      <a:pt x="674" y="896"/>
                    </a:cubicBezTo>
                    <a:cubicBezTo>
                      <a:pt x="682" y="888"/>
                      <a:pt x="682" y="875"/>
                      <a:pt x="674" y="867"/>
                    </a:cubicBezTo>
                    <a:cubicBezTo>
                      <a:pt x="666" y="859"/>
                      <a:pt x="653" y="859"/>
                      <a:pt x="645" y="867"/>
                    </a:cubicBezTo>
                    <a:cubicBezTo>
                      <a:pt x="496" y="1016"/>
                      <a:pt x="496" y="1016"/>
                      <a:pt x="496" y="1016"/>
                    </a:cubicBezTo>
                    <a:cubicBezTo>
                      <a:pt x="486" y="1027"/>
                      <a:pt x="469" y="1027"/>
                      <a:pt x="458" y="1016"/>
                    </a:cubicBezTo>
                    <a:cubicBezTo>
                      <a:pt x="448" y="1006"/>
                      <a:pt x="448" y="989"/>
                      <a:pt x="458" y="978"/>
                    </a:cubicBezTo>
                    <a:cubicBezTo>
                      <a:pt x="603" y="834"/>
                      <a:pt x="603" y="834"/>
                      <a:pt x="603" y="834"/>
                    </a:cubicBezTo>
                    <a:cubicBezTo>
                      <a:pt x="760" y="677"/>
                      <a:pt x="760" y="677"/>
                      <a:pt x="760" y="677"/>
                    </a:cubicBezTo>
                    <a:cubicBezTo>
                      <a:pt x="773" y="664"/>
                      <a:pt x="780" y="647"/>
                      <a:pt x="780" y="629"/>
                    </a:cubicBezTo>
                    <a:cubicBezTo>
                      <a:pt x="780" y="611"/>
                      <a:pt x="773" y="594"/>
                      <a:pt x="760" y="582"/>
                    </a:cubicBezTo>
                    <a:cubicBezTo>
                      <a:pt x="747" y="568"/>
                      <a:pt x="730" y="562"/>
                      <a:pt x="712" y="562"/>
                    </a:cubicBezTo>
                    <a:cubicBezTo>
                      <a:pt x="695" y="562"/>
                      <a:pt x="678" y="568"/>
                      <a:pt x="665" y="582"/>
                    </a:cubicBezTo>
                    <a:cubicBezTo>
                      <a:pt x="474" y="772"/>
                      <a:pt x="474" y="772"/>
                      <a:pt x="474" y="772"/>
                    </a:cubicBezTo>
                    <a:cubicBezTo>
                      <a:pt x="93" y="1154"/>
                      <a:pt x="93" y="1154"/>
                      <a:pt x="93" y="1154"/>
                    </a:cubicBezTo>
                    <a:cubicBezTo>
                      <a:pt x="82" y="1164"/>
                      <a:pt x="65" y="1164"/>
                      <a:pt x="55" y="1154"/>
                    </a:cubicBezTo>
                    <a:cubicBezTo>
                      <a:pt x="44" y="1143"/>
                      <a:pt x="44" y="1126"/>
                      <a:pt x="55" y="1116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385" y="786"/>
                      <a:pt x="385" y="786"/>
                      <a:pt x="385" y="786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1055" y="115"/>
                      <a:pt x="1055" y="115"/>
                      <a:pt x="1055" y="115"/>
                    </a:cubicBezTo>
                    <a:cubicBezTo>
                      <a:pt x="1068" y="102"/>
                      <a:pt x="1075" y="85"/>
                      <a:pt x="1075" y="67"/>
                    </a:cubicBezTo>
                    <a:cubicBezTo>
                      <a:pt x="1075" y="49"/>
                      <a:pt x="1068" y="33"/>
                      <a:pt x="1055" y="20"/>
                    </a:cubicBezTo>
                    <a:cubicBezTo>
                      <a:pt x="1042" y="7"/>
                      <a:pt x="1025" y="0"/>
                      <a:pt x="1008" y="0"/>
                    </a:cubicBezTo>
                    <a:cubicBezTo>
                      <a:pt x="991" y="0"/>
                      <a:pt x="973" y="7"/>
                      <a:pt x="960" y="20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289" y="691"/>
                      <a:pt x="289" y="691"/>
                      <a:pt x="289" y="691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169" y="811"/>
                      <a:pt x="169" y="811"/>
                      <a:pt x="169" y="811"/>
                    </a:cubicBezTo>
                    <a:cubicBezTo>
                      <a:pt x="158" y="822"/>
                      <a:pt x="141" y="822"/>
                      <a:pt x="131" y="811"/>
                    </a:cubicBezTo>
                    <a:cubicBezTo>
                      <a:pt x="120" y="801"/>
                      <a:pt x="120" y="784"/>
                      <a:pt x="131" y="774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94" y="411"/>
                      <a:pt x="494" y="411"/>
                      <a:pt x="494" y="411"/>
                    </a:cubicBezTo>
                    <a:cubicBezTo>
                      <a:pt x="520" y="384"/>
                      <a:pt x="520" y="342"/>
                      <a:pt x="494" y="315"/>
                    </a:cubicBezTo>
                    <a:cubicBezTo>
                      <a:pt x="481" y="303"/>
                      <a:pt x="464" y="296"/>
                      <a:pt x="446" y="296"/>
                    </a:cubicBezTo>
                    <a:cubicBezTo>
                      <a:pt x="428" y="296"/>
                      <a:pt x="411" y="303"/>
                      <a:pt x="398" y="315"/>
                    </a:cubicBezTo>
                    <a:cubicBezTo>
                      <a:pt x="292" y="422"/>
                      <a:pt x="292" y="422"/>
                      <a:pt x="292" y="422"/>
                    </a:cubicBezTo>
                    <a:cubicBezTo>
                      <a:pt x="284" y="430"/>
                      <a:pt x="284" y="442"/>
                      <a:pt x="292" y="450"/>
                    </a:cubicBezTo>
                    <a:cubicBezTo>
                      <a:pt x="300" y="458"/>
                      <a:pt x="313" y="458"/>
                      <a:pt x="321" y="450"/>
                    </a:cubicBezTo>
                    <a:cubicBezTo>
                      <a:pt x="427" y="344"/>
                      <a:pt x="427" y="344"/>
                      <a:pt x="427" y="344"/>
                    </a:cubicBezTo>
                    <a:cubicBezTo>
                      <a:pt x="432" y="339"/>
                      <a:pt x="439" y="336"/>
                      <a:pt x="446" y="336"/>
                    </a:cubicBezTo>
                    <a:cubicBezTo>
                      <a:pt x="453" y="336"/>
                      <a:pt x="460" y="339"/>
                      <a:pt x="465" y="344"/>
                    </a:cubicBezTo>
                    <a:cubicBezTo>
                      <a:pt x="475" y="354"/>
                      <a:pt x="475" y="371"/>
                      <a:pt x="465" y="382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102" y="745"/>
                      <a:pt x="102" y="745"/>
                      <a:pt x="102" y="745"/>
                    </a:cubicBezTo>
                    <a:cubicBezTo>
                      <a:pt x="76" y="771"/>
                      <a:pt x="76" y="814"/>
                      <a:pt x="102" y="840"/>
                    </a:cubicBezTo>
                    <a:cubicBezTo>
                      <a:pt x="128" y="866"/>
                      <a:pt x="171" y="866"/>
                      <a:pt x="197" y="840"/>
                    </a:cubicBezTo>
                    <a:cubicBezTo>
                      <a:pt x="336" y="702"/>
                      <a:pt x="336" y="702"/>
                      <a:pt x="336" y="702"/>
                    </a:cubicBezTo>
                    <a:cubicBezTo>
                      <a:pt x="989" y="48"/>
                      <a:pt x="989" y="48"/>
                      <a:pt x="989" y="48"/>
                    </a:cubicBezTo>
                    <a:cubicBezTo>
                      <a:pt x="999" y="38"/>
                      <a:pt x="1016" y="38"/>
                      <a:pt x="1027" y="48"/>
                    </a:cubicBezTo>
                    <a:cubicBezTo>
                      <a:pt x="1032" y="54"/>
                      <a:pt x="1035" y="60"/>
                      <a:pt x="1035" y="67"/>
                    </a:cubicBezTo>
                    <a:cubicBezTo>
                      <a:pt x="1035" y="75"/>
                      <a:pt x="1032" y="81"/>
                      <a:pt x="1027" y="86"/>
                    </a:cubicBezTo>
                    <a:cubicBezTo>
                      <a:pt x="391" y="722"/>
                      <a:pt x="391" y="722"/>
                      <a:pt x="391" y="72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93"/>
              <p:cNvSpPr/>
              <p:nvPr/>
            </p:nvSpPr>
            <p:spPr bwMode="auto">
              <a:xfrm>
                <a:off x="2162175" y="6672262"/>
                <a:ext cx="1550988" cy="1587500"/>
              </a:xfrm>
              <a:custGeom>
                <a:avLst/>
                <a:gdLst>
                  <a:gd name="T0" fmla="*/ 864 w 891"/>
                  <a:gd name="T1" fmla="*/ 27 h 913"/>
                  <a:gd name="T2" fmla="*/ 648 w 891"/>
                  <a:gd name="T3" fmla="*/ 147 h 913"/>
                  <a:gd name="T4" fmla="*/ 453 w 891"/>
                  <a:gd name="T5" fmla="*/ 343 h 913"/>
                  <a:gd name="T6" fmla="*/ 318 w 891"/>
                  <a:gd name="T7" fmla="*/ 478 h 913"/>
                  <a:gd name="T8" fmla="*/ 49 w 891"/>
                  <a:gd name="T9" fmla="*/ 709 h 913"/>
                  <a:gd name="T10" fmla="*/ 316 w 891"/>
                  <a:gd name="T11" fmla="*/ 404 h 913"/>
                  <a:gd name="T12" fmla="*/ 461 w 891"/>
                  <a:gd name="T13" fmla="*/ 164 h 913"/>
                  <a:gd name="T14" fmla="*/ 217 w 891"/>
                  <a:gd name="T15" fmla="*/ 313 h 913"/>
                  <a:gd name="T16" fmla="*/ 245 w 891"/>
                  <a:gd name="T17" fmla="*/ 341 h 913"/>
                  <a:gd name="T18" fmla="*/ 432 w 891"/>
                  <a:gd name="T19" fmla="*/ 193 h 913"/>
                  <a:gd name="T20" fmla="*/ 288 w 891"/>
                  <a:gd name="T21" fmla="*/ 375 h 913"/>
                  <a:gd name="T22" fmla="*/ 0 w 891"/>
                  <a:gd name="T23" fmla="*/ 690 h 913"/>
                  <a:gd name="T24" fmla="*/ 68 w 891"/>
                  <a:gd name="T25" fmla="*/ 757 h 913"/>
                  <a:gd name="T26" fmla="*/ 417 w 891"/>
                  <a:gd name="T27" fmla="*/ 436 h 913"/>
                  <a:gd name="T28" fmla="*/ 836 w 891"/>
                  <a:gd name="T29" fmla="*/ 55 h 913"/>
                  <a:gd name="T30" fmla="*/ 592 w 891"/>
                  <a:gd name="T31" fmla="*/ 337 h 913"/>
                  <a:gd name="T32" fmla="*/ 540 w 891"/>
                  <a:gd name="T33" fmla="*/ 389 h 913"/>
                  <a:gd name="T34" fmla="*/ 540 w 891"/>
                  <a:gd name="T35" fmla="*/ 484 h 913"/>
                  <a:gd name="T36" fmla="*/ 635 w 891"/>
                  <a:gd name="T37" fmla="*/ 484 h 913"/>
                  <a:gd name="T38" fmla="*/ 651 w 891"/>
                  <a:gd name="T39" fmla="*/ 469 h 913"/>
                  <a:gd name="T40" fmla="*/ 687 w 891"/>
                  <a:gd name="T41" fmla="*/ 432 h 913"/>
                  <a:gd name="T42" fmla="*/ 760 w 891"/>
                  <a:gd name="T43" fmla="*/ 397 h 913"/>
                  <a:gd name="T44" fmla="*/ 483 w 891"/>
                  <a:gd name="T45" fmla="*/ 712 h 913"/>
                  <a:gd name="T46" fmla="*/ 397 w 891"/>
                  <a:gd name="T47" fmla="*/ 798 h 913"/>
                  <a:gd name="T48" fmla="*/ 445 w 891"/>
                  <a:gd name="T49" fmla="*/ 913 h 913"/>
                  <a:gd name="T50" fmla="*/ 598 w 891"/>
                  <a:gd name="T51" fmla="*/ 787 h 913"/>
                  <a:gd name="T52" fmla="*/ 570 w 891"/>
                  <a:gd name="T53" fmla="*/ 758 h 913"/>
                  <a:gd name="T54" fmla="*/ 445 w 891"/>
                  <a:gd name="T55" fmla="*/ 873 h 913"/>
                  <a:gd name="T56" fmla="*/ 426 w 891"/>
                  <a:gd name="T57" fmla="*/ 827 h 913"/>
                  <a:gd name="T58" fmla="*/ 651 w 891"/>
                  <a:gd name="T59" fmla="*/ 602 h 913"/>
                  <a:gd name="T60" fmla="*/ 789 w 891"/>
                  <a:gd name="T61" fmla="*/ 369 h 913"/>
                  <a:gd name="T62" fmla="*/ 606 w 891"/>
                  <a:gd name="T63" fmla="*/ 456 h 913"/>
                  <a:gd name="T64" fmla="*/ 560 w 891"/>
                  <a:gd name="T65" fmla="*/ 437 h 913"/>
                  <a:gd name="T66" fmla="*/ 864 w 891"/>
                  <a:gd name="T67" fmla="*/ 122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1" h="913">
                    <a:moveTo>
                      <a:pt x="864" y="122"/>
                    </a:moveTo>
                    <a:cubicBezTo>
                      <a:pt x="891" y="96"/>
                      <a:pt x="891" y="53"/>
                      <a:pt x="864" y="27"/>
                    </a:cubicBezTo>
                    <a:cubicBezTo>
                      <a:pt x="838" y="0"/>
                      <a:pt x="795" y="0"/>
                      <a:pt x="769" y="2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453" y="343"/>
                      <a:pt x="453" y="343"/>
                      <a:pt x="453" y="343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87" y="709"/>
                      <a:pt x="87" y="709"/>
                      <a:pt x="87" y="709"/>
                    </a:cubicBezTo>
                    <a:cubicBezTo>
                      <a:pt x="76" y="719"/>
                      <a:pt x="59" y="719"/>
                      <a:pt x="49" y="709"/>
                    </a:cubicBezTo>
                    <a:cubicBezTo>
                      <a:pt x="38" y="699"/>
                      <a:pt x="38" y="682"/>
                      <a:pt x="49" y="671"/>
                    </a:cubicBezTo>
                    <a:cubicBezTo>
                      <a:pt x="316" y="404"/>
                      <a:pt x="316" y="404"/>
                      <a:pt x="316" y="404"/>
                    </a:cubicBezTo>
                    <a:cubicBezTo>
                      <a:pt x="461" y="259"/>
                      <a:pt x="461" y="259"/>
                      <a:pt x="461" y="259"/>
                    </a:cubicBezTo>
                    <a:cubicBezTo>
                      <a:pt x="487" y="233"/>
                      <a:pt x="487" y="190"/>
                      <a:pt x="461" y="164"/>
                    </a:cubicBezTo>
                    <a:cubicBezTo>
                      <a:pt x="435" y="138"/>
                      <a:pt x="392" y="138"/>
                      <a:pt x="366" y="164"/>
                    </a:cubicBezTo>
                    <a:cubicBezTo>
                      <a:pt x="217" y="313"/>
                      <a:pt x="217" y="313"/>
                      <a:pt x="217" y="313"/>
                    </a:cubicBezTo>
                    <a:cubicBezTo>
                      <a:pt x="209" y="321"/>
                      <a:pt x="209" y="333"/>
                      <a:pt x="217" y="341"/>
                    </a:cubicBezTo>
                    <a:cubicBezTo>
                      <a:pt x="225" y="349"/>
                      <a:pt x="238" y="349"/>
                      <a:pt x="245" y="341"/>
                    </a:cubicBezTo>
                    <a:cubicBezTo>
                      <a:pt x="394" y="193"/>
                      <a:pt x="394" y="193"/>
                      <a:pt x="394" y="193"/>
                    </a:cubicBezTo>
                    <a:cubicBezTo>
                      <a:pt x="405" y="182"/>
                      <a:pt x="422" y="182"/>
                      <a:pt x="432" y="193"/>
                    </a:cubicBezTo>
                    <a:cubicBezTo>
                      <a:pt x="443" y="203"/>
                      <a:pt x="443" y="220"/>
                      <a:pt x="432" y="230"/>
                    </a:cubicBezTo>
                    <a:cubicBezTo>
                      <a:pt x="288" y="375"/>
                      <a:pt x="288" y="375"/>
                      <a:pt x="288" y="375"/>
                    </a:cubicBezTo>
                    <a:cubicBezTo>
                      <a:pt x="20" y="642"/>
                      <a:pt x="20" y="642"/>
                      <a:pt x="20" y="642"/>
                    </a:cubicBezTo>
                    <a:cubicBezTo>
                      <a:pt x="7" y="655"/>
                      <a:pt x="0" y="672"/>
                      <a:pt x="0" y="690"/>
                    </a:cubicBezTo>
                    <a:cubicBezTo>
                      <a:pt x="0" y="708"/>
                      <a:pt x="7" y="725"/>
                      <a:pt x="20" y="738"/>
                    </a:cubicBezTo>
                    <a:cubicBezTo>
                      <a:pt x="33" y="751"/>
                      <a:pt x="51" y="757"/>
                      <a:pt x="68" y="757"/>
                    </a:cubicBezTo>
                    <a:cubicBezTo>
                      <a:pt x="85" y="757"/>
                      <a:pt x="102" y="751"/>
                      <a:pt x="115" y="738"/>
                    </a:cubicBezTo>
                    <a:cubicBezTo>
                      <a:pt x="417" y="436"/>
                      <a:pt x="417" y="436"/>
                      <a:pt x="417" y="436"/>
                    </a:cubicBezTo>
                    <a:cubicBezTo>
                      <a:pt x="798" y="55"/>
                      <a:pt x="798" y="55"/>
                      <a:pt x="798" y="55"/>
                    </a:cubicBezTo>
                    <a:cubicBezTo>
                      <a:pt x="808" y="45"/>
                      <a:pt x="825" y="45"/>
                      <a:pt x="836" y="55"/>
                    </a:cubicBezTo>
                    <a:cubicBezTo>
                      <a:pt x="846" y="66"/>
                      <a:pt x="846" y="83"/>
                      <a:pt x="836" y="93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40" y="389"/>
                      <a:pt x="540" y="389"/>
                      <a:pt x="540" y="389"/>
                    </a:cubicBezTo>
                    <a:cubicBezTo>
                      <a:pt x="527" y="402"/>
                      <a:pt x="520" y="419"/>
                      <a:pt x="520" y="437"/>
                    </a:cubicBezTo>
                    <a:cubicBezTo>
                      <a:pt x="520" y="455"/>
                      <a:pt x="527" y="472"/>
                      <a:pt x="540" y="484"/>
                    </a:cubicBezTo>
                    <a:cubicBezTo>
                      <a:pt x="553" y="498"/>
                      <a:pt x="570" y="504"/>
                      <a:pt x="587" y="504"/>
                    </a:cubicBezTo>
                    <a:cubicBezTo>
                      <a:pt x="604" y="504"/>
                      <a:pt x="622" y="498"/>
                      <a:pt x="635" y="484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722" y="397"/>
                      <a:pt x="722" y="397"/>
                      <a:pt x="722" y="397"/>
                    </a:cubicBezTo>
                    <a:cubicBezTo>
                      <a:pt x="732" y="387"/>
                      <a:pt x="749" y="387"/>
                      <a:pt x="760" y="397"/>
                    </a:cubicBezTo>
                    <a:cubicBezTo>
                      <a:pt x="770" y="408"/>
                      <a:pt x="770" y="425"/>
                      <a:pt x="760" y="435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397" y="798"/>
                      <a:pt x="397" y="798"/>
                      <a:pt x="397" y="798"/>
                    </a:cubicBezTo>
                    <a:cubicBezTo>
                      <a:pt x="371" y="824"/>
                      <a:pt x="371" y="867"/>
                      <a:pt x="397" y="893"/>
                    </a:cubicBezTo>
                    <a:cubicBezTo>
                      <a:pt x="410" y="906"/>
                      <a:pt x="427" y="913"/>
                      <a:pt x="445" y="913"/>
                    </a:cubicBezTo>
                    <a:cubicBezTo>
                      <a:pt x="463" y="913"/>
                      <a:pt x="479" y="906"/>
                      <a:pt x="492" y="893"/>
                    </a:cubicBezTo>
                    <a:cubicBezTo>
                      <a:pt x="598" y="787"/>
                      <a:pt x="598" y="787"/>
                      <a:pt x="598" y="787"/>
                    </a:cubicBezTo>
                    <a:cubicBezTo>
                      <a:pt x="606" y="779"/>
                      <a:pt x="606" y="766"/>
                      <a:pt x="598" y="758"/>
                    </a:cubicBezTo>
                    <a:cubicBezTo>
                      <a:pt x="591" y="750"/>
                      <a:pt x="578" y="750"/>
                      <a:pt x="570" y="758"/>
                    </a:cubicBezTo>
                    <a:cubicBezTo>
                      <a:pt x="464" y="865"/>
                      <a:pt x="464" y="865"/>
                      <a:pt x="464" y="865"/>
                    </a:cubicBezTo>
                    <a:cubicBezTo>
                      <a:pt x="458" y="870"/>
                      <a:pt x="452" y="873"/>
                      <a:pt x="445" y="873"/>
                    </a:cubicBezTo>
                    <a:cubicBezTo>
                      <a:pt x="437" y="873"/>
                      <a:pt x="431" y="870"/>
                      <a:pt x="426" y="865"/>
                    </a:cubicBezTo>
                    <a:cubicBezTo>
                      <a:pt x="415" y="854"/>
                      <a:pt x="415" y="837"/>
                      <a:pt x="426" y="827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789" y="464"/>
                      <a:pt x="789" y="464"/>
                      <a:pt x="789" y="464"/>
                    </a:cubicBezTo>
                    <a:cubicBezTo>
                      <a:pt x="815" y="438"/>
                      <a:pt x="815" y="395"/>
                      <a:pt x="789" y="369"/>
                    </a:cubicBezTo>
                    <a:cubicBezTo>
                      <a:pt x="762" y="342"/>
                      <a:pt x="720" y="342"/>
                      <a:pt x="693" y="369"/>
                    </a:cubicBezTo>
                    <a:cubicBezTo>
                      <a:pt x="606" y="456"/>
                      <a:pt x="606" y="456"/>
                      <a:pt x="606" y="456"/>
                    </a:cubicBezTo>
                    <a:cubicBezTo>
                      <a:pt x="596" y="466"/>
                      <a:pt x="579" y="466"/>
                      <a:pt x="568" y="456"/>
                    </a:cubicBezTo>
                    <a:cubicBezTo>
                      <a:pt x="563" y="451"/>
                      <a:pt x="560" y="444"/>
                      <a:pt x="560" y="437"/>
                    </a:cubicBezTo>
                    <a:cubicBezTo>
                      <a:pt x="560" y="430"/>
                      <a:pt x="563" y="423"/>
                      <a:pt x="568" y="418"/>
                    </a:cubicBezTo>
                    <a:cubicBezTo>
                      <a:pt x="864" y="122"/>
                      <a:pt x="864" y="122"/>
                      <a:pt x="864" y="12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94"/>
              <p:cNvSpPr>
                <a:spLocks noEditPoints="1"/>
              </p:cNvSpPr>
              <p:nvPr/>
            </p:nvSpPr>
            <p:spPr bwMode="auto">
              <a:xfrm>
                <a:off x="3044825" y="5867400"/>
                <a:ext cx="1030288" cy="1028700"/>
              </a:xfrm>
              <a:custGeom>
                <a:avLst/>
                <a:gdLst>
                  <a:gd name="T0" fmla="*/ 68 w 592"/>
                  <a:gd name="T1" fmla="*/ 592 h 592"/>
                  <a:gd name="T2" fmla="*/ 20 w 592"/>
                  <a:gd name="T3" fmla="*/ 573 h 592"/>
                  <a:gd name="T4" fmla="*/ 0 w 592"/>
                  <a:gd name="T5" fmla="*/ 525 h 592"/>
                  <a:gd name="T6" fmla="*/ 20 w 592"/>
                  <a:gd name="T7" fmla="*/ 477 h 592"/>
                  <a:gd name="T8" fmla="*/ 471 w 592"/>
                  <a:gd name="T9" fmla="*/ 26 h 592"/>
                  <a:gd name="T10" fmla="*/ 566 w 592"/>
                  <a:gd name="T11" fmla="*/ 26 h 592"/>
                  <a:gd name="T12" fmla="*/ 566 w 592"/>
                  <a:gd name="T13" fmla="*/ 121 h 592"/>
                  <a:gd name="T14" fmla="*/ 115 w 592"/>
                  <a:gd name="T15" fmla="*/ 573 h 592"/>
                  <a:gd name="T16" fmla="*/ 68 w 592"/>
                  <a:gd name="T17" fmla="*/ 592 h 592"/>
                  <a:gd name="T18" fmla="*/ 519 w 592"/>
                  <a:gd name="T19" fmla="*/ 47 h 592"/>
                  <a:gd name="T20" fmla="*/ 500 w 592"/>
                  <a:gd name="T21" fmla="*/ 55 h 592"/>
                  <a:gd name="T22" fmla="*/ 49 w 592"/>
                  <a:gd name="T23" fmla="*/ 506 h 592"/>
                  <a:gd name="T24" fmla="*/ 41 w 592"/>
                  <a:gd name="T25" fmla="*/ 525 h 592"/>
                  <a:gd name="T26" fmla="*/ 49 w 592"/>
                  <a:gd name="T27" fmla="*/ 544 h 592"/>
                  <a:gd name="T28" fmla="*/ 68 w 592"/>
                  <a:gd name="T29" fmla="*/ 552 h 592"/>
                  <a:gd name="T30" fmla="*/ 86 w 592"/>
                  <a:gd name="T31" fmla="*/ 544 h 592"/>
                  <a:gd name="T32" fmla="*/ 538 w 592"/>
                  <a:gd name="T33" fmla="*/ 93 h 592"/>
                  <a:gd name="T34" fmla="*/ 538 w 592"/>
                  <a:gd name="T35" fmla="*/ 55 h 592"/>
                  <a:gd name="T36" fmla="*/ 519 w 592"/>
                  <a:gd name="T37" fmla="*/ 47 h 592"/>
                  <a:gd name="T38" fmla="*/ 552 w 592"/>
                  <a:gd name="T39" fmla="*/ 107 h 592"/>
                  <a:gd name="T40" fmla="*/ 552 w 592"/>
                  <a:gd name="T41" fmla="*/ 10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2">
                    <a:moveTo>
                      <a:pt x="68" y="592"/>
                    </a:moveTo>
                    <a:cubicBezTo>
                      <a:pt x="50" y="592"/>
                      <a:pt x="33" y="585"/>
                      <a:pt x="20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7"/>
                    </a:cubicBezTo>
                    <a:cubicBezTo>
                      <a:pt x="471" y="26"/>
                      <a:pt x="471" y="26"/>
                      <a:pt x="471" y="26"/>
                    </a:cubicBezTo>
                    <a:cubicBezTo>
                      <a:pt x="497" y="0"/>
                      <a:pt x="540" y="0"/>
                      <a:pt x="566" y="26"/>
                    </a:cubicBezTo>
                    <a:cubicBezTo>
                      <a:pt x="592" y="53"/>
                      <a:pt x="592" y="95"/>
                      <a:pt x="566" y="121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5"/>
                      <a:pt x="85" y="592"/>
                      <a:pt x="68" y="592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50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3" y="511"/>
                      <a:pt x="41" y="518"/>
                      <a:pt x="41" y="525"/>
                    </a:cubicBezTo>
                    <a:cubicBezTo>
                      <a:pt x="41" y="532"/>
                      <a:pt x="43" y="539"/>
                      <a:pt x="49" y="544"/>
                    </a:cubicBezTo>
                    <a:cubicBezTo>
                      <a:pt x="54" y="549"/>
                      <a:pt x="60" y="552"/>
                      <a:pt x="68" y="552"/>
                    </a:cubicBezTo>
                    <a:cubicBezTo>
                      <a:pt x="75" y="552"/>
                      <a:pt x="81" y="549"/>
                      <a:pt x="86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2"/>
                      <a:pt x="548" y="65"/>
                      <a:pt x="538" y="55"/>
                    </a:cubicBezTo>
                    <a:cubicBezTo>
                      <a:pt x="532" y="50"/>
                      <a:pt x="525" y="47"/>
                      <a:pt x="519" y="47"/>
                    </a:cubicBezTo>
                    <a:close/>
                    <a:moveTo>
                      <a:pt x="552" y="107"/>
                    </a:moveTo>
                    <a:cubicBezTo>
                      <a:pt x="552" y="107"/>
                      <a:pt x="552" y="107"/>
                      <a:pt x="552" y="10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95"/>
              <p:cNvSpPr/>
              <p:nvPr/>
            </p:nvSpPr>
            <p:spPr bwMode="auto">
              <a:xfrm>
                <a:off x="3105150" y="7427912"/>
                <a:ext cx="862013" cy="858838"/>
              </a:xfrm>
              <a:custGeom>
                <a:avLst/>
                <a:gdLst>
                  <a:gd name="T0" fmla="*/ 22 w 495"/>
                  <a:gd name="T1" fmla="*/ 494 h 494"/>
                  <a:gd name="T2" fmla="*/ 7 w 495"/>
                  <a:gd name="T3" fmla="*/ 488 h 494"/>
                  <a:gd name="T4" fmla="*/ 7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1" y="492"/>
                      <a:pt x="7" y="488"/>
                    </a:cubicBezTo>
                    <a:cubicBezTo>
                      <a:pt x="0" y="480"/>
                      <a:pt x="0" y="467"/>
                      <a:pt x="7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6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97"/>
              <p:cNvSpPr/>
              <p:nvPr/>
            </p:nvSpPr>
            <p:spPr bwMode="auto">
              <a:xfrm>
                <a:off x="1728788" y="8062912"/>
                <a:ext cx="312738" cy="277813"/>
              </a:xfrm>
              <a:custGeom>
                <a:avLst/>
                <a:gdLst>
                  <a:gd name="T0" fmla="*/ 158 w 180"/>
                  <a:gd name="T1" fmla="*/ 0 h 160"/>
                  <a:gd name="T2" fmla="*/ 149 w 180"/>
                  <a:gd name="T3" fmla="*/ 0 h 160"/>
                  <a:gd name="T4" fmla="*/ 0 w 180"/>
                  <a:gd name="T5" fmla="*/ 149 h 160"/>
                  <a:gd name="T6" fmla="*/ 4 w 180"/>
                  <a:gd name="T7" fmla="*/ 154 h 160"/>
                  <a:gd name="T8" fmla="*/ 18 w 180"/>
                  <a:gd name="T9" fmla="*/ 160 h 160"/>
                  <a:gd name="T10" fmla="*/ 24 w 180"/>
                  <a:gd name="T11" fmla="*/ 160 h 160"/>
                  <a:gd name="T12" fmla="*/ 180 w 180"/>
                  <a:gd name="T13" fmla="*/ 3 h 160"/>
                  <a:gd name="T14" fmla="*/ 158 w 180"/>
                  <a:gd name="T15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60">
                    <a:moveTo>
                      <a:pt x="158" y="0"/>
                    </a:moveTo>
                    <a:cubicBezTo>
                      <a:pt x="155" y="0"/>
                      <a:pt x="152" y="0"/>
                      <a:pt x="149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1" y="151"/>
                      <a:pt x="3" y="153"/>
                      <a:pt x="4" y="154"/>
                    </a:cubicBezTo>
                    <a:cubicBezTo>
                      <a:pt x="8" y="158"/>
                      <a:pt x="13" y="160"/>
                      <a:pt x="18" y="160"/>
                    </a:cubicBezTo>
                    <a:cubicBezTo>
                      <a:pt x="20" y="160"/>
                      <a:pt x="22" y="160"/>
                      <a:pt x="24" y="160"/>
                    </a:cubicBezTo>
                    <a:cubicBezTo>
                      <a:pt x="180" y="3"/>
                      <a:pt x="180" y="3"/>
                      <a:pt x="180" y="3"/>
                    </a:cubicBezTo>
                    <a:cubicBezTo>
                      <a:pt x="173" y="1"/>
                      <a:pt x="166" y="0"/>
                      <a:pt x="15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98"/>
              <p:cNvSpPr>
                <a:spLocks noEditPoints="1"/>
              </p:cNvSpPr>
              <p:nvPr/>
            </p:nvSpPr>
            <p:spPr bwMode="auto">
              <a:xfrm>
                <a:off x="2308225" y="7907337"/>
                <a:ext cx="893763" cy="890588"/>
              </a:xfrm>
              <a:custGeom>
                <a:avLst/>
                <a:gdLst>
                  <a:gd name="T0" fmla="*/ 100 w 514"/>
                  <a:gd name="T1" fmla="*/ 397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117 w 514"/>
                  <a:gd name="T11" fmla="*/ 414 h 512"/>
                  <a:gd name="T12" fmla="*/ 110 w 514"/>
                  <a:gd name="T13" fmla="*/ 403 h 512"/>
                  <a:gd name="T14" fmla="*/ 100 w 514"/>
                  <a:gd name="T15" fmla="*/ 397 h 512"/>
                  <a:gd name="T16" fmla="*/ 313 w 514"/>
                  <a:gd name="T17" fmla="*/ 183 h 512"/>
                  <a:gd name="T18" fmla="*/ 130 w 514"/>
                  <a:gd name="T19" fmla="*/ 367 h 512"/>
                  <a:gd name="T20" fmla="*/ 139 w 514"/>
                  <a:gd name="T21" fmla="*/ 375 h 512"/>
                  <a:gd name="T22" fmla="*/ 147 w 514"/>
                  <a:gd name="T23" fmla="*/ 384 h 512"/>
                  <a:gd name="T24" fmla="*/ 334 w 514"/>
                  <a:gd name="T25" fmla="*/ 197 h 512"/>
                  <a:gd name="T26" fmla="*/ 313 w 514"/>
                  <a:gd name="T27" fmla="*/ 183 h 512"/>
                  <a:gd name="T28" fmla="*/ 501 w 514"/>
                  <a:gd name="T29" fmla="*/ 0 h 512"/>
                  <a:gd name="T30" fmla="*/ 493 w 514"/>
                  <a:gd name="T31" fmla="*/ 4 h 512"/>
                  <a:gd name="T32" fmla="*/ 342 w 514"/>
                  <a:gd name="T33" fmla="*/ 154 h 512"/>
                  <a:gd name="T34" fmla="*/ 361 w 514"/>
                  <a:gd name="T35" fmla="*/ 162 h 512"/>
                  <a:gd name="T36" fmla="*/ 371 w 514"/>
                  <a:gd name="T37" fmla="*/ 160 h 512"/>
                  <a:gd name="T38" fmla="*/ 510 w 514"/>
                  <a:gd name="T39" fmla="*/ 21 h 512"/>
                  <a:gd name="T40" fmla="*/ 510 w 514"/>
                  <a:gd name="T41" fmla="*/ 4 h 512"/>
                  <a:gd name="T42" fmla="*/ 501 w 514"/>
                  <a:gd name="T4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512">
                    <a:moveTo>
                      <a:pt x="100" y="397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7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117" y="414"/>
                      <a:pt x="117" y="414"/>
                      <a:pt x="117" y="414"/>
                    </a:cubicBezTo>
                    <a:cubicBezTo>
                      <a:pt x="115" y="410"/>
                      <a:pt x="113" y="406"/>
                      <a:pt x="110" y="403"/>
                    </a:cubicBezTo>
                    <a:cubicBezTo>
                      <a:pt x="107" y="400"/>
                      <a:pt x="104" y="398"/>
                      <a:pt x="100" y="397"/>
                    </a:cubicBezTo>
                    <a:moveTo>
                      <a:pt x="313" y="183"/>
                    </a:moveTo>
                    <a:cubicBezTo>
                      <a:pt x="130" y="367"/>
                      <a:pt x="130" y="367"/>
                      <a:pt x="130" y="367"/>
                    </a:cubicBezTo>
                    <a:cubicBezTo>
                      <a:pt x="133" y="369"/>
                      <a:pt x="136" y="372"/>
                      <a:pt x="139" y="375"/>
                    </a:cubicBezTo>
                    <a:cubicBezTo>
                      <a:pt x="142" y="377"/>
                      <a:pt x="144" y="380"/>
                      <a:pt x="147" y="384"/>
                    </a:cubicBezTo>
                    <a:cubicBezTo>
                      <a:pt x="334" y="197"/>
                      <a:pt x="334" y="197"/>
                      <a:pt x="334" y="197"/>
                    </a:cubicBezTo>
                    <a:cubicBezTo>
                      <a:pt x="326" y="193"/>
                      <a:pt x="319" y="189"/>
                      <a:pt x="313" y="183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4"/>
                    </a:cubicBezTo>
                    <a:cubicBezTo>
                      <a:pt x="342" y="154"/>
                      <a:pt x="342" y="154"/>
                      <a:pt x="342" y="154"/>
                    </a:cubicBezTo>
                    <a:cubicBezTo>
                      <a:pt x="347" y="159"/>
                      <a:pt x="354" y="162"/>
                      <a:pt x="361" y="162"/>
                    </a:cubicBezTo>
                    <a:cubicBezTo>
                      <a:pt x="364" y="162"/>
                      <a:pt x="368" y="161"/>
                      <a:pt x="371" y="160"/>
                    </a:cubicBezTo>
                    <a:cubicBezTo>
                      <a:pt x="510" y="21"/>
                      <a:pt x="510" y="21"/>
                      <a:pt x="510" y="21"/>
                    </a:cubicBezTo>
                    <a:cubicBezTo>
                      <a:pt x="514" y="16"/>
                      <a:pt x="514" y="8"/>
                      <a:pt x="510" y="4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99"/>
              <p:cNvSpPr/>
              <p:nvPr/>
            </p:nvSpPr>
            <p:spPr bwMode="auto">
              <a:xfrm>
                <a:off x="2481263" y="8545512"/>
                <a:ext cx="82550" cy="82550"/>
              </a:xfrm>
              <a:custGeom>
                <a:avLst/>
                <a:gdLst>
                  <a:gd name="T0" fmla="*/ 30 w 47"/>
                  <a:gd name="T1" fmla="*/ 0 h 47"/>
                  <a:gd name="T2" fmla="*/ 0 w 47"/>
                  <a:gd name="T3" fmla="*/ 30 h 47"/>
                  <a:gd name="T4" fmla="*/ 10 w 47"/>
                  <a:gd name="T5" fmla="*/ 36 h 47"/>
                  <a:gd name="T6" fmla="*/ 17 w 47"/>
                  <a:gd name="T7" fmla="*/ 47 h 47"/>
                  <a:gd name="T8" fmla="*/ 47 w 47"/>
                  <a:gd name="T9" fmla="*/ 17 h 47"/>
                  <a:gd name="T10" fmla="*/ 39 w 47"/>
                  <a:gd name="T11" fmla="*/ 8 h 47"/>
                  <a:gd name="T12" fmla="*/ 30 w 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3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4" y="31"/>
                      <a:pt x="7" y="33"/>
                      <a:pt x="10" y="36"/>
                    </a:cubicBezTo>
                    <a:cubicBezTo>
                      <a:pt x="13" y="39"/>
                      <a:pt x="15" y="43"/>
                      <a:pt x="17" y="4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4" y="13"/>
                      <a:pt x="42" y="10"/>
                      <a:pt x="39" y="8"/>
                    </a:cubicBezTo>
                    <a:cubicBezTo>
                      <a:pt x="36" y="5"/>
                      <a:pt x="33" y="2"/>
                      <a:pt x="3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00"/>
              <p:cNvSpPr/>
              <p:nvPr/>
            </p:nvSpPr>
            <p:spPr bwMode="auto">
              <a:xfrm>
                <a:off x="2852738" y="8175625"/>
                <a:ext cx="101600" cy="74613"/>
              </a:xfrm>
              <a:custGeom>
                <a:avLst/>
                <a:gdLst>
                  <a:gd name="T0" fmla="*/ 29 w 58"/>
                  <a:gd name="T1" fmla="*/ 0 h 43"/>
                  <a:gd name="T2" fmla="*/ 0 w 58"/>
                  <a:gd name="T3" fmla="*/ 29 h 43"/>
                  <a:gd name="T4" fmla="*/ 21 w 58"/>
                  <a:gd name="T5" fmla="*/ 43 h 43"/>
                  <a:gd name="T6" fmla="*/ 58 w 58"/>
                  <a:gd name="T7" fmla="*/ 6 h 43"/>
                  <a:gd name="T8" fmla="*/ 48 w 58"/>
                  <a:gd name="T9" fmla="*/ 8 h 43"/>
                  <a:gd name="T10" fmla="*/ 29 w 58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43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35"/>
                      <a:pt x="13" y="39"/>
                      <a:pt x="21" y="43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5" y="7"/>
                      <a:pt x="51" y="8"/>
                      <a:pt x="48" y="8"/>
                    </a:cubicBezTo>
                    <a:cubicBezTo>
                      <a:pt x="41" y="8"/>
                      <a:pt x="34" y="5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01"/>
              <p:cNvSpPr/>
              <p:nvPr/>
            </p:nvSpPr>
            <p:spPr bwMode="auto">
              <a:xfrm>
                <a:off x="2613025" y="8850312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02"/>
              <p:cNvSpPr/>
              <p:nvPr/>
            </p:nvSpPr>
            <p:spPr bwMode="auto">
              <a:xfrm>
                <a:off x="2563813" y="8899525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9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03"/>
              <p:cNvSpPr/>
              <p:nvPr/>
            </p:nvSpPr>
            <p:spPr bwMode="auto">
              <a:xfrm>
                <a:off x="2514600" y="8947150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04"/>
              <p:cNvSpPr/>
              <p:nvPr/>
            </p:nvSpPr>
            <p:spPr bwMode="auto">
              <a:xfrm>
                <a:off x="2466975" y="899636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05"/>
              <p:cNvSpPr/>
              <p:nvPr/>
            </p:nvSpPr>
            <p:spPr bwMode="auto">
              <a:xfrm>
                <a:off x="2417763" y="904557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06"/>
              <p:cNvSpPr/>
              <p:nvPr/>
            </p:nvSpPr>
            <p:spPr bwMode="auto">
              <a:xfrm>
                <a:off x="2368550" y="9093200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07"/>
              <p:cNvSpPr/>
              <p:nvPr/>
            </p:nvSpPr>
            <p:spPr bwMode="auto">
              <a:xfrm>
                <a:off x="2320925" y="91424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08"/>
              <p:cNvSpPr/>
              <p:nvPr/>
            </p:nvSpPr>
            <p:spPr bwMode="auto">
              <a:xfrm>
                <a:off x="3443288" y="61690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09"/>
              <p:cNvSpPr/>
              <p:nvPr/>
            </p:nvSpPr>
            <p:spPr bwMode="auto">
              <a:xfrm>
                <a:off x="3394075" y="6218237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1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10"/>
              <p:cNvSpPr/>
              <p:nvPr/>
            </p:nvSpPr>
            <p:spPr bwMode="auto">
              <a:xfrm>
                <a:off x="3344863" y="626586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11"/>
              <p:cNvSpPr/>
              <p:nvPr/>
            </p:nvSpPr>
            <p:spPr bwMode="auto">
              <a:xfrm>
                <a:off x="3297238" y="631507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12"/>
              <p:cNvSpPr/>
              <p:nvPr/>
            </p:nvSpPr>
            <p:spPr bwMode="auto">
              <a:xfrm>
                <a:off x="3248025" y="636428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13"/>
              <p:cNvSpPr/>
              <p:nvPr/>
            </p:nvSpPr>
            <p:spPr bwMode="auto">
              <a:xfrm>
                <a:off x="3198813" y="641191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14"/>
              <p:cNvSpPr/>
              <p:nvPr/>
            </p:nvSpPr>
            <p:spPr bwMode="auto">
              <a:xfrm>
                <a:off x="3151188" y="64611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0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121" name="组合 120"/>
          <p:cNvGrpSpPr/>
          <p:nvPr userDrawn="1"/>
        </p:nvGrpSpPr>
        <p:grpSpPr>
          <a:xfrm flipV="1">
            <a:off x="-1790700" y="-1108705"/>
            <a:ext cx="17138090" cy="9075409"/>
            <a:chOff x="-2190750" y="-762866"/>
            <a:chExt cx="17138090" cy="9075409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9681602" y="1109137"/>
              <a:ext cx="5265738" cy="4603750"/>
              <a:chOff x="9166225" y="195262"/>
              <a:chExt cx="5265738" cy="4603750"/>
            </a:xfrm>
          </p:grpSpPr>
          <p:sp>
            <p:nvSpPr>
              <p:cNvPr id="10" name="Freeform 5"/>
              <p:cNvSpPr/>
              <p:nvPr/>
            </p:nvSpPr>
            <p:spPr bwMode="auto">
              <a:xfrm>
                <a:off x="10299700" y="1943100"/>
                <a:ext cx="1665288" cy="1892300"/>
              </a:xfrm>
              <a:custGeom>
                <a:avLst/>
                <a:gdLst>
                  <a:gd name="T0" fmla="*/ 930 w 956"/>
                  <a:gd name="T1" fmla="*/ 121 h 1089"/>
                  <a:gd name="T2" fmla="*/ 835 w 956"/>
                  <a:gd name="T3" fmla="*/ 26 h 1089"/>
                  <a:gd name="T4" fmla="*/ 714 w 956"/>
                  <a:gd name="T5" fmla="*/ 147 h 1089"/>
                  <a:gd name="T6" fmla="*/ 383 w 956"/>
                  <a:gd name="T7" fmla="*/ 477 h 1089"/>
                  <a:gd name="T8" fmla="*/ 263 w 956"/>
                  <a:gd name="T9" fmla="*/ 598 h 1089"/>
                  <a:gd name="T10" fmla="*/ 225 w 956"/>
                  <a:gd name="T11" fmla="*/ 560 h 1089"/>
                  <a:gd name="T12" fmla="*/ 526 w 956"/>
                  <a:gd name="T13" fmla="*/ 259 h 1089"/>
                  <a:gd name="T14" fmla="*/ 431 w 956"/>
                  <a:gd name="T15" fmla="*/ 164 h 1089"/>
                  <a:gd name="T16" fmla="*/ 282 w 956"/>
                  <a:gd name="T17" fmla="*/ 341 h 1089"/>
                  <a:gd name="T18" fmla="*/ 460 w 956"/>
                  <a:gd name="T19" fmla="*/ 192 h 1089"/>
                  <a:gd name="T20" fmla="*/ 498 w 956"/>
                  <a:gd name="T21" fmla="*/ 230 h 1089"/>
                  <a:gd name="T22" fmla="*/ 196 w 956"/>
                  <a:gd name="T23" fmla="*/ 532 h 1089"/>
                  <a:gd name="T24" fmla="*/ 196 w 956"/>
                  <a:gd name="T25" fmla="*/ 627 h 1089"/>
                  <a:gd name="T26" fmla="*/ 291 w 956"/>
                  <a:gd name="T27" fmla="*/ 627 h 1089"/>
                  <a:gd name="T28" fmla="*/ 863 w 956"/>
                  <a:gd name="T29" fmla="*/ 55 h 1089"/>
                  <a:gd name="T30" fmla="*/ 901 w 956"/>
                  <a:gd name="T31" fmla="*/ 93 h 1089"/>
                  <a:gd name="T32" fmla="*/ 657 w 956"/>
                  <a:gd name="T33" fmla="*/ 337 h 1089"/>
                  <a:gd name="T34" fmla="*/ 450 w 956"/>
                  <a:gd name="T35" fmla="*/ 544 h 1089"/>
                  <a:gd name="T36" fmla="*/ 19 w 956"/>
                  <a:gd name="T37" fmla="*/ 974 h 1089"/>
                  <a:gd name="T38" fmla="*/ 19 w 956"/>
                  <a:gd name="T39" fmla="*/ 1070 h 1089"/>
                  <a:gd name="T40" fmla="*/ 115 w 956"/>
                  <a:gd name="T41" fmla="*/ 1070 h 1089"/>
                  <a:gd name="T42" fmla="*/ 510 w 956"/>
                  <a:gd name="T43" fmla="*/ 674 h 1089"/>
                  <a:gd name="T44" fmla="*/ 752 w 956"/>
                  <a:gd name="T45" fmla="*/ 432 h 1089"/>
                  <a:gd name="T46" fmla="*/ 787 w 956"/>
                  <a:gd name="T47" fmla="*/ 397 h 1089"/>
                  <a:gd name="T48" fmla="*/ 825 w 956"/>
                  <a:gd name="T49" fmla="*/ 435 h 1089"/>
                  <a:gd name="T50" fmla="*/ 548 w 956"/>
                  <a:gd name="T51" fmla="*/ 712 h 1089"/>
                  <a:gd name="T52" fmla="*/ 462 w 956"/>
                  <a:gd name="T53" fmla="*/ 893 h 1089"/>
                  <a:gd name="T54" fmla="*/ 557 w 956"/>
                  <a:gd name="T55" fmla="*/ 893 h 1089"/>
                  <a:gd name="T56" fmla="*/ 664 w 956"/>
                  <a:gd name="T57" fmla="*/ 758 h 1089"/>
                  <a:gd name="T58" fmla="*/ 529 w 956"/>
                  <a:gd name="T59" fmla="*/ 864 h 1089"/>
                  <a:gd name="T60" fmla="*/ 491 w 956"/>
                  <a:gd name="T61" fmla="*/ 864 h 1089"/>
                  <a:gd name="T62" fmla="*/ 716 w 956"/>
                  <a:gd name="T63" fmla="*/ 601 h 1089"/>
                  <a:gd name="T64" fmla="*/ 854 w 956"/>
                  <a:gd name="T65" fmla="*/ 463 h 1089"/>
                  <a:gd name="T66" fmla="*/ 759 w 956"/>
                  <a:gd name="T67" fmla="*/ 368 h 1089"/>
                  <a:gd name="T68" fmla="*/ 86 w 956"/>
                  <a:gd name="T69" fmla="*/ 1041 h 1089"/>
                  <a:gd name="T70" fmla="*/ 40 w 956"/>
                  <a:gd name="T71" fmla="*/ 1022 h 1089"/>
                  <a:gd name="T72" fmla="*/ 564 w 956"/>
                  <a:gd name="T73" fmla="*/ 487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56" h="1089">
                    <a:moveTo>
                      <a:pt x="564" y="487"/>
                    </a:moveTo>
                    <a:cubicBezTo>
                      <a:pt x="930" y="121"/>
                      <a:pt x="930" y="121"/>
                      <a:pt x="930" y="121"/>
                    </a:cubicBezTo>
                    <a:cubicBezTo>
                      <a:pt x="956" y="95"/>
                      <a:pt x="956" y="52"/>
                      <a:pt x="930" y="26"/>
                    </a:cubicBezTo>
                    <a:cubicBezTo>
                      <a:pt x="903" y="0"/>
                      <a:pt x="861" y="0"/>
                      <a:pt x="835" y="26"/>
                    </a:cubicBezTo>
                    <a:cubicBezTo>
                      <a:pt x="714" y="147"/>
                      <a:pt x="714" y="147"/>
                      <a:pt x="714" y="147"/>
                    </a:cubicBezTo>
                    <a:cubicBezTo>
                      <a:pt x="714" y="147"/>
                      <a:pt x="714" y="147"/>
                      <a:pt x="714" y="147"/>
                    </a:cubicBezTo>
                    <a:cubicBezTo>
                      <a:pt x="518" y="342"/>
                      <a:pt x="518" y="342"/>
                      <a:pt x="518" y="342"/>
                    </a:cubicBezTo>
                    <a:cubicBezTo>
                      <a:pt x="383" y="477"/>
                      <a:pt x="383" y="477"/>
                      <a:pt x="383" y="477"/>
                    </a:cubicBezTo>
                    <a:cubicBezTo>
                      <a:pt x="383" y="477"/>
                      <a:pt x="383" y="477"/>
                      <a:pt x="383" y="477"/>
                    </a:cubicBezTo>
                    <a:cubicBezTo>
                      <a:pt x="263" y="598"/>
                      <a:pt x="263" y="598"/>
                      <a:pt x="263" y="598"/>
                    </a:cubicBezTo>
                    <a:cubicBezTo>
                      <a:pt x="252" y="609"/>
                      <a:pt x="235" y="609"/>
                      <a:pt x="225" y="598"/>
                    </a:cubicBezTo>
                    <a:cubicBezTo>
                      <a:pt x="214" y="588"/>
                      <a:pt x="214" y="571"/>
                      <a:pt x="225" y="560"/>
                    </a:cubicBezTo>
                    <a:cubicBezTo>
                      <a:pt x="382" y="403"/>
                      <a:pt x="382" y="403"/>
                      <a:pt x="382" y="403"/>
                    </a:cubicBezTo>
                    <a:cubicBezTo>
                      <a:pt x="526" y="259"/>
                      <a:pt x="526" y="259"/>
                      <a:pt x="526" y="259"/>
                    </a:cubicBezTo>
                    <a:cubicBezTo>
                      <a:pt x="552" y="232"/>
                      <a:pt x="552" y="190"/>
                      <a:pt x="526" y="164"/>
                    </a:cubicBezTo>
                    <a:cubicBezTo>
                      <a:pt x="500" y="137"/>
                      <a:pt x="457" y="137"/>
                      <a:pt x="431" y="164"/>
                    </a:cubicBezTo>
                    <a:cubicBezTo>
                      <a:pt x="282" y="312"/>
                      <a:pt x="282" y="312"/>
                      <a:pt x="282" y="312"/>
                    </a:cubicBezTo>
                    <a:cubicBezTo>
                      <a:pt x="274" y="320"/>
                      <a:pt x="274" y="333"/>
                      <a:pt x="282" y="341"/>
                    </a:cubicBezTo>
                    <a:cubicBezTo>
                      <a:pt x="290" y="349"/>
                      <a:pt x="303" y="349"/>
                      <a:pt x="311" y="341"/>
                    </a:cubicBezTo>
                    <a:cubicBezTo>
                      <a:pt x="460" y="192"/>
                      <a:pt x="460" y="192"/>
                      <a:pt x="460" y="192"/>
                    </a:cubicBezTo>
                    <a:cubicBezTo>
                      <a:pt x="470" y="182"/>
                      <a:pt x="487" y="182"/>
                      <a:pt x="498" y="192"/>
                    </a:cubicBezTo>
                    <a:cubicBezTo>
                      <a:pt x="508" y="203"/>
                      <a:pt x="508" y="220"/>
                      <a:pt x="498" y="230"/>
                    </a:cubicBezTo>
                    <a:cubicBezTo>
                      <a:pt x="353" y="375"/>
                      <a:pt x="353" y="375"/>
                      <a:pt x="353" y="375"/>
                    </a:cubicBezTo>
                    <a:cubicBezTo>
                      <a:pt x="196" y="532"/>
                      <a:pt x="196" y="532"/>
                      <a:pt x="196" y="532"/>
                    </a:cubicBezTo>
                    <a:cubicBezTo>
                      <a:pt x="183" y="544"/>
                      <a:pt x="176" y="561"/>
                      <a:pt x="176" y="579"/>
                    </a:cubicBezTo>
                    <a:cubicBezTo>
                      <a:pt x="176" y="597"/>
                      <a:pt x="183" y="614"/>
                      <a:pt x="196" y="627"/>
                    </a:cubicBezTo>
                    <a:cubicBezTo>
                      <a:pt x="209" y="640"/>
                      <a:pt x="226" y="646"/>
                      <a:pt x="244" y="646"/>
                    </a:cubicBezTo>
                    <a:cubicBezTo>
                      <a:pt x="261" y="646"/>
                      <a:pt x="278" y="640"/>
                      <a:pt x="291" y="627"/>
                    </a:cubicBezTo>
                    <a:cubicBezTo>
                      <a:pt x="482" y="436"/>
                      <a:pt x="482" y="436"/>
                      <a:pt x="482" y="436"/>
                    </a:cubicBezTo>
                    <a:cubicBezTo>
                      <a:pt x="863" y="55"/>
                      <a:pt x="863" y="55"/>
                      <a:pt x="863" y="55"/>
                    </a:cubicBezTo>
                    <a:cubicBezTo>
                      <a:pt x="874" y="44"/>
                      <a:pt x="891" y="44"/>
                      <a:pt x="901" y="55"/>
                    </a:cubicBezTo>
                    <a:cubicBezTo>
                      <a:pt x="912" y="65"/>
                      <a:pt x="912" y="82"/>
                      <a:pt x="901" y="93"/>
                    </a:cubicBezTo>
                    <a:cubicBezTo>
                      <a:pt x="657" y="337"/>
                      <a:pt x="657" y="337"/>
                      <a:pt x="657" y="337"/>
                    </a:cubicBezTo>
                    <a:cubicBezTo>
                      <a:pt x="657" y="337"/>
                      <a:pt x="657" y="337"/>
                      <a:pt x="657" y="337"/>
                    </a:cubicBezTo>
                    <a:cubicBezTo>
                      <a:pt x="571" y="422"/>
                      <a:pt x="571" y="422"/>
                      <a:pt x="571" y="422"/>
                    </a:cubicBezTo>
                    <a:cubicBezTo>
                      <a:pt x="450" y="544"/>
                      <a:pt x="450" y="544"/>
                      <a:pt x="450" y="544"/>
                    </a:cubicBezTo>
                    <a:cubicBezTo>
                      <a:pt x="450" y="544"/>
                      <a:pt x="450" y="544"/>
                      <a:pt x="450" y="544"/>
                    </a:cubicBezTo>
                    <a:cubicBezTo>
                      <a:pt x="19" y="974"/>
                      <a:pt x="19" y="974"/>
                      <a:pt x="19" y="974"/>
                    </a:cubicBezTo>
                    <a:cubicBezTo>
                      <a:pt x="7" y="987"/>
                      <a:pt x="0" y="1004"/>
                      <a:pt x="0" y="1022"/>
                    </a:cubicBezTo>
                    <a:cubicBezTo>
                      <a:pt x="0" y="1040"/>
                      <a:pt x="7" y="1057"/>
                      <a:pt x="19" y="1070"/>
                    </a:cubicBezTo>
                    <a:cubicBezTo>
                      <a:pt x="33" y="1083"/>
                      <a:pt x="50" y="1089"/>
                      <a:pt x="67" y="1089"/>
                    </a:cubicBezTo>
                    <a:cubicBezTo>
                      <a:pt x="84" y="1089"/>
                      <a:pt x="102" y="1083"/>
                      <a:pt x="115" y="1070"/>
                    </a:cubicBezTo>
                    <a:cubicBezTo>
                      <a:pt x="510" y="674"/>
                      <a:pt x="510" y="674"/>
                      <a:pt x="510" y="674"/>
                    </a:cubicBezTo>
                    <a:cubicBezTo>
                      <a:pt x="510" y="674"/>
                      <a:pt x="510" y="674"/>
                      <a:pt x="510" y="674"/>
                    </a:cubicBezTo>
                    <a:cubicBezTo>
                      <a:pt x="667" y="517"/>
                      <a:pt x="667" y="517"/>
                      <a:pt x="667" y="517"/>
                    </a:cubicBezTo>
                    <a:cubicBezTo>
                      <a:pt x="752" y="432"/>
                      <a:pt x="752" y="432"/>
                      <a:pt x="752" y="432"/>
                    </a:cubicBezTo>
                    <a:cubicBezTo>
                      <a:pt x="752" y="432"/>
                      <a:pt x="752" y="432"/>
                      <a:pt x="752" y="432"/>
                    </a:cubicBezTo>
                    <a:cubicBezTo>
                      <a:pt x="787" y="397"/>
                      <a:pt x="787" y="397"/>
                      <a:pt x="787" y="397"/>
                    </a:cubicBezTo>
                    <a:cubicBezTo>
                      <a:pt x="798" y="386"/>
                      <a:pt x="815" y="386"/>
                      <a:pt x="825" y="397"/>
                    </a:cubicBezTo>
                    <a:cubicBezTo>
                      <a:pt x="836" y="407"/>
                      <a:pt x="836" y="424"/>
                      <a:pt x="825" y="435"/>
                    </a:cubicBezTo>
                    <a:cubicBezTo>
                      <a:pt x="548" y="712"/>
                      <a:pt x="548" y="712"/>
                      <a:pt x="548" y="712"/>
                    </a:cubicBezTo>
                    <a:cubicBezTo>
                      <a:pt x="548" y="712"/>
                      <a:pt x="548" y="712"/>
                      <a:pt x="548" y="712"/>
                    </a:cubicBezTo>
                    <a:cubicBezTo>
                      <a:pt x="462" y="798"/>
                      <a:pt x="462" y="798"/>
                      <a:pt x="462" y="798"/>
                    </a:cubicBezTo>
                    <a:cubicBezTo>
                      <a:pt x="436" y="824"/>
                      <a:pt x="436" y="867"/>
                      <a:pt x="462" y="893"/>
                    </a:cubicBezTo>
                    <a:cubicBezTo>
                      <a:pt x="475" y="906"/>
                      <a:pt x="492" y="913"/>
                      <a:pt x="510" y="913"/>
                    </a:cubicBezTo>
                    <a:cubicBezTo>
                      <a:pt x="528" y="913"/>
                      <a:pt x="545" y="906"/>
                      <a:pt x="557" y="893"/>
                    </a:cubicBezTo>
                    <a:cubicBezTo>
                      <a:pt x="664" y="787"/>
                      <a:pt x="664" y="787"/>
                      <a:pt x="664" y="787"/>
                    </a:cubicBezTo>
                    <a:cubicBezTo>
                      <a:pt x="672" y="779"/>
                      <a:pt x="672" y="766"/>
                      <a:pt x="664" y="758"/>
                    </a:cubicBezTo>
                    <a:cubicBezTo>
                      <a:pt x="656" y="750"/>
                      <a:pt x="643" y="750"/>
                      <a:pt x="635" y="758"/>
                    </a:cubicBezTo>
                    <a:cubicBezTo>
                      <a:pt x="529" y="864"/>
                      <a:pt x="529" y="864"/>
                      <a:pt x="529" y="864"/>
                    </a:cubicBezTo>
                    <a:cubicBezTo>
                      <a:pt x="524" y="869"/>
                      <a:pt x="517" y="872"/>
                      <a:pt x="510" y="872"/>
                    </a:cubicBezTo>
                    <a:cubicBezTo>
                      <a:pt x="503" y="872"/>
                      <a:pt x="496" y="869"/>
                      <a:pt x="491" y="864"/>
                    </a:cubicBezTo>
                    <a:cubicBezTo>
                      <a:pt x="480" y="854"/>
                      <a:pt x="480" y="837"/>
                      <a:pt x="491" y="826"/>
                    </a:cubicBezTo>
                    <a:cubicBezTo>
                      <a:pt x="716" y="601"/>
                      <a:pt x="716" y="601"/>
                      <a:pt x="716" y="601"/>
                    </a:cubicBezTo>
                    <a:cubicBezTo>
                      <a:pt x="716" y="601"/>
                      <a:pt x="716" y="601"/>
                      <a:pt x="716" y="601"/>
                    </a:cubicBezTo>
                    <a:cubicBezTo>
                      <a:pt x="854" y="463"/>
                      <a:pt x="854" y="463"/>
                      <a:pt x="854" y="463"/>
                    </a:cubicBezTo>
                    <a:cubicBezTo>
                      <a:pt x="880" y="437"/>
                      <a:pt x="880" y="394"/>
                      <a:pt x="854" y="368"/>
                    </a:cubicBezTo>
                    <a:cubicBezTo>
                      <a:pt x="828" y="342"/>
                      <a:pt x="785" y="342"/>
                      <a:pt x="759" y="368"/>
                    </a:cubicBezTo>
                    <a:cubicBezTo>
                      <a:pt x="620" y="507"/>
                      <a:pt x="620" y="507"/>
                      <a:pt x="620" y="507"/>
                    </a:cubicBezTo>
                    <a:cubicBezTo>
                      <a:pt x="86" y="1041"/>
                      <a:pt x="86" y="1041"/>
                      <a:pt x="86" y="1041"/>
                    </a:cubicBezTo>
                    <a:cubicBezTo>
                      <a:pt x="76" y="1051"/>
                      <a:pt x="59" y="1051"/>
                      <a:pt x="48" y="1041"/>
                    </a:cubicBezTo>
                    <a:cubicBezTo>
                      <a:pt x="43" y="1036"/>
                      <a:pt x="40" y="1029"/>
                      <a:pt x="40" y="1022"/>
                    </a:cubicBezTo>
                    <a:cubicBezTo>
                      <a:pt x="40" y="1015"/>
                      <a:pt x="43" y="1008"/>
                      <a:pt x="48" y="1003"/>
                    </a:cubicBezTo>
                    <a:cubicBezTo>
                      <a:pt x="564" y="487"/>
                      <a:pt x="564" y="487"/>
                      <a:pt x="564" y="487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9166225" y="3451225"/>
                <a:ext cx="1031875" cy="1031875"/>
              </a:xfrm>
              <a:custGeom>
                <a:avLst/>
                <a:gdLst>
                  <a:gd name="T0" fmla="*/ 67 w 592"/>
                  <a:gd name="T1" fmla="*/ 593 h 593"/>
                  <a:gd name="T2" fmla="*/ 19 w 592"/>
                  <a:gd name="T3" fmla="*/ 573 h 593"/>
                  <a:gd name="T4" fmla="*/ 0 w 592"/>
                  <a:gd name="T5" fmla="*/ 525 h 593"/>
                  <a:gd name="T6" fmla="*/ 19 w 592"/>
                  <a:gd name="T7" fmla="*/ 478 h 593"/>
                  <a:gd name="T8" fmla="*/ 470 w 592"/>
                  <a:gd name="T9" fmla="*/ 27 h 593"/>
                  <a:gd name="T10" fmla="*/ 566 w 592"/>
                  <a:gd name="T11" fmla="*/ 27 h 593"/>
                  <a:gd name="T12" fmla="*/ 566 w 592"/>
                  <a:gd name="T13" fmla="*/ 122 h 593"/>
                  <a:gd name="T14" fmla="*/ 115 w 592"/>
                  <a:gd name="T15" fmla="*/ 573 h 593"/>
                  <a:gd name="T16" fmla="*/ 67 w 592"/>
                  <a:gd name="T17" fmla="*/ 593 h 593"/>
                  <a:gd name="T18" fmla="*/ 518 w 592"/>
                  <a:gd name="T19" fmla="*/ 47 h 593"/>
                  <a:gd name="T20" fmla="*/ 499 w 592"/>
                  <a:gd name="T21" fmla="*/ 55 h 593"/>
                  <a:gd name="T22" fmla="*/ 48 w 592"/>
                  <a:gd name="T23" fmla="*/ 506 h 593"/>
                  <a:gd name="T24" fmla="*/ 40 w 592"/>
                  <a:gd name="T25" fmla="*/ 525 h 593"/>
                  <a:gd name="T26" fmla="*/ 48 w 592"/>
                  <a:gd name="T27" fmla="*/ 544 h 593"/>
                  <a:gd name="T28" fmla="*/ 67 w 592"/>
                  <a:gd name="T29" fmla="*/ 552 h 593"/>
                  <a:gd name="T30" fmla="*/ 86 w 592"/>
                  <a:gd name="T31" fmla="*/ 544 h 593"/>
                  <a:gd name="T32" fmla="*/ 537 w 592"/>
                  <a:gd name="T33" fmla="*/ 93 h 593"/>
                  <a:gd name="T34" fmla="*/ 537 w 592"/>
                  <a:gd name="T35" fmla="*/ 55 h 593"/>
                  <a:gd name="T36" fmla="*/ 518 w 592"/>
                  <a:gd name="T37" fmla="*/ 47 h 593"/>
                  <a:gd name="T38" fmla="*/ 551 w 592"/>
                  <a:gd name="T39" fmla="*/ 108 h 593"/>
                  <a:gd name="T40" fmla="*/ 551 w 592"/>
                  <a:gd name="T41" fmla="*/ 10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3">
                    <a:moveTo>
                      <a:pt x="67" y="593"/>
                    </a:moveTo>
                    <a:cubicBezTo>
                      <a:pt x="49" y="593"/>
                      <a:pt x="32" y="586"/>
                      <a:pt x="19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1"/>
                      <a:pt x="19" y="478"/>
                    </a:cubicBezTo>
                    <a:cubicBezTo>
                      <a:pt x="470" y="27"/>
                      <a:pt x="470" y="27"/>
                      <a:pt x="470" y="27"/>
                    </a:cubicBezTo>
                    <a:cubicBezTo>
                      <a:pt x="497" y="0"/>
                      <a:pt x="539" y="0"/>
                      <a:pt x="566" y="27"/>
                    </a:cubicBezTo>
                    <a:cubicBezTo>
                      <a:pt x="592" y="53"/>
                      <a:pt x="592" y="96"/>
                      <a:pt x="566" y="122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6"/>
                      <a:pt x="85" y="593"/>
                      <a:pt x="67" y="593"/>
                    </a:cubicBezTo>
                    <a:close/>
                    <a:moveTo>
                      <a:pt x="518" y="47"/>
                    </a:moveTo>
                    <a:cubicBezTo>
                      <a:pt x="511" y="47"/>
                      <a:pt x="504" y="50"/>
                      <a:pt x="499" y="55"/>
                    </a:cubicBezTo>
                    <a:cubicBezTo>
                      <a:pt x="48" y="506"/>
                      <a:pt x="48" y="506"/>
                      <a:pt x="48" y="506"/>
                    </a:cubicBezTo>
                    <a:cubicBezTo>
                      <a:pt x="43" y="511"/>
                      <a:pt x="40" y="518"/>
                      <a:pt x="40" y="525"/>
                    </a:cubicBezTo>
                    <a:cubicBezTo>
                      <a:pt x="40" y="533"/>
                      <a:pt x="43" y="539"/>
                      <a:pt x="48" y="544"/>
                    </a:cubicBezTo>
                    <a:cubicBezTo>
                      <a:pt x="53" y="549"/>
                      <a:pt x="60" y="552"/>
                      <a:pt x="67" y="552"/>
                    </a:cubicBezTo>
                    <a:cubicBezTo>
                      <a:pt x="74" y="552"/>
                      <a:pt x="81" y="549"/>
                      <a:pt x="86" y="544"/>
                    </a:cubicBezTo>
                    <a:cubicBezTo>
                      <a:pt x="537" y="93"/>
                      <a:pt x="537" y="93"/>
                      <a:pt x="537" y="93"/>
                    </a:cubicBezTo>
                    <a:cubicBezTo>
                      <a:pt x="548" y="83"/>
                      <a:pt x="548" y="66"/>
                      <a:pt x="537" y="55"/>
                    </a:cubicBezTo>
                    <a:cubicBezTo>
                      <a:pt x="532" y="50"/>
                      <a:pt x="525" y="47"/>
                      <a:pt x="518" y="47"/>
                    </a:cubicBezTo>
                    <a:close/>
                    <a:moveTo>
                      <a:pt x="551" y="108"/>
                    </a:moveTo>
                    <a:cubicBezTo>
                      <a:pt x="551" y="108"/>
                      <a:pt x="551" y="108"/>
                      <a:pt x="551" y="10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7"/>
              <p:cNvSpPr>
                <a:spLocks noEditPoints="1"/>
              </p:cNvSpPr>
              <p:nvPr/>
            </p:nvSpPr>
            <p:spPr bwMode="auto">
              <a:xfrm>
                <a:off x="13400088" y="195262"/>
                <a:ext cx="1031875" cy="1030288"/>
              </a:xfrm>
              <a:custGeom>
                <a:avLst/>
                <a:gdLst>
                  <a:gd name="T0" fmla="*/ 67 w 592"/>
                  <a:gd name="T1" fmla="*/ 593 h 593"/>
                  <a:gd name="T2" fmla="*/ 20 w 592"/>
                  <a:gd name="T3" fmla="*/ 573 h 593"/>
                  <a:gd name="T4" fmla="*/ 0 w 592"/>
                  <a:gd name="T5" fmla="*/ 525 h 593"/>
                  <a:gd name="T6" fmla="*/ 20 w 592"/>
                  <a:gd name="T7" fmla="*/ 478 h 593"/>
                  <a:gd name="T8" fmla="*/ 471 w 592"/>
                  <a:gd name="T9" fmla="*/ 27 h 593"/>
                  <a:gd name="T10" fmla="*/ 566 w 592"/>
                  <a:gd name="T11" fmla="*/ 27 h 593"/>
                  <a:gd name="T12" fmla="*/ 566 w 592"/>
                  <a:gd name="T13" fmla="*/ 122 h 593"/>
                  <a:gd name="T14" fmla="*/ 115 w 592"/>
                  <a:gd name="T15" fmla="*/ 573 h 593"/>
                  <a:gd name="T16" fmla="*/ 67 w 592"/>
                  <a:gd name="T17" fmla="*/ 593 h 593"/>
                  <a:gd name="T18" fmla="*/ 519 w 592"/>
                  <a:gd name="T19" fmla="*/ 47 h 593"/>
                  <a:gd name="T20" fmla="*/ 500 w 592"/>
                  <a:gd name="T21" fmla="*/ 55 h 593"/>
                  <a:gd name="T22" fmla="*/ 49 w 592"/>
                  <a:gd name="T23" fmla="*/ 506 h 593"/>
                  <a:gd name="T24" fmla="*/ 41 w 592"/>
                  <a:gd name="T25" fmla="*/ 525 h 593"/>
                  <a:gd name="T26" fmla="*/ 49 w 592"/>
                  <a:gd name="T27" fmla="*/ 544 h 593"/>
                  <a:gd name="T28" fmla="*/ 67 w 592"/>
                  <a:gd name="T29" fmla="*/ 552 h 593"/>
                  <a:gd name="T30" fmla="*/ 86 w 592"/>
                  <a:gd name="T31" fmla="*/ 544 h 593"/>
                  <a:gd name="T32" fmla="*/ 538 w 592"/>
                  <a:gd name="T33" fmla="*/ 93 h 593"/>
                  <a:gd name="T34" fmla="*/ 538 w 592"/>
                  <a:gd name="T35" fmla="*/ 55 h 593"/>
                  <a:gd name="T36" fmla="*/ 519 w 592"/>
                  <a:gd name="T37" fmla="*/ 47 h 593"/>
                  <a:gd name="T38" fmla="*/ 552 w 592"/>
                  <a:gd name="T39" fmla="*/ 108 h 593"/>
                  <a:gd name="T40" fmla="*/ 552 w 592"/>
                  <a:gd name="T41" fmla="*/ 10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3">
                    <a:moveTo>
                      <a:pt x="67" y="593"/>
                    </a:moveTo>
                    <a:cubicBezTo>
                      <a:pt x="49" y="593"/>
                      <a:pt x="33" y="586"/>
                      <a:pt x="20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8"/>
                    </a:cubicBezTo>
                    <a:cubicBezTo>
                      <a:pt x="471" y="27"/>
                      <a:pt x="471" y="27"/>
                      <a:pt x="471" y="27"/>
                    </a:cubicBezTo>
                    <a:cubicBezTo>
                      <a:pt x="497" y="0"/>
                      <a:pt x="540" y="0"/>
                      <a:pt x="566" y="27"/>
                    </a:cubicBezTo>
                    <a:cubicBezTo>
                      <a:pt x="592" y="53"/>
                      <a:pt x="592" y="96"/>
                      <a:pt x="566" y="122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6"/>
                      <a:pt x="85" y="593"/>
                      <a:pt x="67" y="593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50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3" y="511"/>
                      <a:pt x="41" y="518"/>
                      <a:pt x="41" y="525"/>
                    </a:cubicBezTo>
                    <a:cubicBezTo>
                      <a:pt x="41" y="533"/>
                      <a:pt x="43" y="539"/>
                      <a:pt x="49" y="544"/>
                    </a:cubicBezTo>
                    <a:cubicBezTo>
                      <a:pt x="54" y="549"/>
                      <a:pt x="60" y="552"/>
                      <a:pt x="67" y="552"/>
                    </a:cubicBezTo>
                    <a:cubicBezTo>
                      <a:pt x="75" y="552"/>
                      <a:pt x="81" y="549"/>
                      <a:pt x="86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3"/>
                      <a:pt x="548" y="66"/>
                      <a:pt x="538" y="55"/>
                    </a:cubicBezTo>
                    <a:cubicBezTo>
                      <a:pt x="532" y="50"/>
                      <a:pt x="525" y="47"/>
                      <a:pt x="519" y="47"/>
                    </a:cubicBezTo>
                    <a:close/>
                    <a:moveTo>
                      <a:pt x="552" y="108"/>
                    </a:moveTo>
                    <a:cubicBezTo>
                      <a:pt x="552" y="108"/>
                      <a:pt x="552" y="108"/>
                      <a:pt x="552" y="10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/>
              <p:nvPr/>
            </p:nvSpPr>
            <p:spPr bwMode="auto">
              <a:xfrm>
                <a:off x="11841163" y="1271587"/>
                <a:ext cx="1528763" cy="1574800"/>
              </a:xfrm>
              <a:custGeom>
                <a:avLst/>
                <a:gdLst>
                  <a:gd name="T0" fmla="*/ 20 w 878"/>
                  <a:gd name="T1" fmla="*/ 719 h 906"/>
                  <a:gd name="T2" fmla="*/ 405 w 878"/>
                  <a:gd name="T3" fmla="*/ 429 h 906"/>
                  <a:gd name="T4" fmla="*/ 813 w 878"/>
                  <a:gd name="T5" fmla="*/ 59 h 906"/>
                  <a:gd name="T6" fmla="*/ 569 w 878"/>
                  <a:gd name="T7" fmla="*/ 340 h 906"/>
                  <a:gd name="T8" fmla="*/ 118 w 878"/>
                  <a:gd name="T9" fmla="*/ 792 h 906"/>
                  <a:gd name="T10" fmla="*/ 166 w 878"/>
                  <a:gd name="T11" fmla="*/ 906 h 906"/>
                  <a:gd name="T12" fmla="*/ 763 w 878"/>
                  <a:gd name="T13" fmla="*/ 337 h 906"/>
                  <a:gd name="T14" fmla="*/ 785 w 878"/>
                  <a:gd name="T15" fmla="*/ 315 h 906"/>
                  <a:gd name="T16" fmla="*/ 823 w 878"/>
                  <a:gd name="T17" fmla="*/ 315 h 906"/>
                  <a:gd name="T18" fmla="*/ 471 w 878"/>
                  <a:gd name="T19" fmla="*/ 705 h 906"/>
                  <a:gd name="T20" fmla="*/ 443 w 878"/>
                  <a:gd name="T21" fmla="*/ 733 h 906"/>
                  <a:gd name="T22" fmla="*/ 443 w 878"/>
                  <a:gd name="T23" fmla="*/ 828 h 906"/>
                  <a:gd name="T24" fmla="*/ 538 w 878"/>
                  <a:gd name="T25" fmla="*/ 828 h 906"/>
                  <a:gd name="T26" fmla="*/ 709 w 878"/>
                  <a:gd name="T27" fmla="*/ 628 h 906"/>
                  <a:gd name="T28" fmla="*/ 509 w 878"/>
                  <a:gd name="T29" fmla="*/ 800 h 906"/>
                  <a:gd name="T30" fmla="*/ 471 w 878"/>
                  <a:gd name="T31" fmla="*/ 762 h 906"/>
                  <a:gd name="T32" fmla="*/ 852 w 878"/>
                  <a:gd name="T33" fmla="*/ 381 h 906"/>
                  <a:gd name="T34" fmla="*/ 804 w 878"/>
                  <a:gd name="T35" fmla="*/ 266 h 906"/>
                  <a:gd name="T36" fmla="*/ 305 w 878"/>
                  <a:gd name="T37" fmla="*/ 737 h 906"/>
                  <a:gd name="T38" fmla="*/ 185 w 878"/>
                  <a:gd name="T39" fmla="*/ 858 h 906"/>
                  <a:gd name="T40" fmla="*/ 147 w 878"/>
                  <a:gd name="T41" fmla="*/ 858 h 906"/>
                  <a:gd name="T42" fmla="*/ 391 w 878"/>
                  <a:gd name="T43" fmla="*/ 576 h 906"/>
                  <a:gd name="T44" fmla="*/ 861 w 878"/>
                  <a:gd name="T45" fmla="*/ 78 h 906"/>
                  <a:gd name="T46" fmla="*/ 794 w 878"/>
                  <a:gd name="T47" fmla="*/ 10 h 906"/>
                  <a:gd name="T48" fmla="*/ 295 w 878"/>
                  <a:gd name="T49" fmla="*/ 481 h 906"/>
                  <a:gd name="T50" fmla="*/ 86 w 878"/>
                  <a:gd name="T51" fmla="*/ 690 h 906"/>
                  <a:gd name="T52" fmla="*/ 41 w 878"/>
                  <a:gd name="T53" fmla="*/ 671 h 906"/>
                  <a:gd name="T54" fmla="*/ 134 w 878"/>
                  <a:gd name="T55" fmla="*/ 566 h 906"/>
                  <a:gd name="T56" fmla="*/ 585 w 878"/>
                  <a:gd name="T57" fmla="*/ 115 h 906"/>
                  <a:gd name="T58" fmla="*/ 538 w 878"/>
                  <a:gd name="T59" fmla="*/ 0 h 906"/>
                  <a:gd name="T60" fmla="*/ 244 w 878"/>
                  <a:gd name="T61" fmla="*/ 266 h 906"/>
                  <a:gd name="T62" fmla="*/ 273 w 878"/>
                  <a:gd name="T63" fmla="*/ 295 h 906"/>
                  <a:gd name="T64" fmla="*/ 557 w 878"/>
                  <a:gd name="T65" fmla="*/ 49 h 906"/>
                  <a:gd name="T66" fmla="*/ 471 w 878"/>
                  <a:gd name="T67" fmla="*/ 172 h 906"/>
                  <a:gd name="T68" fmla="*/ 213 w 878"/>
                  <a:gd name="T69" fmla="*/ 430 h 906"/>
                  <a:gd name="T70" fmla="*/ 106 w 878"/>
                  <a:gd name="T71" fmla="*/ 538 h 906"/>
                  <a:gd name="T72" fmla="*/ 0 w 878"/>
                  <a:gd name="T73" fmla="*/ 671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06">
                    <a:moveTo>
                      <a:pt x="0" y="671"/>
                    </a:moveTo>
                    <a:cubicBezTo>
                      <a:pt x="0" y="689"/>
                      <a:pt x="7" y="706"/>
                      <a:pt x="20" y="719"/>
                    </a:cubicBezTo>
                    <a:cubicBezTo>
                      <a:pt x="46" y="745"/>
                      <a:pt x="89" y="745"/>
                      <a:pt x="115" y="719"/>
                    </a:cubicBezTo>
                    <a:cubicBezTo>
                      <a:pt x="405" y="429"/>
                      <a:pt x="405" y="429"/>
                      <a:pt x="405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6" y="48"/>
                      <a:pt x="803" y="48"/>
                      <a:pt x="813" y="59"/>
                    </a:cubicBezTo>
                    <a:cubicBezTo>
                      <a:pt x="823" y="69"/>
                      <a:pt x="823" y="86"/>
                      <a:pt x="813" y="97"/>
                    </a:cubicBezTo>
                    <a:cubicBezTo>
                      <a:pt x="569" y="340"/>
                      <a:pt x="569" y="340"/>
                      <a:pt x="569" y="340"/>
                    </a:cubicBezTo>
                    <a:cubicBezTo>
                      <a:pt x="362" y="548"/>
                      <a:pt x="362" y="548"/>
                      <a:pt x="362" y="548"/>
                    </a:cubicBezTo>
                    <a:cubicBezTo>
                      <a:pt x="118" y="792"/>
                      <a:pt x="118" y="792"/>
                      <a:pt x="118" y="792"/>
                    </a:cubicBezTo>
                    <a:cubicBezTo>
                      <a:pt x="92" y="818"/>
                      <a:pt x="92" y="860"/>
                      <a:pt x="118" y="887"/>
                    </a:cubicBezTo>
                    <a:cubicBezTo>
                      <a:pt x="131" y="899"/>
                      <a:pt x="148" y="906"/>
                      <a:pt x="166" y="906"/>
                    </a:cubicBezTo>
                    <a:cubicBezTo>
                      <a:pt x="184" y="906"/>
                      <a:pt x="201" y="899"/>
                      <a:pt x="312" y="788"/>
                    </a:cubicBezTo>
                    <a:cubicBezTo>
                      <a:pt x="763" y="337"/>
                      <a:pt x="763" y="337"/>
                      <a:pt x="763" y="33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7" y="307"/>
                      <a:pt x="804" y="307"/>
                    </a:cubicBezTo>
                    <a:cubicBezTo>
                      <a:pt x="811" y="307"/>
                      <a:pt x="818" y="310"/>
                      <a:pt x="823" y="315"/>
                    </a:cubicBezTo>
                    <a:cubicBezTo>
                      <a:pt x="834" y="325"/>
                      <a:pt x="834" y="342"/>
                      <a:pt x="823" y="353"/>
                    </a:cubicBezTo>
                    <a:cubicBezTo>
                      <a:pt x="471" y="705"/>
                      <a:pt x="471" y="705"/>
                      <a:pt x="471" y="705"/>
                    </a:cubicBezTo>
                    <a:cubicBezTo>
                      <a:pt x="471" y="705"/>
                      <a:pt x="471" y="705"/>
                      <a:pt x="471" y="705"/>
                    </a:cubicBezTo>
                    <a:cubicBezTo>
                      <a:pt x="443" y="733"/>
                      <a:pt x="443" y="733"/>
                      <a:pt x="443" y="733"/>
                    </a:cubicBezTo>
                    <a:cubicBezTo>
                      <a:pt x="430" y="746"/>
                      <a:pt x="423" y="763"/>
                      <a:pt x="423" y="781"/>
                    </a:cubicBezTo>
                    <a:cubicBezTo>
                      <a:pt x="423" y="799"/>
                      <a:pt x="430" y="815"/>
                      <a:pt x="443" y="828"/>
                    </a:cubicBezTo>
                    <a:cubicBezTo>
                      <a:pt x="456" y="841"/>
                      <a:pt x="472" y="848"/>
                      <a:pt x="490" y="848"/>
                    </a:cubicBezTo>
                    <a:cubicBezTo>
                      <a:pt x="508" y="848"/>
                      <a:pt x="525" y="841"/>
                      <a:pt x="538" y="828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9" y="620"/>
                      <a:pt x="681" y="628"/>
                    </a:cubicBezTo>
                    <a:cubicBezTo>
                      <a:pt x="509" y="800"/>
                      <a:pt x="509" y="800"/>
                      <a:pt x="509" y="800"/>
                    </a:cubicBezTo>
                    <a:cubicBezTo>
                      <a:pt x="499" y="810"/>
                      <a:pt x="482" y="810"/>
                      <a:pt x="471" y="800"/>
                    </a:cubicBezTo>
                    <a:cubicBezTo>
                      <a:pt x="461" y="789"/>
                      <a:pt x="461" y="772"/>
                      <a:pt x="471" y="762"/>
                    </a:cubicBezTo>
                    <a:cubicBezTo>
                      <a:pt x="824" y="409"/>
                      <a:pt x="824" y="409"/>
                      <a:pt x="824" y="409"/>
                    </a:cubicBezTo>
                    <a:cubicBezTo>
                      <a:pt x="852" y="381"/>
                      <a:pt x="852" y="381"/>
                      <a:pt x="852" y="381"/>
                    </a:cubicBezTo>
                    <a:cubicBezTo>
                      <a:pt x="878" y="355"/>
                      <a:pt x="878" y="312"/>
                      <a:pt x="852" y="286"/>
                    </a:cubicBezTo>
                    <a:cubicBezTo>
                      <a:pt x="839" y="273"/>
                      <a:pt x="822" y="266"/>
                      <a:pt x="804" y="266"/>
                    </a:cubicBezTo>
                    <a:cubicBezTo>
                      <a:pt x="786" y="266"/>
                      <a:pt x="769" y="273"/>
                      <a:pt x="757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5" y="858"/>
                      <a:pt x="185" y="858"/>
                      <a:pt x="185" y="858"/>
                    </a:cubicBezTo>
                    <a:cubicBezTo>
                      <a:pt x="180" y="863"/>
                      <a:pt x="173" y="866"/>
                      <a:pt x="166" y="866"/>
                    </a:cubicBezTo>
                    <a:cubicBezTo>
                      <a:pt x="158" y="866"/>
                      <a:pt x="152" y="863"/>
                      <a:pt x="147" y="858"/>
                    </a:cubicBezTo>
                    <a:cubicBezTo>
                      <a:pt x="136" y="848"/>
                      <a:pt x="136" y="831"/>
                      <a:pt x="147" y="820"/>
                    </a:cubicBezTo>
                    <a:cubicBezTo>
                      <a:pt x="391" y="576"/>
                      <a:pt x="391" y="576"/>
                      <a:pt x="391" y="576"/>
                    </a:cubicBezTo>
                    <a:cubicBezTo>
                      <a:pt x="842" y="125"/>
                      <a:pt x="842" y="125"/>
                      <a:pt x="842" y="125"/>
                    </a:cubicBezTo>
                    <a:cubicBezTo>
                      <a:pt x="854" y="112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2" y="30"/>
                    </a:cubicBezTo>
                    <a:cubicBezTo>
                      <a:pt x="829" y="17"/>
                      <a:pt x="811" y="10"/>
                      <a:pt x="794" y="10"/>
                    </a:cubicBezTo>
                    <a:cubicBezTo>
                      <a:pt x="777" y="10"/>
                      <a:pt x="760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6" y="700"/>
                      <a:pt x="59" y="700"/>
                      <a:pt x="49" y="690"/>
                    </a:cubicBezTo>
                    <a:cubicBezTo>
                      <a:pt x="43" y="685"/>
                      <a:pt x="41" y="678"/>
                      <a:pt x="41" y="671"/>
                    </a:cubicBezTo>
                    <a:cubicBezTo>
                      <a:pt x="41" y="664"/>
                      <a:pt x="43" y="657"/>
                      <a:pt x="49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2" y="89"/>
                      <a:pt x="612" y="46"/>
                      <a:pt x="585" y="20"/>
                    </a:cubicBezTo>
                    <a:cubicBezTo>
                      <a:pt x="573" y="7"/>
                      <a:pt x="556" y="0"/>
                      <a:pt x="538" y="0"/>
                    </a:cubicBezTo>
                    <a:cubicBezTo>
                      <a:pt x="520" y="0"/>
                      <a:pt x="503" y="7"/>
                      <a:pt x="490" y="20"/>
                    </a:cubicBezTo>
                    <a:cubicBezTo>
                      <a:pt x="244" y="266"/>
                      <a:pt x="244" y="266"/>
                      <a:pt x="244" y="266"/>
                    </a:cubicBezTo>
                    <a:cubicBezTo>
                      <a:pt x="236" y="274"/>
                      <a:pt x="236" y="287"/>
                      <a:pt x="244" y="295"/>
                    </a:cubicBezTo>
                    <a:cubicBezTo>
                      <a:pt x="252" y="303"/>
                      <a:pt x="265" y="303"/>
                      <a:pt x="273" y="295"/>
                    </a:cubicBezTo>
                    <a:cubicBezTo>
                      <a:pt x="519" y="49"/>
                      <a:pt x="519" y="49"/>
                      <a:pt x="519" y="49"/>
                    </a:cubicBezTo>
                    <a:cubicBezTo>
                      <a:pt x="529" y="38"/>
                      <a:pt x="546" y="38"/>
                      <a:pt x="557" y="49"/>
                    </a:cubicBezTo>
                    <a:cubicBezTo>
                      <a:pt x="567" y="59"/>
                      <a:pt x="567" y="76"/>
                      <a:pt x="557" y="86"/>
                    </a:cubicBezTo>
                    <a:cubicBezTo>
                      <a:pt x="471" y="172"/>
                      <a:pt x="471" y="172"/>
                      <a:pt x="471" y="172"/>
                    </a:cubicBezTo>
                    <a:cubicBezTo>
                      <a:pt x="471" y="172"/>
                      <a:pt x="471" y="172"/>
                      <a:pt x="471" y="172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6" y="538"/>
                      <a:pt x="106" y="538"/>
                      <a:pt x="106" y="538"/>
                    </a:cubicBezTo>
                    <a:cubicBezTo>
                      <a:pt x="106" y="538"/>
                      <a:pt x="106" y="538"/>
                      <a:pt x="106" y="538"/>
                    </a:cubicBezTo>
                    <a:cubicBezTo>
                      <a:pt x="20" y="623"/>
                      <a:pt x="20" y="623"/>
                      <a:pt x="20" y="623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/>
              <p:nvPr/>
            </p:nvSpPr>
            <p:spPr bwMode="auto">
              <a:xfrm>
                <a:off x="13050838" y="331787"/>
                <a:ext cx="863600" cy="857250"/>
              </a:xfrm>
              <a:custGeom>
                <a:avLst/>
                <a:gdLst>
                  <a:gd name="T0" fmla="*/ 23 w 496"/>
                  <a:gd name="T1" fmla="*/ 493 h 493"/>
                  <a:gd name="T2" fmla="*/ 8 w 496"/>
                  <a:gd name="T3" fmla="*/ 488 h 493"/>
                  <a:gd name="T4" fmla="*/ 8 w 496"/>
                  <a:gd name="T5" fmla="*/ 459 h 493"/>
                  <a:gd name="T6" fmla="*/ 459 w 496"/>
                  <a:gd name="T7" fmla="*/ 8 h 493"/>
                  <a:gd name="T8" fmla="*/ 488 w 496"/>
                  <a:gd name="T9" fmla="*/ 8 h 493"/>
                  <a:gd name="T10" fmla="*/ 488 w 496"/>
                  <a:gd name="T11" fmla="*/ 36 h 493"/>
                  <a:gd name="T12" fmla="*/ 37 w 496"/>
                  <a:gd name="T13" fmla="*/ 488 h 493"/>
                  <a:gd name="T14" fmla="*/ 23 w 496"/>
                  <a:gd name="T15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3">
                    <a:moveTo>
                      <a:pt x="23" y="493"/>
                    </a:moveTo>
                    <a:cubicBezTo>
                      <a:pt x="17" y="493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6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3"/>
                      <a:pt x="23" y="49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/>
              <p:nvPr/>
            </p:nvSpPr>
            <p:spPr bwMode="auto">
              <a:xfrm>
                <a:off x="9504363" y="3906837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4 w 514"/>
                  <a:gd name="T3" fmla="*/ 510 h 513"/>
                  <a:gd name="T4" fmla="*/ 4 w 514"/>
                  <a:gd name="T5" fmla="*/ 493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10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4" y="510"/>
                    </a:cubicBezTo>
                    <a:cubicBezTo>
                      <a:pt x="0" y="505"/>
                      <a:pt x="0" y="497"/>
                      <a:pt x="4" y="493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10"/>
                      <a:pt x="21" y="510"/>
                      <a:pt x="21" y="510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1"/>
              <p:cNvSpPr>
                <a:spLocks noEditPoints="1"/>
              </p:cNvSpPr>
              <p:nvPr/>
            </p:nvSpPr>
            <p:spPr bwMode="auto">
              <a:xfrm>
                <a:off x="10531475" y="2044700"/>
                <a:ext cx="896938" cy="890588"/>
              </a:xfrm>
              <a:custGeom>
                <a:avLst/>
                <a:gdLst>
                  <a:gd name="T0" fmla="*/ 364 w 515"/>
                  <a:gd name="T1" fmla="*/ 132 h 512"/>
                  <a:gd name="T2" fmla="*/ 5 w 515"/>
                  <a:gd name="T3" fmla="*/ 492 h 512"/>
                  <a:gd name="T4" fmla="*/ 5 w 515"/>
                  <a:gd name="T5" fmla="*/ 509 h 512"/>
                  <a:gd name="T6" fmla="*/ 13 w 515"/>
                  <a:gd name="T7" fmla="*/ 512 h 512"/>
                  <a:gd name="T8" fmla="*/ 22 w 515"/>
                  <a:gd name="T9" fmla="*/ 509 h 512"/>
                  <a:gd name="T10" fmla="*/ 372 w 515"/>
                  <a:gd name="T11" fmla="*/ 159 h 512"/>
                  <a:gd name="T12" fmla="*/ 365 w 515"/>
                  <a:gd name="T13" fmla="*/ 133 h 512"/>
                  <a:gd name="T14" fmla="*/ 364 w 515"/>
                  <a:gd name="T15" fmla="*/ 132 h 512"/>
                  <a:gd name="T16" fmla="*/ 501 w 515"/>
                  <a:gd name="T17" fmla="*/ 0 h 512"/>
                  <a:gd name="T18" fmla="*/ 493 w 515"/>
                  <a:gd name="T19" fmla="*/ 3 h 512"/>
                  <a:gd name="T20" fmla="*/ 392 w 515"/>
                  <a:gd name="T21" fmla="*/ 104 h 512"/>
                  <a:gd name="T22" fmla="*/ 393 w 515"/>
                  <a:gd name="T23" fmla="*/ 105 h 512"/>
                  <a:gd name="T24" fmla="*/ 407 w 515"/>
                  <a:gd name="T25" fmla="*/ 124 h 512"/>
                  <a:gd name="T26" fmla="*/ 510 w 515"/>
                  <a:gd name="T27" fmla="*/ 20 h 512"/>
                  <a:gd name="T28" fmla="*/ 510 w 515"/>
                  <a:gd name="T29" fmla="*/ 3 h 512"/>
                  <a:gd name="T30" fmla="*/ 501 w 515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5" h="512">
                    <a:moveTo>
                      <a:pt x="364" y="132"/>
                    </a:moveTo>
                    <a:cubicBezTo>
                      <a:pt x="5" y="492"/>
                      <a:pt x="5" y="492"/>
                      <a:pt x="5" y="492"/>
                    </a:cubicBezTo>
                    <a:cubicBezTo>
                      <a:pt x="0" y="496"/>
                      <a:pt x="0" y="504"/>
                      <a:pt x="5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2" y="509"/>
                    </a:cubicBezTo>
                    <a:cubicBezTo>
                      <a:pt x="372" y="159"/>
                      <a:pt x="372" y="159"/>
                      <a:pt x="372" y="159"/>
                    </a:cubicBezTo>
                    <a:cubicBezTo>
                      <a:pt x="374" y="150"/>
                      <a:pt x="371" y="140"/>
                      <a:pt x="365" y="133"/>
                    </a:cubicBezTo>
                    <a:cubicBezTo>
                      <a:pt x="364" y="133"/>
                      <a:pt x="364" y="133"/>
                      <a:pt x="364" y="132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392" y="104"/>
                      <a:pt x="392" y="104"/>
                      <a:pt x="392" y="104"/>
                    </a:cubicBezTo>
                    <a:cubicBezTo>
                      <a:pt x="393" y="104"/>
                      <a:pt x="393" y="104"/>
                      <a:pt x="393" y="105"/>
                    </a:cubicBezTo>
                    <a:cubicBezTo>
                      <a:pt x="399" y="110"/>
                      <a:pt x="403" y="117"/>
                      <a:pt x="407" y="124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5" y="16"/>
                      <a:pt x="515" y="8"/>
                      <a:pt x="510" y="3"/>
                    </a:cubicBezTo>
                    <a:cubicBezTo>
                      <a:pt x="508" y="1"/>
                      <a:pt x="505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/>
              <p:nvPr/>
            </p:nvSpPr>
            <p:spPr bwMode="auto">
              <a:xfrm>
                <a:off x="11164888" y="2225675"/>
                <a:ext cx="76200" cy="95250"/>
              </a:xfrm>
              <a:custGeom>
                <a:avLst/>
                <a:gdLst>
                  <a:gd name="T0" fmla="*/ 28 w 43"/>
                  <a:gd name="T1" fmla="*/ 0 h 55"/>
                  <a:gd name="T2" fmla="*/ 0 w 43"/>
                  <a:gd name="T3" fmla="*/ 28 h 55"/>
                  <a:gd name="T4" fmla="*/ 1 w 43"/>
                  <a:gd name="T5" fmla="*/ 29 h 55"/>
                  <a:gd name="T6" fmla="*/ 8 w 43"/>
                  <a:gd name="T7" fmla="*/ 55 h 55"/>
                  <a:gd name="T8" fmla="*/ 43 w 43"/>
                  <a:gd name="T9" fmla="*/ 20 h 55"/>
                  <a:gd name="T10" fmla="*/ 29 w 43"/>
                  <a:gd name="T11" fmla="*/ 1 h 55"/>
                  <a:gd name="T12" fmla="*/ 28 w 43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5">
                    <a:moveTo>
                      <a:pt x="28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7" y="36"/>
                      <a:pt x="10" y="46"/>
                      <a:pt x="8" y="55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39" y="13"/>
                      <a:pt x="35" y="6"/>
                      <a:pt x="29" y="1"/>
                    </a:cubicBezTo>
                    <a:cubicBezTo>
                      <a:pt x="29" y="0"/>
                      <a:pt x="29" y="0"/>
                      <a:pt x="2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3"/>
              <p:cNvSpPr>
                <a:spLocks noEditPoints="1"/>
              </p:cNvSpPr>
              <p:nvPr/>
            </p:nvSpPr>
            <p:spPr bwMode="auto">
              <a:xfrm>
                <a:off x="12847638" y="1344612"/>
                <a:ext cx="893763" cy="890588"/>
              </a:xfrm>
              <a:custGeom>
                <a:avLst/>
                <a:gdLst>
                  <a:gd name="T0" fmla="*/ 231 w 514"/>
                  <a:gd name="T1" fmla="*/ 265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250 w 514"/>
                  <a:gd name="T11" fmla="*/ 280 h 512"/>
                  <a:gd name="T12" fmla="*/ 245 w 514"/>
                  <a:gd name="T13" fmla="*/ 273 h 512"/>
                  <a:gd name="T14" fmla="*/ 231 w 514"/>
                  <a:gd name="T15" fmla="*/ 265 h 512"/>
                  <a:gd name="T16" fmla="*/ 501 w 514"/>
                  <a:gd name="T17" fmla="*/ 0 h 512"/>
                  <a:gd name="T18" fmla="*/ 493 w 514"/>
                  <a:gd name="T19" fmla="*/ 3 h 512"/>
                  <a:gd name="T20" fmla="*/ 262 w 514"/>
                  <a:gd name="T21" fmla="*/ 234 h 512"/>
                  <a:gd name="T22" fmla="*/ 274 w 514"/>
                  <a:gd name="T23" fmla="*/ 244 h 512"/>
                  <a:gd name="T24" fmla="*/ 279 w 514"/>
                  <a:gd name="T25" fmla="*/ 251 h 512"/>
                  <a:gd name="T26" fmla="*/ 509 w 514"/>
                  <a:gd name="T27" fmla="*/ 20 h 512"/>
                  <a:gd name="T28" fmla="*/ 509 w 514"/>
                  <a:gd name="T29" fmla="*/ 3 h 512"/>
                  <a:gd name="T30" fmla="*/ 501 w 514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4" h="512">
                    <a:moveTo>
                      <a:pt x="231" y="265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6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250" y="280"/>
                      <a:pt x="250" y="280"/>
                      <a:pt x="250" y="280"/>
                    </a:cubicBezTo>
                    <a:cubicBezTo>
                      <a:pt x="249" y="277"/>
                      <a:pt x="247" y="275"/>
                      <a:pt x="245" y="273"/>
                    </a:cubicBezTo>
                    <a:cubicBezTo>
                      <a:pt x="241" y="269"/>
                      <a:pt x="236" y="266"/>
                      <a:pt x="231" y="265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262" y="234"/>
                      <a:pt x="262" y="234"/>
                      <a:pt x="262" y="234"/>
                    </a:cubicBezTo>
                    <a:cubicBezTo>
                      <a:pt x="266" y="237"/>
                      <a:pt x="270" y="240"/>
                      <a:pt x="274" y="244"/>
                    </a:cubicBezTo>
                    <a:cubicBezTo>
                      <a:pt x="276" y="246"/>
                      <a:pt x="278" y="248"/>
                      <a:pt x="279" y="251"/>
                    </a:cubicBezTo>
                    <a:cubicBezTo>
                      <a:pt x="509" y="20"/>
                      <a:pt x="509" y="20"/>
                      <a:pt x="509" y="20"/>
                    </a:cubicBezTo>
                    <a:cubicBezTo>
                      <a:pt x="514" y="16"/>
                      <a:pt x="514" y="8"/>
                      <a:pt x="509" y="3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4"/>
              <p:cNvSpPr/>
              <p:nvPr/>
            </p:nvSpPr>
            <p:spPr bwMode="auto">
              <a:xfrm>
                <a:off x="13249275" y="1751012"/>
                <a:ext cx="84138" cy="80963"/>
              </a:xfrm>
              <a:custGeom>
                <a:avLst/>
                <a:gdLst>
                  <a:gd name="T0" fmla="*/ 31 w 48"/>
                  <a:gd name="T1" fmla="*/ 0 h 46"/>
                  <a:gd name="T2" fmla="*/ 0 w 48"/>
                  <a:gd name="T3" fmla="*/ 31 h 46"/>
                  <a:gd name="T4" fmla="*/ 14 w 48"/>
                  <a:gd name="T5" fmla="*/ 39 h 46"/>
                  <a:gd name="T6" fmla="*/ 19 w 48"/>
                  <a:gd name="T7" fmla="*/ 46 h 46"/>
                  <a:gd name="T8" fmla="*/ 48 w 48"/>
                  <a:gd name="T9" fmla="*/ 17 h 46"/>
                  <a:gd name="T10" fmla="*/ 43 w 48"/>
                  <a:gd name="T11" fmla="*/ 10 h 46"/>
                  <a:gd name="T12" fmla="*/ 31 w 48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6">
                    <a:moveTo>
                      <a:pt x="31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5" y="32"/>
                      <a:pt x="10" y="35"/>
                      <a:pt x="14" y="39"/>
                    </a:cubicBezTo>
                    <a:cubicBezTo>
                      <a:pt x="16" y="41"/>
                      <a:pt x="18" y="43"/>
                      <a:pt x="19" y="46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4"/>
                      <a:pt x="45" y="12"/>
                      <a:pt x="43" y="10"/>
                    </a:cubicBezTo>
                    <a:cubicBezTo>
                      <a:pt x="39" y="6"/>
                      <a:pt x="35" y="3"/>
                      <a:pt x="3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5"/>
              <p:cNvSpPr>
                <a:spLocks noEditPoints="1"/>
              </p:cNvSpPr>
              <p:nvPr/>
            </p:nvSpPr>
            <p:spPr bwMode="auto">
              <a:xfrm>
                <a:off x="9647238" y="3589337"/>
                <a:ext cx="895350" cy="890588"/>
              </a:xfrm>
              <a:custGeom>
                <a:avLst/>
                <a:gdLst>
                  <a:gd name="T0" fmla="*/ 385 w 514"/>
                  <a:gd name="T1" fmla="*/ 111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402 w 514"/>
                  <a:gd name="T11" fmla="*/ 129 h 512"/>
                  <a:gd name="T12" fmla="*/ 394 w 514"/>
                  <a:gd name="T13" fmla="*/ 123 h 512"/>
                  <a:gd name="T14" fmla="*/ 385 w 514"/>
                  <a:gd name="T15" fmla="*/ 111 h 512"/>
                  <a:gd name="T16" fmla="*/ 501 w 514"/>
                  <a:gd name="T17" fmla="*/ 0 h 512"/>
                  <a:gd name="T18" fmla="*/ 493 w 514"/>
                  <a:gd name="T19" fmla="*/ 4 h 512"/>
                  <a:gd name="T20" fmla="*/ 416 w 514"/>
                  <a:gd name="T21" fmla="*/ 81 h 512"/>
                  <a:gd name="T22" fmla="*/ 423 w 514"/>
                  <a:gd name="T23" fmla="*/ 94 h 512"/>
                  <a:gd name="T24" fmla="*/ 431 w 514"/>
                  <a:gd name="T25" fmla="*/ 99 h 512"/>
                  <a:gd name="T26" fmla="*/ 510 w 514"/>
                  <a:gd name="T27" fmla="*/ 21 h 512"/>
                  <a:gd name="T28" fmla="*/ 510 w 514"/>
                  <a:gd name="T29" fmla="*/ 4 h 512"/>
                  <a:gd name="T30" fmla="*/ 501 w 514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4" h="512">
                    <a:moveTo>
                      <a:pt x="385" y="111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7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402" y="129"/>
                      <a:pt x="402" y="129"/>
                      <a:pt x="402" y="129"/>
                    </a:cubicBezTo>
                    <a:cubicBezTo>
                      <a:pt x="399" y="127"/>
                      <a:pt x="397" y="125"/>
                      <a:pt x="394" y="123"/>
                    </a:cubicBezTo>
                    <a:cubicBezTo>
                      <a:pt x="391" y="119"/>
                      <a:pt x="388" y="115"/>
                      <a:pt x="385" y="111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4"/>
                    </a:cubicBezTo>
                    <a:cubicBezTo>
                      <a:pt x="416" y="81"/>
                      <a:pt x="416" y="81"/>
                      <a:pt x="416" y="81"/>
                    </a:cubicBezTo>
                    <a:cubicBezTo>
                      <a:pt x="417" y="86"/>
                      <a:pt x="419" y="90"/>
                      <a:pt x="423" y="94"/>
                    </a:cubicBezTo>
                    <a:cubicBezTo>
                      <a:pt x="425" y="96"/>
                      <a:pt x="428" y="98"/>
                      <a:pt x="431" y="99"/>
                    </a:cubicBezTo>
                    <a:cubicBezTo>
                      <a:pt x="510" y="21"/>
                      <a:pt x="510" y="21"/>
                      <a:pt x="510" y="21"/>
                    </a:cubicBezTo>
                    <a:cubicBezTo>
                      <a:pt x="514" y="16"/>
                      <a:pt x="514" y="8"/>
                      <a:pt x="510" y="4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6"/>
              <p:cNvSpPr/>
              <p:nvPr/>
            </p:nvSpPr>
            <p:spPr bwMode="auto">
              <a:xfrm>
                <a:off x="10317163" y="3730625"/>
                <a:ext cx="80963" cy="82550"/>
              </a:xfrm>
              <a:custGeom>
                <a:avLst/>
                <a:gdLst>
                  <a:gd name="T0" fmla="*/ 31 w 46"/>
                  <a:gd name="T1" fmla="*/ 0 h 48"/>
                  <a:gd name="T2" fmla="*/ 0 w 46"/>
                  <a:gd name="T3" fmla="*/ 30 h 48"/>
                  <a:gd name="T4" fmla="*/ 9 w 46"/>
                  <a:gd name="T5" fmla="*/ 42 h 48"/>
                  <a:gd name="T6" fmla="*/ 17 w 46"/>
                  <a:gd name="T7" fmla="*/ 48 h 48"/>
                  <a:gd name="T8" fmla="*/ 46 w 46"/>
                  <a:gd name="T9" fmla="*/ 18 h 48"/>
                  <a:gd name="T10" fmla="*/ 38 w 46"/>
                  <a:gd name="T11" fmla="*/ 13 h 48"/>
                  <a:gd name="T12" fmla="*/ 31 w 46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48">
                    <a:moveTo>
                      <a:pt x="31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3" y="34"/>
                      <a:pt x="6" y="38"/>
                      <a:pt x="9" y="42"/>
                    </a:cubicBezTo>
                    <a:cubicBezTo>
                      <a:pt x="12" y="44"/>
                      <a:pt x="14" y="46"/>
                      <a:pt x="17" y="4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3" y="17"/>
                      <a:pt x="40" y="15"/>
                      <a:pt x="38" y="13"/>
                    </a:cubicBezTo>
                    <a:cubicBezTo>
                      <a:pt x="34" y="9"/>
                      <a:pt x="32" y="5"/>
                      <a:pt x="3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7"/>
              <p:cNvSpPr/>
              <p:nvPr/>
            </p:nvSpPr>
            <p:spPr bwMode="auto">
              <a:xfrm>
                <a:off x="13333413" y="5588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8"/>
              <p:cNvSpPr/>
              <p:nvPr/>
            </p:nvSpPr>
            <p:spPr bwMode="auto">
              <a:xfrm>
                <a:off x="13284200" y="6064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9"/>
              <p:cNvSpPr/>
              <p:nvPr/>
            </p:nvSpPr>
            <p:spPr bwMode="auto">
              <a:xfrm>
                <a:off x="13234988" y="655637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0"/>
              <p:cNvSpPr/>
              <p:nvPr/>
            </p:nvSpPr>
            <p:spPr bwMode="auto">
              <a:xfrm>
                <a:off x="13187363" y="70485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1"/>
              <p:cNvSpPr/>
              <p:nvPr/>
            </p:nvSpPr>
            <p:spPr bwMode="auto">
              <a:xfrm>
                <a:off x="13138150" y="75247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2"/>
              <p:cNvSpPr/>
              <p:nvPr/>
            </p:nvSpPr>
            <p:spPr bwMode="auto">
              <a:xfrm>
                <a:off x="13088938" y="801687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30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30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3"/>
              <p:cNvSpPr/>
              <p:nvPr/>
            </p:nvSpPr>
            <p:spPr bwMode="auto">
              <a:xfrm>
                <a:off x="13042900" y="850900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0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4"/>
              <p:cNvSpPr/>
              <p:nvPr/>
            </p:nvSpPr>
            <p:spPr bwMode="auto">
              <a:xfrm>
                <a:off x="10604500" y="40354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5"/>
              <p:cNvSpPr/>
              <p:nvPr/>
            </p:nvSpPr>
            <p:spPr bwMode="auto">
              <a:xfrm>
                <a:off x="10556875" y="408463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6"/>
              <p:cNvSpPr/>
              <p:nvPr/>
            </p:nvSpPr>
            <p:spPr bwMode="auto">
              <a:xfrm>
                <a:off x="10507663" y="413385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7"/>
              <p:cNvSpPr/>
              <p:nvPr/>
            </p:nvSpPr>
            <p:spPr bwMode="auto">
              <a:xfrm>
                <a:off x="10458450" y="418147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8"/>
              <p:cNvSpPr/>
              <p:nvPr/>
            </p:nvSpPr>
            <p:spPr bwMode="auto">
              <a:xfrm>
                <a:off x="10409238" y="4230687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1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9"/>
              <p:cNvSpPr/>
              <p:nvPr/>
            </p:nvSpPr>
            <p:spPr bwMode="auto">
              <a:xfrm>
                <a:off x="10361613" y="42799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0"/>
              <p:cNvSpPr/>
              <p:nvPr/>
            </p:nvSpPr>
            <p:spPr bwMode="auto">
              <a:xfrm>
                <a:off x="10313988" y="43275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0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1"/>
              <p:cNvSpPr/>
              <p:nvPr/>
            </p:nvSpPr>
            <p:spPr bwMode="auto">
              <a:xfrm>
                <a:off x="11820525" y="1662112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2"/>
              <p:cNvSpPr/>
              <p:nvPr/>
            </p:nvSpPr>
            <p:spPr bwMode="auto">
              <a:xfrm>
                <a:off x="11771313" y="171132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30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3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3"/>
              <p:cNvSpPr/>
              <p:nvPr/>
            </p:nvSpPr>
            <p:spPr bwMode="auto">
              <a:xfrm>
                <a:off x="11723688" y="176053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9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9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4"/>
              <p:cNvSpPr/>
              <p:nvPr/>
            </p:nvSpPr>
            <p:spPr bwMode="auto">
              <a:xfrm>
                <a:off x="11676063" y="1808162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5"/>
              <p:cNvSpPr/>
              <p:nvPr/>
            </p:nvSpPr>
            <p:spPr bwMode="auto">
              <a:xfrm>
                <a:off x="11626850" y="1857375"/>
                <a:ext cx="60325" cy="60325"/>
              </a:xfrm>
              <a:custGeom>
                <a:avLst/>
                <a:gdLst>
                  <a:gd name="T0" fmla="*/ 38 w 38"/>
                  <a:gd name="T1" fmla="*/ 0 h 38"/>
                  <a:gd name="T2" fmla="*/ 0 w 38"/>
                  <a:gd name="T3" fmla="*/ 10 h 38"/>
                  <a:gd name="T4" fmla="*/ 29 w 38"/>
                  <a:gd name="T5" fmla="*/ 38 h 38"/>
                  <a:gd name="T6" fmla="*/ 38 w 3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8">
                    <a:moveTo>
                      <a:pt x="38" y="0"/>
                    </a:moveTo>
                    <a:lnTo>
                      <a:pt x="0" y="10"/>
                    </a:lnTo>
                    <a:lnTo>
                      <a:pt x="29" y="3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36"/>
              <p:cNvSpPr/>
              <p:nvPr/>
            </p:nvSpPr>
            <p:spPr bwMode="auto">
              <a:xfrm>
                <a:off x="11577638" y="190658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9 h 38"/>
                  <a:gd name="T4" fmla="*/ 29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7"/>
              <p:cNvSpPr/>
              <p:nvPr/>
            </p:nvSpPr>
            <p:spPr bwMode="auto">
              <a:xfrm>
                <a:off x="11530013" y="19542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38"/>
              <p:cNvSpPr/>
              <p:nvPr/>
            </p:nvSpPr>
            <p:spPr bwMode="auto">
              <a:xfrm>
                <a:off x="12387263" y="2744787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9"/>
              <p:cNvSpPr/>
              <p:nvPr/>
            </p:nvSpPr>
            <p:spPr bwMode="auto">
              <a:xfrm>
                <a:off x="12339638" y="27924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40"/>
              <p:cNvSpPr/>
              <p:nvPr/>
            </p:nvSpPr>
            <p:spPr bwMode="auto">
              <a:xfrm>
                <a:off x="12290425" y="2841625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1"/>
              <p:cNvSpPr/>
              <p:nvPr/>
            </p:nvSpPr>
            <p:spPr bwMode="auto">
              <a:xfrm>
                <a:off x="12241213" y="288766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2"/>
              <p:cNvSpPr/>
              <p:nvPr/>
            </p:nvSpPr>
            <p:spPr bwMode="auto">
              <a:xfrm>
                <a:off x="12192000" y="293687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30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30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43"/>
              <p:cNvSpPr/>
              <p:nvPr/>
            </p:nvSpPr>
            <p:spPr bwMode="auto">
              <a:xfrm>
                <a:off x="12144375" y="298608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44"/>
              <p:cNvSpPr/>
              <p:nvPr/>
            </p:nvSpPr>
            <p:spPr bwMode="auto">
              <a:xfrm>
                <a:off x="12096750" y="3033712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 userDrawn="1"/>
          </p:nvGrpSpPr>
          <p:grpSpPr>
            <a:xfrm>
              <a:off x="-1092609" y="4388795"/>
              <a:ext cx="2852737" cy="3783013"/>
              <a:chOff x="5691188" y="-2789238"/>
              <a:chExt cx="2852737" cy="3783013"/>
            </a:xfrm>
          </p:grpSpPr>
          <p:sp>
            <p:nvSpPr>
              <p:cNvPr id="51" name="Freeform 45"/>
              <p:cNvSpPr/>
              <p:nvPr/>
            </p:nvSpPr>
            <p:spPr bwMode="auto">
              <a:xfrm>
                <a:off x="5694363" y="-1106488"/>
                <a:ext cx="1871663" cy="2100263"/>
              </a:xfrm>
              <a:custGeom>
                <a:avLst/>
                <a:gdLst>
                  <a:gd name="T0" fmla="*/ 26 w 1075"/>
                  <a:gd name="T1" fmla="*/ 1087 h 1208"/>
                  <a:gd name="T2" fmla="*/ 122 w 1075"/>
                  <a:gd name="T3" fmla="*/ 1182 h 1208"/>
                  <a:gd name="T4" fmla="*/ 242 w 1075"/>
                  <a:gd name="T5" fmla="*/ 1061 h 1208"/>
                  <a:gd name="T6" fmla="*/ 573 w 1075"/>
                  <a:gd name="T7" fmla="*/ 731 h 1208"/>
                  <a:gd name="T8" fmla="*/ 693 w 1075"/>
                  <a:gd name="T9" fmla="*/ 610 h 1208"/>
                  <a:gd name="T10" fmla="*/ 731 w 1075"/>
                  <a:gd name="T11" fmla="*/ 648 h 1208"/>
                  <a:gd name="T12" fmla="*/ 430 w 1075"/>
                  <a:gd name="T13" fmla="*/ 949 h 1208"/>
                  <a:gd name="T14" fmla="*/ 525 w 1075"/>
                  <a:gd name="T15" fmla="*/ 1044 h 1208"/>
                  <a:gd name="T16" fmla="*/ 674 w 1075"/>
                  <a:gd name="T17" fmla="*/ 867 h 1208"/>
                  <a:gd name="T18" fmla="*/ 496 w 1075"/>
                  <a:gd name="T19" fmla="*/ 1016 h 1208"/>
                  <a:gd name="T20" fmla="*/ 459 w 1075"/>
                  <a:gd name="T21" fmla="*/ 978 h 1208"/>
                  <a:gd name="T22" fmla="*/ 760 w 1075"/>
                  <a:gd name="T23" fmla="*/ 676 h 1208"/>
                  <a:gd name="T24" fmla="*/ 760 w 1075"/>
                  <a:gd name="T25" fmla="*/ 581 h 1208"/>
                  <a:gd name="T26" fmla="*/ 665 w 1075"/>
                  <a:gd name="T27" fmla="*/ 581 h 1208"/>
                  <a:gd name="T28" fmla="*/ 93 w 1075"/>
                  <a:gd name="T29" fmla="*/ 1153 h 1208"/>
                  <a:gd name="T30" fmla="*/ 55 w 1075"/>
                  <a:gd name="T31" fmla="*/ 1115 h 1208"/>
                  <a:gd name="T32" fmla="*/ 299 w 1075"/>
                  <a:gd name="T33" fmla="*/ 871 h 1208"/>
                  <a:gd name="T34" fmla="*/ 506 w 1075"/>
                  <a:gd name="T35" fmla="*/ 664 h 1208"/>
                  <a:gd name="T36" fmla="*/ 1055 w 1075"/>
                  <a:gd name="T37" fmla="*/ 115 h 1208"/>
                  <a:gd name="T38" fmla="*/ 1055 w 1075"/>
                  <a:gd name="T39" fmla="*/ 20 h 1208"/>
                  <a:gd name="T40" fmla="*/ 960 w 1075"/>
                  <a:gd name="T41" fmla="*/ 20 h 1208"/>
                  <a:gd name="T42" fmla="*/ 446 w 1075"/>
                  <a:gd name="T43" fmla="*/ 534 h 1208"/>
                  <a:gd name="T44" fmla="*/ 204 w 1075"/>
                  <a:gd name="T45" fmla="*/ 776 h 1208"/>
                  <a:gd name="T46" fmla="*/ 169 w 1075"/>
                  <a:gd name="T47" fmla="*/ 811 h 1208"/>
                  <a:gd name="T48" fmla="*/ 131 w 1075"/>
                  <a:gd name="T49" fmla="*/ 773 h 1208"/>
                  <a:gd name="T50" fmla="*/ 408 w 1075"/>
                  <a:gd name="T51" fmla="*/ 496 h 1208"/>
                  <a:gd name="T52" fmla="*/ 494 w 1075"/>
                  <a:gd name="T53" fmla="*/ 315 h 1208"/>
                  <a:gd name="T54" fmla="*/ 399 w 1075"/>
                  <a:gd name="T55" fmla="*/ 315 h 1208"/>
                  <a:gd name="T56" fmla="*/ 292 w 1075"/>
                  <a:gd name="T57" fmla="*/ 450 h 1208"/>
                  <a:gd name="T58" fmla="*/ 427 w 1075"/>
                  <a:gd name="T59" fmla="*/ 344 h 1208"/>
                  <a:gd name="T60" fmla="*/ 465 w 1075"/>
                  <a:gd name="T61" fmla="*/ 344 h 1208"/>
                  <a:gd name="T62" fmla="*/ 240 w 1075"/>
                  <a:gd name="T63" fmla="*/ 607 h 1208"/>
                  <a:gd name="T64" fmla="*/ 102 w 1075"/>
                  <a:gd name="T65" fmla="*/ 745 h 1208"/>
                  <a:gd name="T66" fmla="*/ 197 w 1075"/>
                  <a:gd name="T67" fmla="*/ 840 h 1208"/>
                  <a:gd name="T68" fmla="*/ 989 w 1075"/>
                  <a:gd name="T69" fmla="*/ 48 h 1208"/>
                  <a:gd name="T70" fmla="*/ 1035 w 1075"/>
                  <a:gd name="T71" fmla="*/ 67 h 1208"/>
                  <a:gd name="T72" fmla="*/ 392 w 1075"/>
                  <a:gd name="T73" fmla="*/ 721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5" h="1208">
                    <a:moveTo>
                      <a:pt x="392" y="721"/>
                    </a:moveTo>
                    <a:cubicBezTo>
                      <a:pt x="26" y="1087"/>
                      <a:pt x="26" y="1087"/>
                      <a:pt x="26" y="1087"/>
                    </a:cubicBezTo>
                    <a:cubicBezTo>
                      <a:pt x="0" y="1113"/>
                      <a:pt x="0" y="1156"/>
                      <a:pt x="26" y="1182"/>
                    </a:cubicBezTo>
                    <a:cubicBezTo>
                      <a:pt x="53" y="1208"/>
                      <a:pt x="95" y="1208"/>
                      <a:pt x="122" y="1182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438" y="866"/>
                      <a:pt x="438" y="866"/>
                      <a:pt x="438" y="866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693" y="610"/>
                      <a:pt x="693" y="610"/>
                      <a:pt x="693" y="610"/>
                    </a:cubicBezTo>
                    <a:cubicBezTo>
                      <a:pt x="704" y="599"/>
                      <a:pt x="721" y="599"/>
                      <a:pt x="731" y="610"/>
                    </a:cubicBezTo>
                    <a:cubicBezTo>
                      <a:pt x="742" y="620"/>
                      <a:pt x="742" y="637"/>
                      <a:pt x="731" y="648"/>
                    </a:cubicBezTo>
                    <a:cubicBezTo>
                      <a:pt x="574" y="805"/>
                      <a:pt x="574" y="805"/>
                      <a:pt x="574" y="805"/>
                    </a:cubicBezTo>
                    <a:cubicBezTo>
                      <a:pt x="430" y="949"/>
                      <a:pt x="430" y="949"/>
                      <a:pt x="430" y="949"/>
                    </a:cubicBezTo>
                    <a:cubicBezTo>
                      <a:pt x="404" y="975"/>
                      <a:pt x="404" y="1018"/>
                      <a:pt x="430" y="1044"/>
                    </a:cubicBezTo>
                    <a:cubicBezTo>
                      <a:pt x="456" y="1071"/>
                      <a:pt x="499" y="1071"/>
                      <a:pt x="525" y="1044"/>
                    </a:cubicBezTo>
                    <a:cubicBezTo>
                      <a:pt x="674" y="896"/>
                      <a:pt x="674" y="896"/>
                      <a:pt x="674" y="896"/>
                    </a:cubicBezTo>
                    <a:cubicBezTo>
                      <a:pt x="682" y="888"/>
                      <a:pt x="682" y="875"/>
                      <a:pt x="674" y="867"/>
                    </a:cubicBezTo>
                    <a:cubicBezTo>
                      <a:pt x="666" y="859"/>
                      <a:pt x="653" y="859"/>
                      <a:pt x="645" y="867"/>
                    </a:cubicBezTo>
                    <a:cubicBezTo>
                      <a:pt x="496" y="1016"/>
                      <a:pt x="496" y="1016"/>
                      <a:pt x="496" y="1016"/>
                    </a:cubicBezTo>
                    <a:cubicBezTo>
                      <a:pt x="486" y="1026"/>
                      <a:pt x="469" y="1026"/>
                      <a:pt x="459" y="1016"/>
                    </a:cubicBezTo>
                    <a:cubicBezTo>
                      <a:pt x="448" y="1005"/>
                      <a:pt x="448" y="988"/>
                      <a:pt x="459" y="978"/>
                    </a:cubicBezTo>
                    <a:cubicBezTo>
                      <a:pt x="603" y="833"/>
                      <a:pt x="603" y="833"/>
                      <a:pt x="603" y="833"/>
                    </a:cubicBezTo>
                    <a:cubicBezTo>
                      <a:pt x="760" y="676"/>
                      <a:pt x="760" y="676"/>
                      <a:pt x="760" y="676"/>
                    </a:cubicBezTo>
                    <a:cubicBezTo>
                      <a:pt x="773" y="664"/>
                      <a:pt x="780" y="647"/>
                      <a:pt x="780" y="629"/>
                    </a:cubicBezTo>
                    <a:cubicBezTo>
                      <a:pt x="780" y="611"/>
                      <a:pt x="773" y="594"/>
                      <a:pt x="760" y="581"/>
                    </a:cubicBezTo>
                    <a:cubicBezTo>
                      <a:pt x="747" y="568"/>
                      <a:pt x="730" y="562"/>
                      <a:pt x="712" y="562"/>
                    </a:cubicBezTo>
                    <a:cubicBezTo>
                      <a:pt x="695" y="562"/>
                      <a:pt x="678" y="568"/>
                      <a:pt x="665" y="581"/>
                    </a:cubicBezTo>
                    <a:cubicBezTo>
                      <a:pt x="474" y="772"/>
                      <a:pt x="474" y="772"/>
                      <a:pt x="474" y="772"/>
                    </a:cubicBezTo>
                    <a:cubicBezTo>
                      <a:pt x="93" y="1153"/>
                      <a:pt x="93" y="1153"/>
                      <a:pt x="93" y="1153"/>
                    </a:cubicBezTo>
                    <a:cubicBezTo>
                      <a:pt x="82" y="1164"/>
                      <a:pt x="65" y="1164"/>
                      <a:pt x="55" y="1153"/>
                    </a:cubicBezTo>
                    <a:cubicBezTo>
                      <a:pt x="44" y="1143"/>
                      <a:pt x="44" y="1126"/>
                      <a:pt x="55" y="1115"/>
                    </a:cubicBezTo>
                    <a:cubicBezTo>
                      <a:pt x="299" y="871"/>
                      <a:pt x="299" y="871"/>
                      <a:pt x="299" y="871"/>
                    </a:cubicBezTo>
                    <a:cubicBezTo>
                      <a:pt x="299" y="871"/>
                      <a:pt x="299" y="871"/>
                      <a:pt x="299" y="871"/>
                    </a:cubicBezTo>
                    <a:cubicBezTo>
                      <a:pt x="385" y="786"/>
                      <a:pt x="385" y="786"/>
                      <a:pt x="385" y="786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1055" y="115"/>
                      <a:pt x="1055" y="115"/>
                      <a:pt x="1055" y="115"/>
                    </a:cubicBezTo>
                    <a:cubicBezTo>
                      <a:pt x="1068" y="102"/>
                      <a:pt x="1075" y="85"/>
                      <a:pt x="1075" y="67"/>
                    </a:cubicBezTo>
                    <a:cubicBezTo>
                      <a:pt x="1075" y="49"/>
                      <a:pt x="1068" y="32"/>
                      <a:pt x="1055" y="20"/>
                    </a:cubicBezTo>
                    <a:cubicBezTo>
                      <a:pt x="1042" y="6"/>
                      <a:pt x="1025" y="0"/>
                      <a:pt x="1008" y="0"/>
                    </a:cubicBezTo>
                    <a:cubicBezTo>
                      <a:pt x="991" y="0"/>
                      <a:pt x="973" y="6"/>
                      <a:pt x="960" y="20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289" y="691"/>
                      <a:pt x="289" y="691"/>
                      <a:pt x="289" y="691"/>
                    </a:cubicBezTo>
                    <a:cubicBezTo>
                      <a:pt x="204" y="776"/>
                      <a:pt x="204" y="776"/>
                      <a:pt x="204" y="776"/>
                    </a:cubicBezTo>
                    <a:cubicBezTo>
                      <a:pt x="204" y="776"/>
                      <a:pt x="204" y="776"/>
                      <a:pt x="204" y="776"/>
                    </a:cubicBezTo>
                    <a:cubicBezTo>
                      <a:pt x="169" y="811"/>
                      <a:pt x="169" y="811"/>
                      <a:pt x="169" y="811"/>
                    </a:cubicBezTo>
                    <a:cubicBezTo>
                      <a:pt x="158" y="822"/>
                      <a:pt x="141" y="822"/>
                      <a:pt x="131" y="811"/>
                    </a:cubicBezTo>
                    <a:cubicBezTo>
                      <a:pt x="120" y="801"/>
                      <a:pt x="120" y="784"/>
                      <a:pt x="131" y="773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94" y="410"/>
                      <a:pt x="494" y="410"/>
                      <a:pt x="494" y="410"/>
                    </a:cubicBezTo>
                    <a:cubicBezTo>
                      <a:pt x="520" y="384"/>
                      <a:pt x="520" y="341"/>
                      <a:pt x="494" y="315"/>
                    </a:cubicBezTo>
                    <a:cubicBezTo>
                      <a:pt x="481" y="302"/>
                      <a:pt x="464" y="295"/>
                      <a:pt x="446" y="295"/>
                    </a:cubicBezTo>
                    <a:cubicBezTo>
                      <a:pt x="428" y="295"/>
                      <a:pt x="411" y="302"/>
                      <a:pt x="399" y="315"/>
                    </a:cubicBezTo>
                    <a:cubicBezTo>
                      <a:pt x="292" y="421"/>
                      <a:pt x="292" y="421"/>
                      <a:pt x="292" y="421"/>
                    </a:cubicBezTo>
                    <a:cubicBezTo>
                      <a:pt x="284" y="429"/>
                      <a:pt x="284" y="442"/>
                      <a:pt x="292" y="450"/>
                    </a:cubicBezTo>
                    <a:cubicBezTo>
                      <a:pt x="300" y="458"/>
                      <a:pt x="313" y="458"/>
                      <a:pt x="321" y="450"/>
                    </a:cubicBezTo>
                    <a:cubicBezTo>
                      <a:pt x="427" y="344"/>
                      <a:pt x="427" y="344"/>
                      <a:pt x="427" y="344"/>
                    </a:cubicBezTo>
                    <a:cubicBezTo>
                      <a:pt x="432" y="339"/>
                      <a:pt x="439" y="336"/>
                      <a:pt x="446" y="336"/>
                    </a:cubicBezTo>
                    <a:cubicBezTo>
                      <a:pt x="453" y="336"/>
                      <a:pt x="460" y="339"/>
                      <a:pt x="465" y="344"/>
                    </a:cubicBezTo>
                    <a:cubicBezTo>
                      <a:pt x="476" y="354"/>
                      <a:pt x="476" y="371"/>
                      <a:pt x="465" y="382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102" y="745"/>
                      <a:pt x="102" y="745"/>
                      <a:pt x="102" y="745"/>
                    </a:cubicBezTo>
                    <a:cubicBezTo>
                      <a:pt x="76" y="771"/>
                      <a:pt x="76" y="814"/>
                      <a:pt x="102" y="840"/>
                    </a:cubicBezTo>
                    <a:cubicBezTo>
                      <a:pt x="128" y="866"/>
                      <a:pt x="171" y="866"/>
                      <a:pt x="197" y="840"/>
                    </a:cubicBezTo>
                    <a:cubicBezTo>
                      <a:pt x="336" y="701"/>
                      <a:pt x="336" y="701"/>
                      <a:pt x="336" y="701"/>
                    </a:cubicBezTo>
                    <a:cubicBezTo>
                      <a:pt x="989" y="48"/>
                      <a:pt x="989" y="48"/>
                      <a:pt x="989" y="48"/>
                    </a:cubicBezTo>
                    <a:cubicBezTo>
                      <a:pt x="999" y="38"/>
                      <a:pt x="1016" y="38"/>
                      <a:pt x="1027" y="48"/>
                    </a:cubicBezTo>
                    <a:cubicBezTo>
                      <a:pt x="1032" y="53"/>
                      <a:pt x="1035" y="60"/>
                      <a:pt x="1035" y="67"/>
                    </a:cubicBezTo>
                    <a:cubicBezTo>
                      <a:pt x="1035" y="74"/>
                      <a:pt x="1032" y="81"/>
                      <a:pt x="1027" y="86"/>
                    </a:cubicBezTo>
                    <a:cubicBezTo>
                      <a:pt x="392" y="721"/>
                      <a:pt x="392" y="721"/>
                      <a:pt x="392" y="72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46"/>
              <p:cNvSpPr/>
              <p:nvPr/>
            </p:nvSpPr>
            <p:spPr bwMode="auto">
              <a:xfrm>
                <a:off x="6630988" y="-1982788"/>
                <a:ext cx="1549400" cy="1587500"/>
              </a:xfrm>
              <a:custGeom>
                <a:avLst/>
                <a:gdLst>
                  <a:gd name="T0" fmla="*/ 863 w 890"/>
                  <a:gd name="T1" fmla="*/ 26 h 913"/>
                  <a:gd name="T2" fmla="*/ 647 w 890"/>
                  <a:gd name="T3" fmla="*/ 147 h 913"/>
                  <a:gd name="T4" fmla="*/ 452 w 890"/>
                  <a:gd name="T5" fmla="*/ 342 h 913"/>
                  <a:gd name="T6" fmla="*/ 317 w 890"/>
                  <a:gd name="T7" fmla="*/ 477 h 913"/>
                  <a:gd name="T8" fmla="*/ 48 w 890"/>
                  <a:gd name="T9" fmla="*/ 709 h 913"/>
                  <a:gd name="T10" fmla="*/ 315 w 890"/>
                  <a:gd name="T11" fmla="*/ 403 h 913"/>
                  <a:gd name="T12" fmla="*/ 460 w 890"/>
                  <a:gd name="T13" fmla="*/ 164 h 913"/>
                  <a:gd name="T14" fmla="*/ 216 w 890"/>
                  <a:gd name="T15" fmla="*/ 312 h 913"/>
                  <a:gd name="T16" fmla="*/ 245 w 890"/>
                  <a:gd name="T17" fmla="*/ 341 h 913"/>
                  <a:gd name="T18" fmla="*/ 431 w 890"/>
                  <a:gd name="T19" fmla="*/ 192 h 913"/>
                  <a:gd name="T20" fmla="*/ 287 w 890"/>
                  <a:gd name="T21" fmla="*/ 375 h 913"/>
                  <a:gd name="T22" fmla="*/ 0 w 890"/>
                  <a:gd name="T23" fmla="*/ 690 h 913"/>
                  <a:gd name="T24" fmla="*/ 67 w 890"/>
                  <a:gd name="T25" fmla="*/ 757 h 913"/>
                  <a:gd name="T26" fmla="*/ 416 w 890"/>
                  <a:gd name="T27" fmla="*/ 436 h 913"/>
                  <a:gd name="T28" fmla="*/ 835 w 890"/>
                  <a:gd name="T29" fmla="*/ 55 h 913"/>
                  <a:gd name="T30" fmla="*/ 591 w 890"/>
                  <a:gd name="T31" fmla="*/ 337 h 913"/>
                  <a:gd name="T32" fmla="*/ 539 w 890"/>
                  <a:gd name="T33" fmla="*/ 389 h 913"/>
                  <a:gd name="T34" fmla="*/ 539 w 890"/>
                  <a:gd name="T35" fmla="*/ 484 h 913"/>
                  <a:gd name="T36" fmla="*/ 634 w 890"/>
                  <a:gd name="T37" fmla="*/ 484 h 913"/>
                  <a:gd name="T38" fmla="*/ 650 w 890"/>
                  <a:gd name="T39" fmla="*/ 468 h 913"/>
                  <a:gd name="T40" fmla="*/ 686 w 890"/>
                  <a:gd name="T41" fmla="*/ 432 h 913"/>
                  <a:gd name="T42" fmla="*/ 759 w 890"/>
                  <a:gd name="T43" fmla="*/ 397 h 913"/>
                  <a:gd name="T44" fmla="*/ 482 w 890"/>
                  <a:gd name="T45" fmla="*/ 712 h 913"/>
                  <a:gd name="T46" fmla="*/ 396 w 890"/>
                  <a:gd name="T47" fmla="*/ 798 h 913"/>
                  <a:gd name="T48" fmla="*/ 444 w 890"/>
                  <a:gd name="T49" fmla="*/ 913 h 913"/>
                  <a:gd name="T50" fmla="*/ 598 w 890"/>
                  <a:gd name="T51" fmla="*/ 787 h 913"/>
                  <a:gd name="T52" fmla="*/ 569 w 890"/>
                  <a:gd name="T53" fmla="*/ 758 h 913"/>
                  <a:gd name="T54" fmla="*/ 444 w 890"/>
                  <a:gd name="T55" fmla="*/ 872 h 913"/>
                  <a:gd name="T56" fmla="*/ 425 w 890"/>
                  <a:gd name="T57" fmla="*/ 826 h 913"/>
                  <a:gd name="T58" fmla="*/ 650 w 890"/>
                  <a:gd name="T59" fmla="*/ 601 h 913"/>
                  <a:gd name="T60" fmla="*/ 788 w 890"/>
                  <a:gd name="T61" fmla="*/ 368 h 913"/>
                  <a:gd name="T62" fmla="*/ 605 w 890"/>
                  <a:gd name="T63" fmla="*/ 456 h 913"/>
                  <a:gd name="T64" fmla="*/ 559 w 890"/>
                  <a:gd name="T65" fmla="*/ 437 h 913"/>
                  <a:gd name="T66" fmla="*/ 863 w 890"/>
                  <a:gd name="T67" fmla="*/ 121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0" h="913">
                    <a:moveTo>
                      <a:pt x="863" y="121"/>
                    </a:moveTo>
                    <a:cubicBezTo>
                      <a:pt x="890" y="95"/>
                      <a:pt x="890" y="52"/>
                      <a:pt x="863" y="26"/>
                    </a:cubicBezTo>
                    <a:cubicBezTo>
                      <a:pt x="837" y="0"/>
                      <a:pt x="795" y="0"/>
                      <a:pt x="768" y="26"/>
                    </a:cubicBezTo>
                    <a:cubicBezTo>
                      <a:pt x="647" y="147"/>
                      <a:pt x="647" y="147"/>
                      <a:pt x="647" y="147"/>
                    </a:cubicBezTo>
                    <a:cubicBezTo>
                      <a:pt x="647" y="147"/>
                      <a:pt x="647" y="147"/>
                      <a:pt x="647" y="147"/>
                    </a:cubicBezTo>
                    <a:cubicBezTo>
                      <a:pt x="452" y="342"/>
                      <a:pt x="452" y="342"/>
                      <a:pt x="452" y="342"/>
                    </a:cubicBezTo>
                    <a:cubicBezTo>
                      <a:pt x="317" y="477"/>
                      <a:pt x="317" y="477"/>
                      <a:pt x="317" y="477"/>
                    </a:cubicBezTo>
                    <a:cubicBezTo>
                      <a:pt x="317" y="477"/>
                      <a:pt x="317" y="477"/>
                      <a:pt x="317" y="477"/>
                    </a:cubicBezTo>
                    <a:cubicBezTo>
                      <a:pt x="86" y="709"/>
                      <a:pt x="86" y="709"/>
                      <a:pt x="86" y="709"/>
                    </a:cubicBezTo>
                    <a:cubicBezTo>
                      <a:pt x="75" y="719"/>
                      <a:pt x="58" y="719"/>
                      <a:pt x="48" y="709"/>
                    </a:cubicBezTo>
                    <a:cubicBezTo>
                      <a:pt x="37" y="698"/>
                      <a:pt x="37" y="681"/>
                      <a:pt x="48" y="671"/>
                    </a:cubicBezTo>
                    <a:cubicBezTo>
                      <a:pt x="315" y="403"/>
                      <a:pt x="315" y="403"/>
                      <a:pt x="315" y="403"/>
                    </a:cubicBezTo>
                    <a:cubicBezTo>
                      <a:pt x="460" y="259"/>
                      <a:pt x="460" y="259"/>
                      <a:pt x="460" y="259"/>
                    </a:cubicBezTo>
                    <a:cubicBezTo>
                      <a:pt x="486" y="233"/>
                      <a:pt x="486" y="190"/>
                      <a:pt x="460" y="164"/>
                    </a:cubicBezTo>
                    <a:cubicBezTo>
                      <a:pt x="434" y="137"/>
                      <a:pt x="391" y="137"/>
                      <a:pt x="365" y="164"/>
                    </a:cubicBezTo>
                    <a:cubicBezTo>
                      <a:pt x="216" y="312"/>
                      <a:pt x="216" y="312"/>
                      <a:pt x="216" y="312"/>
                    </a:cubicBezTo>
                    <a:cubicBezTo>
                      <a:pt x="208" y="320"/>
                      <a:pt x="208" y="333"/>
                      <a:pt x="216" y="341"/>
                    </a:cubicBezTo>
                    <a:cubicBezTo>
                      <a:pt x="224" y="349"/>
                      <a:pt x="237" y="349"/>
                      <a:pt x="245" y="341"/>
                    </a:cubicBezTo>
                    <a:cubicBezTo>
                      <a:pt x="393" y="192"/>
                      <a:pt x="393" y="192"/>
                      <a:pt x="393" y="192"/>
                    </a:cubicBezTo>
                    <a:cubicBezTo>
                      <a:pt x="404" y="182"/>
                      <a:pt x="421" y="182"/>
                      <a:pt x="431" y="192"/>
                    </a:cubicBezTo>
                    <a:cubicBezTo>
                      <a:pt x="442" y="203"/>
                      <a:pt x="442" y="220"/>
                      <a:pt x="431" y="230"/>
                    </a:cubicBezTo>
                    <a:cubicBezTo>
                      <a:pt x="287" y="375"/>
                      <a:pt x="287" y="375"/>
                      <a:pt x="287" y="375"/>
                    </a:cubicBezTo>
                    <a:cubicBezTo>
                      <a:pt x="19" y="642"/>
                      <a:pt x="19" y="642"/>
                      <a:pt x="19" y="642"/>
                    </a:cubicBezTo>
                    <a:cubicBezTo>
                      <a:pt x="7" y="655"/>
                      <a:pt x="0" y="672"/>
                      <a:pt x="0" y="690"/>
                    </a:cubicBezTo>
                    <a:cubicBezTo>
                      <a:pt x="0" y="708"/>
                      <a:pt x="7" y="725"/>
                      <a:pt x="19" y="737"/>
                    </a:cubicBezTo>
                    <a:cubicBezTo>
                      <a:pt x="32" y="750"/>
                      <a:pt x="50" y="757"/>
                      <a:pt x="67" y="757"/>
                    </a:cubicBezTo>
                    <a:cubicBezTo>
                      <a:pt x="84" y="757"/>
                      <a:pt x="101" y="750"/>
                      <a:pt x="114" y="737"/>
                    </a:cubicBezTo>
                    <a:cubicBezTo>
                      <a:pt x="416" y="436"/>
                      <a:pt x="416" y="436"/>
                      <a:pt x="416" y="436"/>
                    </a:cubicBezTo>
                    <a:cubicBezTo>
                      <a:pt x="797" y="55"/>
                      <a:pt x="797" y="55"/>
                      <a:pt x="797" y="55"/>
                    </a:cubicBezTo>
                    <a:cubicBezTo>
                      <a:pt x="807" y="44"/>
                      <a:pt x="824" y="44"/>
                      <a:pt x="835" y="55"/>
                    </a:cubicBezTo>
                    <a:cubicBezTo>
                      <a:pt x="845" y="65"/>
                      <a:pt x="845" y="82"/>
                      <a:pt x="835" y="93"/>
                    </a:cubicBezTo>
                    <a:cubicBezTo>
                      <a:pt x="591" y="337"/>
                      <a:pt x="591" y="337"/>
                      <a:pt x="591" y="337"/>
                    </a:cubicBezTo>
                    <a:cubicBezTo>
                      <a:pt x="591" y="337"/>
                      <a:pt x="591" y="337"/>
                      <a:pt x="591" y="337"/>
                    </a:cubicBezTo>
                    <a:cubicBezTo>
                      <a:pt x="539" y="389"/>
                      <a:pt x="539" y="389"/>
                      <a:pt x="539" y="389"/>
                    </a:cubicBezTo>
                    <a:cubicBezTo>
                      <a:pt x="526" y="402"/>
                      <a:pt x="519" y="419"/>
                      <a:pt x="519" y="437"/>
                    </a:cubicBezTo>
                    <a:cubicBezTo>
                      <a:pt x="519" y="455"/>
                      <a:pt x="526" y="471"/>
                      <a:pt x="539" y="484"/>
                    </a:cubicBezTo>
                    <a:cubicBezTo>
                      <a:pt x="552" y="497"/>
                      <a:pt x="569" y="504"/>
                      <a:pt x="586" y="504"/>
                    </a:cubicBezTo>
                    <a:cubicBezTo>
                      <a:pt x="604" y="504"/>
                      <a:pt x="621" y="497"/>
                      <a:pt x="634" y="484"/>
                    </a:cubicBezTo>
                    <a:cubicBezTo>
                      <a:pt x="650" y="468"/>
                      <a:pt x="650" y="468"/>
                      <a:pt x="650" y="468"/>
                    </a:cubicBezTo>
                    <a:cubicBezTo>
                      <a:pt x="650" y="468"/>
                      <a:pt x="650" y="468"/>
                      <a:pt x="650" y="468"/>
                    </a:cubicBezTo>
                    <a:cubicBezTo>
                      <a:pt x="686" y="432"/>
                      <a:pt x="686" y="432"/>
                      <a:pt x="686" y="432"/>
                    </a:cubicBezTo>
                    <a:cubicBezTo>
                      <a:pt x="686" y="432"/>
                      <a:pt x="686" y="432"/>
                      <a:pt x="686" y="432"/>
                    </a:cubicBezTo>
                    <a:cubicBezTo>
                      <a:pt x="721" y="397"/>
                      <a:pt x="721" y="397"/>
                      <a:pt x="721" y="397"/>
                    </a:cubicBezTo>
                    <a:cubicBezTo>
                      <a:pt x="732" y="386"/>
                      <a:pt x="749" y="386"/>
                      <a:pt x="759" y="397"/>
                    </a:cubicBezTo>
                    <a:cubicBezTo>
                      <a:pt x="769" y="407"/>
                      <a:pt x="769" y="424"/>
                      <a:pt x="759" y="435"/>
                    </a:cubicBezTo>
                    <a:cubicBezTo>
                      <a:pt x="482" y="712"/>
                      <a:pt x="482" y="712"/>
                      <a:pt x="482" y="712"/>
                    </a:cubicBezTo>
                    <a:cubicBezTo>
                      <a:pt x="482" y="712"/>
                      <a:pt x="482" y="712"/>
                      <a:pt x="482" y="712"/>
                    </a:cubicBezTo>
                    <a:cubicBezTo>
                      <a:pt x="396" y="798"/>
                      <a:pt x="396" y="798"/>
                      <a:pt x="396" y="798"/>
                    </a:cubicBezTo>
                    <a:cubicBezTo>
                      <a:pt x="370" y="824"/>
                      <a:pt x="370" y="867"/>
                      <a:pt x="396" y="893"/>
                    </a:cubicBezTo>
                    <a:cubicBezTo>
                      <a:pt x="409" y="906"/>
                      <a:pt x="426" y="913"/>
                      <a:pt x="444" y="913"/>
                    </a:cubicBezTo>
                    <a:cubicBezTo>
                      <a:pt x="462" y="913"/>
                      <a:pt x="479" y="906"/>
                      <a:pt x="491" y="893"/>
                    </a:cubicBezTo>
                    <a:cubicBezTo>
                      <a:pt x="598" y="787"/>
                      <a:pt x="598" y="787"/>
                      <a:pt x="598" y="787"/>
                    </a:cubicBezTo>
                    <a:cubicBezTo>
                      <a:pt x="605" y="779"/>
                      <a:pt x="605" y="766"/>
                      <a:pt x="598" y="758"/>
                    </a:cubicBezTo>
                    <a:cubicBezTo>
                      <a:pt x="590" y="750"/>
                      <a:pt x="577" y="750"/>
                      <a:pt x="569" y="758"/>
                    </a:cubicBezTo>
                    <a:cubicBezTo>
                      <a:pt x="463" y="864"/>
                      <a:pt x="463" y="864"/>
                      <a:pt x="463" y="864"/>
                    </a:cubicBezTo>
                    <a:cubicBezTo>
                      <a:pt x="458" y="869"/>
                      <a:pt x="451" y="872"/>
                      <a:pt x="444" y="872"/>
                    </a:cubicBezTo>
                    <a:cubicBezTo>
                      <a:pt x="436" y="872"/>
                      <a:pt x="430" y="869"/>
                      <a:pt x="425" y="864"/>
                    </a:cubicBezTo>
                    <a:cubicBezTo>
                      <a:pt x="414" y="854"/>
                      <a:pt x="414" y="837"/>
                      <a:pt x="425" y="826"/>
                    </a:cubicBezTo>
                    <a:cubicBezTo>
                      <a:pt x="650" y="601"/>
                      <a:pt x="650" y="601"/>
                      <a:pt x="650" y="601"/>
                    </a:cubicBezTo>
                    <a:cubicBezTo>
                      <a:pt x="650" y="601"/>
                      <a:pt x="650" y="601"/>
                      <a:pt x="650" y="601"/>
                    </a:cubicBezTo>
                    <a:cubicBezTo>
                      <a:pt x="788" y="463"/>
                      <a:pt x="788" y="463"/>
                      <a:pt x="788" y="463"/>
                    </a:cubicBezTo>
                    <a:cubicBezTo>
                      <a:pt x="814" y="437"/>
                      <a:pt x="814" y="394"/>
                      <a:pt x="788" y="368"/>
                    </a:cubicBezTo>
                    <a:cubicBezTo>
                      <a:pt x="761" y="342"/>
                      <a:pt x="719" y="342"/>
                      <a:pt x="692" y="368"/>
                    </a:cubicBezTo>
                    <a:cubicBezTo>
                      <a:pt x="605" y="456"/>
                      <a:pt x="605" y="456"/>
                      <a:pt x="605" y="456"/>
                    </a:cubicBezTo>
                    <a:cubicBezTo>
                      <a:pt x="595" y="466"/>
                      <a:pt x="578" y="466"/>
                      <a:pt x="567" y="456"/>
                    </a:cubicBezTo>
                    <a:cubicBezTo>
                      <a:pt x="562" y="450"/>
                      <a:pt x="559" y="444"/>
                      <a:pt x="559" y="437"/>
                    </a:cubicBezTo>
                    <a:cubicBezTo>
                      <a:pt x="559" y="429"/>
                      <a:pt x="562" y="423"/>
                      <a:pt x="567" y="418"/>
                    </a:cubicBezTo>
                    <a:cubicBezTo>
                      <a:pt x="863" y="121"/>
                      <a:pt x="863" y="121"/>
                      <a:pt x="863" y="1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47"/>
              <p:cNvSpPr>
                <a:spLocks noEditPoints="1"/>
              </p:cNvSpPr>
              <p:nvPr/>
            </p:nvSpPr>
            <p:spPr bwMode="auto">
              <a:xfrm>
                <a:off x="7512050" y="-2789238"/>
                <a:ext cx="1031875" cy="1030288"/>
              </a:xfrm>
              <a:custGeom>
                <a:avLst/>
                <a:gdLst>
                  <a:gd name="T0" fmla="*/ 68 w 593"/>
                  <a:gd name="T1" fmla="*/ 592 h 592"/>
                  <a:gd name="T2" fmla="*/ 20 w 593"/>
                  <a:gd name="T3" fmla="*/ 572 h 592"/>
                  <a:gd name="T4" fmla="*/ 0 w 593"/>
                  <a:gd name="T5" fmla="*/ 525 h 592"/>
                  <a:gd name="T6" fmla="*/ 20 w 593"/>
                  <a:gd name="T7" fmla="*/ 477 h 592"/>
                  <a:gd name="T8" fmla="*/ 471 w 593"/>
                  <a:gd name="T9" fmla="*/ 26 h 592"/>
                  <a:gd name="T10" fmla="*/ 566 w 593"/>
                  <a:gd name="T11" fmla="*/ 26 h 592"/>
                  <a:gd name="T12" fmla="*/ 566 w 593"/>
                  <a:gd name="T13" fmla="*/ 121 h 592"/>
                  <a:gd name="T14" fmla="*/ 115 w 593"/>
                  <a:gd name="T15" fmla="*/ 572 h 592"/>
                  <a:gd name="T16" fmla="*/ 68 w 593"/>
                  <a:gd name="T17" fmla="*/ 592 h 592"/>
                  <a:gd name="T18" fmla="*/ 519 w 593"/>
                  <a:gd name="T19" fmla="*/ 47 h 592"/>
                  <a:gd name="T20" fmla="*/ 500 w 593"/>
                  <a:gd name="T21" fmla="*/ 55 h 592"/>
                  <a:gd name="T22" fmla="*/ 49 w 593"/>
                  <a:gd name="T23" fmla="*/ 506 h 592"/>
                  <a:gd name="T24" fmla="*/ 41 w 593"/>
                  <a:gd name="T25" fmla="*/ 525 h 592"/>
                  <a:gd name="T26" fmla="*/ 49 w 593"/>
                  <a:gd name="T27" fmla="*/ 544 h 592"/>
                  <a:gd name="T28" fmla="*/ 68 w 593"/>
                  <a:gd name="T29" fmla="*/ 551 h 592"/>
                  <a:gd name="T30" fmla="*/ 87 w 593"/>
                  <a:gd name="T31" fmla="*/ 544 h 592"/>
                  <a:gd name="T32" fmla="*/ 538 w 593"/>
                  <a:gd name="T33" fmla="*/ 93 h 592"/>
                  <a:gd name="T34" fmla="*/ 538 w 593"/>
                  <a:gd name="T35" fmla="*/ 55 h 592"/>
                  <a:gd name="T36" fmla="*/ 519 w 593"/>
                  <a:gd name="T37" fmla="*/ 47 h 592"/>
                  <a:gd name="T38" fmla="*/ 552 w 593"/>
                  <a:gd name="T39" fmla="*/ 107 h 592"/>
                  <a:gd name="T40" fmla="*/ 552 w 593"/>
                  <a:gd name="T41" fmla="*/ 10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3" h="592">
                    <a:moveTo>
                      <a:pt x="68" y="592"/>
                    </a:moveTo>
                    <a:cubicBezTo>
                      <a:pt x="50" y="592"/>
                      <a:pt x="33" y="585"/>
                      <a:pt x="20" y="572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7"/>
                    </a:cubicBezTo>
                    <a:cubicBezTo>
                      <a:pt x="471" y="26"/>
                      <a:pt x="471" y="26"/>
                      <a:pt x="471" y="26"/>
                    </a:cubicBezTo>
                    <a:cubicBezTo>
                      <a:pt x="497" y="0"/>
                      <a:pt x="540" y="0"/>
                      <a:pt x="566" y="26"/>
                    </a:cubicBezTo>
                    <a:cubicBezTo>
                      <a:pt x="593" y="52"/>
                      <a:pt x="593" y="95"/>
                      <a:pt x="566" y="121"/>
                    </a:cubicBezTo>
                    <a:cubicBezTo>
                      <a:pt x="115" y="572"/>
                      <a:pt x="115" y="572"/>
                      <a:pt x="115" y="572"/>
                    </a:cubicBezTo>
                    <a:cubicBezTo>
                      <a:pt x="102" y="585"/>
                      <a:pt x="86" y="592"/>
                      <a:pt x="68" y="592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49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4" y="511"/>
                      <a:pt x="41" y="517"/>
                      <a:pt x="41" y="525"/>
                    </a:cubicBezTo>
                    <a:cubicBezTo>
                      <a:pt x="41" y="532"/>
                      <a:pt x="44" y="539"/>
                      <a:pt x="49" y="544"/>
                    </a:cubicBezTo>
                    <a:cubicBezTo>
                      <a:pt x="54" y="549"/>
                      <a:pt x="60" y="551"/>
                      <a:pt x="68" y="551"/>
                    </a:cubicBezTo>
                    <a:cubicBezTo>
                      <a:pt x="75" y="551"/>
                      <a:pt x="81" y="549"/>
                      <a:pt x="87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2"/>
                      <a:pt x="548" y="65"/>
                      <a:pt x="538" y="55"/>
                    </a:cubicBezTo>
                    <a:cubicBezTo>
                      <a:pt x="532" y="49"/>
                      <a:pt x="526" y="47"/>
                      <a:pt x="519" y="47"/>
                    </a:cubicBezTo>
                    <a:close/>
                    <a:moveTo>
                      <a:pt x="552" y="107"/>
                    </a:moveTo>
                    <a:cubicBezTo>
                      <a:pt x="552" y="107"/>
                      <a:pt x="552" y="107"/>
                      <a:pt x="552" y="10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48"/>
              <p:cNvSpPr/>
              <p:nvPr/>
            </p:nvSpPr>
            <p:spPr bwMode="auto">
              <a:xfrm>
                <a:off x="7572375" y="-1227138"/>
                <a:ext cx="862013" cy="857250"/>
              </a:xfrm>
              <a:custGeom>
                <a:avLst/>
                <a:gdLst>
                  <a:gd name="T0" fmla="*/ 22 w 495"/>
                  <a:gd name="T1" fmla="*/ 493 h 493"/>
                  <a:gd name="T2" fmla="*/ 8 w 495"/>
                  <a:gd name="T3" fmla="*/ 487 h 493"/>
                  <a:gd name="T4" fmla="*/ 8 w 495"/>
                  <a:gd name="T5" fmla="*/ 459 h 493"/>
                  <a:gd name="T6" fmla="*/ 459 w 495"/>
                  <a:gd name="T7" fmla="*/ 8 h 493"/>
                  <a:gd name="T8" fmla="*/ 487 w 495"/>
                  <a:gd name="T9" fmla="*/ 8 h 493"/>
                  <a:gd name="T10" fmla="*/ 487 w 495"/>
                  <a:gd name="T11" fmla="*/ 36 h 493"/>
                  <a:gd name="T12" fmla="*/ 36 w 495"/>
                  <a:gd name="T13" fmla="*/ 487 h 493"/>
                  <a:gd name="T14" fmla="*/ 22 w 495"/>
                  <a:gd name="T15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3">
                    <a:moveTo>
                      <a:pt x="22" y="493"/>
                    </a:moveTo>
                    <a:cubicBezTo>
                      <a:pt x="17" y="493"/>
                      <a:pt x="11" y="491"/>
                      <a:pt x="8" y="487"/>
                    </a:cubicBezTo>
                    <a:cubicBezTo>
                      <a:pt x="0" y="479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8"/>
                      <a:pt x="487" y="36"/>
                    </a:cubicBezTo>
                    <a:cubicBezTo>
                      <a:pt x="36" y="487"/>
                      <a:pt x="36" y="487"/>
                      <a:pt x="36" y="487"/>
                    </a:cubicBezTo>
                    <a:cubicBezTo>
                      <a:pt x="32" y="491"/>
                      <a:pt x="27" y="493"/>
                      <a:pt x="22" y="49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49"/>
              <p:cNvSpPr>
                <a:spLocks noEditPoints="1"/>
              </p:cNvSpPr>
              <p:nvPr/>
            </p:nvSpPr>
            <p:spPr bwMode="auto">
              <a:xfrm>
                <a:off x="5691188" y="-692150"/>
                <a:ext cx="895350" cy="890588"/>
              </a:xfrm>
              <a:custGeom>
                <a:avLst/>
                <a:gdLst>
                  <a:gd name="T0" fmla="*/ 290 w 515"/>
                  <a:gd name="T1" fmla="*/ 206 h 512"/>
                  <a:gd name="T2" fmla="*/ 5 w 515"/>
                  <a:gd name="T3" fmla="*/ 491 h 512"/>
                  <a:gd name="T4" fmla="*/ 5 w 515"/>
                  <a:gd name="T5" fmla="*/ 508 h 512"/>
                  <a:gd name="T6" fmla="*/ 13 w 515"/>
                  <a:gd name="T7" fmla="*/ 512 h 512"/>
                  <a:gd name="T8" fmla="*/ 22 w 515"/>
                  <a:gd name="T9" fmla="*/ 508 h 512"/>
                  <a:gd name="T10" fmla="*/ 314 w 515"/>
                  <a:gd name="T11" fmla="*/ 216 h 512"/>
                  <a:gd name="T12" fmla="*/ 309 w 515"/>
                  <a:gd name="T13" fmla="*/ 217 h 512"/>
                  <a:gd name="T14" fmla="*/ 294 w 515"/>
                  <a:gd name="T15" fmla="*/ 211 h 512"/>
                  <a:gd name="T16" fmla="*/ 290 w 515"/>
                  <a:gd name="T17" fmla="*/ 206 h 512"/>
                  <a:gd name="T18" fmla="*/ 502 w 515"/>
                  <a:gd name="T19" fmla="*/ 0 h 512"/>
                  <a:gd name="T20" fmla="*/ 493 w 515"/>
                  <a:gd name="T21" fmla="*/ 3 h 512"/>
                  <a:gd name="T22" fmla="*/ 439 w 515"/>
                  <a:gd name="T23" fmla="*/ 57 h 512"/>
                  <a:gd name="T24" fmla="*/ 448 w 515"/>
                  <a:gd name="T25" fmla="*/ 56 h 512"/>
                  <a:gd name="T26" fmla="*/ 470 w 515"/>
                  <a:gd name="T27" fmla="*/ 60 h 512"/>
                  <a:gd name="T28" fmla="*/ 510 w 515"/>
                  <a:gd name="T29" fmla="*/ 20 h 512"/>
                  <a:gd name="T30" fmla="*/ 510 w 515"/>
                  <a:gd name="T31" fmla="*/ 3 h 512"/>
                  <a:gd name="T32" fmla="*/ 502 w 515"/>
                  <a:gd name="T3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5" h="512">
                    <a:moveTo>
                      <a:pt x="290" y="206"/>
                    </a:moveTo>
                    <a:cubicBezTo>
                      <a:pt x="5" y="491"/>
                      <a:pt x="5" y="491"/>
                      <a:pt x="5" y="491"/>
                    </a:cubicBezTo>
                    <a:cubicBezTo>
                      <a:pt x="0" y="496"/>
                      <a:pt x="0" y="504"/>
                      <a:pt x="5" y="508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7" y="512"/>
                      <a:pt x="20" y="511"/>
                      <a:pt x="22" y="508"/>
                    </a:cubicBezTo>
                    <a:cubicBezTo>
                      <a:pt x="314" y="216"/>
                      <a:pt x="314" y="216"/>
                      <a:pt x="314" y="216"/>
                    </a:cubicBezTo>
                    <a:cubicBezTo>
                      <a:pt x="312" y="217"/>
                      <a:pt x="310" y="217"/>
                      <a:pt x="309" y="217"/>
                    </a:cubicBezTo>
                    <a:cubicBezTo>
                      <a:pt x="303" y="217"/>
                      <a:pt x="298" y="215"/>
                      <a:pt x="294" y="211"/>
                    </a:cubicBezTo>
                    <a:cubicBezTo>
                      <a:pt x="293" y="209"/>
                      <a:pt x="291" y="208"/>
                      <a:pt x="290" y="206"/>
                    </a:cubicBezTo>
                    <a:moveTo>
                      <a:pt x="502" y="0"/>
                    </a:moveTo>
                    <a:cubicBezTo>
                      <a:pt x="499" y="0"/>
                      <a:pt x="496" y="1"/>
                      <a:pt x="493" y="3"/>
                    </a:cubicBezTo>
                    <a:cubicBezTo>
                      <a:pt x="439" y="57"/>
                      <a:pt x="439" y="57"/>
                      <a:pt x="439" y="57"/>
                    </a:cubicBezTo>
                    <a:cubicBezTo>
                      <a:pt x="442" y="56"/>
                      <a:pt x="445" y="56"/>
                      <a:pt x="448" y="56"/>
                    </a:cubicBezTo>
                    <a:cubicBezTo>
                      <a:pt x="456" y="56"/>
                      <a:pt x="463" y="58"/>
                      <a:pt x="470" y="60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5" y="15"/>
                      <a:pt x="515" y="8"/>
                      <a:pt x="510" y="3"/>
                    </a:cubicBezTo>
                    <a:cubicBezTo>
                      <a:pt x="508" y="1"/>
                      <a:pt x="505" y="0"/>
                      <a:pt x="502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50"/>
              <p:cNvSpPr/>
              <p:nvPr/>
            </p:nvSpPr>
            <p:spPr bwMode="auto">
              <a:xfrm>
                <a:off x="6196013" y="-593725"/>
                <a:ext cx="312738" cy="279400"/>
              </a:xfrm>
              <a:custGeom>
                <a:avLst/>
                <a:gdLst>
                  <a:gd name="T0" fmla="*/ 158 w 180"/>
                  <a:gd name="T1" fmla="*/ 0 h 161"/>
                  <a:gd name="T2" fmla="*/ 149 w 180"/>
                  <a:gd name="T3" fmla="*/ 1 h 161"/>
                  <a:gd name="T4" fmla="*/ 0 w 180"/>
                  <a:gd name="T5" fmla="*/ 150 h 161"/>
                  <a:gd name="T6" fmla="*/ 4 w 180"/>
                  <a:gd name="T7" fmla="*/ 155 h 161"/>
                  <a:gd name="T8" fmla="*/ 19 w 180"/>
                  <a:gd name="T9" fmla="*/ 161 h 161"/>
                  <a:gd name="T10" fmla="*/ 24 w 180"/>
                  <a:gd name="T11" fmla="*/ 160 h 161"/>
                  <a:gd name="T12" fmla="*/ 180 w 180"/>
                  <a:gd name="T13" fmla="*/ 4 h 161"/>
                  <a:gd name="T14" fmla="*/ 158 w 180"/>
                  <a:gd name="T1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61">
                    <a:moveTo>
                      <a:pt x="158" y="0"/>
                    </a:moveTo>
                    <a:cubicBezTo>
                      <a:pt x="155" y="0"/>
                      <a:pt x="152" y="0"/>
                      <a:pt x="149" y="1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1" y="152"/>
                      <a:pt x="3" y="153"/>
                      <a:pt x="4" y="155"/>
                    </a:cubicBezTo>
                    <a:cubicBezTo>
                      <a:pt x="8" y="159"/>
                      <a:pt x="13" y="161"/>
                      <a:pt x="19" y="161"/>
                    </a:cubicBezTo>
                    <a:cubicBezTo>
                      <a:pt x="20" y="161"/>
                      <a:pt x="22" y="161"/>
                      <a:pt x="24" y="160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73" y="2"/>
                      <a:pt x="166" y="0"/>
                      <a:pt x="15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51"/>
              <p:cNvSpPr>
                <a:spLocks noEditPoints="1"/>
              </p:cNvSpPr>
              <p:nvPr/>
            </p:nvSpPr>
            <p:spPr bwMode="auto">
              <a:xfrm>
                <a:off x="6775450" y="-747713"/>
                <a:ext cx="893763" cy="890588"/>
              </a:xfrm>
              <a:custGeom>
                <a:avLst/>
                <a:gdLst>
                  <a:gd name="T0" fmla="*/ 100 w 514"/>
                  <a:gd name="T1" fmla="*/ 396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117 w 514"/>
                  <a:gd name="T11" fmla="*/ 413 h 512"/>
                  <a:gd name="T12" fmla="*/ 110 w 514"/>
                  <a:gd name="T13" fmla="*/ 403 h 512"/>
                  <a:gd name="T14" fmla="*/ 100 w 514"/>
                  <a:gd name="T15" fmla="*/ 396 h 512"/>
                  <a:gd name="T16" fmla="*/ 314 w 514"/>
                  <a:gd name="T17" fmla="*/ 183 h 512"/>
                  <a:gd name="T18" fmla="*/ 130 w 514"/>
                  <a:gd name="T19" fmla="*/ 366 h 512"/>
                  <a:gd name="T20" fmla="*/ 139 w 514"/>
                  <a:gd name="T21" fmla="*/ 374 h 512"/>
                  <a:gd name="T22" fmla="*/ 147 w 514"/>
                  <a:gd name="T23" fmla="*/ 383 h 512"/>
                  <a:gd name="T24" fmla="*/ 334 w 514"/>
                  <a:gd name="T25" fmla="*/ 196 h 512"/>
                  <a:gd name="T26" fmla="*/ 314 w 514"/>
                  <a:gd name="T27" fmla="*/ 183 h 512"/>
                  <a:gd name="T28" fmla="*/ 501 w 514"/>
                  <a:gd name="T29" fmla="*/ 0 h 512"/>
                  <a:gd name="T30" fmla="*/ 493 w 514"/>
                  <a:gd name="T31" fmla="*/ 3 h 512"/>
                  <a:gd name="T32" fmla="*/ 342 w 514"/>
                  <a:gd name="T33" fmla="*/ 154 h 512"/>
                  <a:gd name="T34" fmla="*/ 361 w 514"/>
                  <a:gd name="T35" fmla="*/ 161 h 512"/>
                  <a:gd name="T36" fmla="*/ 371 w 514"/>
                  <a:gd name="T37" fmla="*/ 159 h 512"/>
                  <a:gd name="T38" fmla="*/ 510 w 514"/>
                  <a:gd name="T39" fmla="*/ 20 h 512"/>
                  <a:gd name="T40" fmla="*/ 510 w 514"/>
                  <a:gd name="T41" fmla="*/ 3 h 512"/>
                  <a:gd name="T42" fmla="*/ 501 w 514"/>
                  <a:gd name="T4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512">
                    <a:moveTo>
                      <a:pt x="100" y="396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6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117" y="413"/>
                      <a:pt x="117" y="413"/>
                      <a:pt x="117" y="413"/>
                    </a:cubicBezTo>
                    <a:cubicBezTo>
                      <a:pt x="116" y="409"/>
                      <a:pt x="113" y="406"/>
                      <a:pt x="110" y="403"/>
                    </a:cubicBezTo>
                    <a:cubicBezTo>
                      <a:pt x="107" y="400"/>
                      <a:pt x="104" y="398"/>
                      <a:pt x="100" y="396"/>
                    </a:cubicBezTo>
                    <a:moveTo>
                      <a:pt x="314" y="183"/>
                    </a:moveTo>
                    <a:cubicBezTo>
                      <a:pt x="130" y="366"/>
                      <a:pt x="130" y="366"/>
                      <a:pt x="130" y="366"/>
                    </a:cubicBezTo>
                    <a:cubicBezTo>
                      <a:pt x="133" y="369"/>
                      <a:pt x="136" y="371"/>
                      <a:pt x="139" y="374"/>
                    </a:cubicBezTo>
                    <a:cubicBezTo>
                      <a:pt x="142" y="377"/>
                      <a:pt x="144" y="380"/>
                      <a:pt x="147" y="383"/>
                    </a:cubicBezTo>
                    <a:cubicBezTo>
                      <a:pt x="334" y="196"/>
                      <a:pt x="334" y="196"/>
                      <a:pt x="334" y="196"/>
                    </a:cubicBezTo>
                    <a:cubicBezTo>
                      <a:pt x="326" y="193"/>
                      <a:pt x="320" y="188"/>
                      <a:pt x="314" y="183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342" y="154"/>
                      <a:pt x="342" y="154"/>
                      <a:pt x="342" y="154"/>
                    </a:cubicBezTo>
                    <a:cubicBezTo>
                      <a:pt x="347" y="159"/>
                      <a:pt x="354" y="161"/>
                      <a:pt x="361" y="161"/>
                    </a:cubicBezTo>
                    <a:cubicBezTo>
                      <a:pt x="364" y="161"/>
                      <a:pt x="368" y="161"/>
                      <a:pt x="371" y="159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4" y="16"/>
                      <a:pt x="514" y="8"/>
                      <a:pt x="510" y="3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52"/>
              <p:cNvSpPr/>
              <p:nvPr/>
            </p:nvSpPr>
            <p:spPr bwMode="auto">
              <a:xfrm>
                <a:off x="6948488" y="-111125"/>
                <a:ext cx="82550" cy="82550"/>
              </a:xfrm>
              <a:custGeom>
                <a:avLst/>
                <a:gdLst>
                  <a:gd name="T0" fmla="*/ 30 w 47"/>
                  <a:gd name="T1" fmla="*/ 0 h 47"/>
                  <a:gd name="T2" fmla="*/ 0 w 47"/>
                  <a:gd name="T3" fmla="*/ 30 h 47"/>
                  <a:gd name="T4" fmla="*/ 10 w 47"/>
                  <a:gd name="T5" fmla="*/ 37 h 47"/>
                  <a:gd name="T6" fmla="*/ 17 w 47"/>
                  <a:gd name="T7" fmla="*/ 47 h 47"/>
                  <a:gd name="T8" fmla="*/ 47 w 47"/>
                  <a:gd name="T9" fmla="*/ 17 h 47"/>
                  <a:gd name="T10" fmla="*/ 39 w 47"/>
                  <a:gd name="T11" fmla="*/ 8 h 47"/>
                  <a:gd name="T12" fmla="*/ 30 w 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3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4" y="32"/>
                      <a:pt x="7" y="34"/>
                      <a:pt x="10" y="37"/>
                    </a:cubicBezTo>
                    <a:cubicBezTo>
                      <a:pt x="13" y="40"/>
                      <a:pt x="16" y="43"/>
                      <a:pt x="17" y="4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4" y="14"/>
                      <a:pt x="42" y="11"/>
                      <a:pt x="39" y="8"/>
                    </a:cubicBezTo>
                    <a:cubicBezTo>
                      <a:pt x="36" y="5"/>
                      <a:pt x="33" y="3"/>
                      <a:pt x="3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3"/>
              <p:cNvSpPr/>
              <p:nvPr/>
            </p:nvSpPr>
            <p:spPr bwMode="auto">
              <a:xfrm>
                <a:off x="7321550" y="-479425"/>
                <a:ext cx="100013" cy="73025"/>
              </a:xfrm>
              <a:custGeom>
                <a:avLst/>
                <a:gdLst>
                  <a:gd name="T0" fmla="*/ 28 w 57"/>
                  <a:gd name="T1" fmla="*/ 0 h 42"/>
                  <a:gd name="T2" fmla="*/ 0 w 57"/>
                  <a:gd name="T3" fmla="*/ 29 h 42"/>
                  <a:gd name="T4" fmla="*/ 20 w 57"/>
                  <a:gd name="T5" fmla="*/ 42 h 42"/>
                  <a:gd name="T6" fmla="*/ 57 w 57"/>
                  <a:gd name="T7" fmla="*/ 5 h 42"/>
                  <a:gd name="T8" fmla="*/ 47 w 57"/>
                  <a:gd name="T9" fmla="*/ 7 h 42"/>
                  <a:gd name="T10" fmla="*/ 28 w 5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42">
                    <a:moveTo>
                      <a:pt x="28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34"/>
                      <a:pt x="12" y="39"/>
                      <a:pt x="20" y="42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4" y="7"/>
                      <a:pt x="50" y="7"/>
                      <a:pt x="47" y="7"/>
                    </a:cubicBezTo>
                    <a:cubicBezTo>
                      <a:pt x="40" y="7"/>
                      <a:pt x="33" y="5"/>
                      <a:pt x="2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54"/>
              <p:cNvSpPr/>
              <p:nvPr/>
            </p:nvSpPr>
            <p:spPr bwMode="auto">
              <a:xfrm>
                <a:off x="7080250" y="195262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55"/>
              <p:cNvSpPr/>
              <p:nvPr/>
            </p:nvSpPr>
            <p:spPr bwMode="auto">
              <a:xfrm>
                <a:off x="7031038" y="244475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56"/>
              <p:cNvSpPr/>
              <p:nvPr/>
            </p:nvSpPr>
            <p:spPr bwMode="auto">
              <a:xfrm>
                <a:off x="6981825" y="292100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57"/>
              <p:cNvSpPr/>
              <p:nvPr/>
            </p:nvSpPr>
            <p:spPr bwMode="auto">
              <a:xfrm>
                <a:off x="6934200" y="3413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58"/>
              <p:cNvSpPr/>
              <p:nvPr/>
            </p:nvSpPr>
            <p:spPr bwMode="auto">
              <a:xfrm>
                <a:off x="6884988" y="39052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9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9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59"/>
              <p:cNvSpPr/>
              <p:nvPr/>
            </p:nvSpPr>
            <p:spPr bwMode="auto">
              <a:xfrm>
                <a:off x="6835775" y="43815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60"/>
              <p:cNvSpPr/>
              <p:nvPr/>
            </p:nvSpPr>
            <p:spPr bwMode="auto">
              <a:xfrm>
                <a:off x="6786563" y="487362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10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10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61"/>
              <p:cNvSpPr/>
              <p:nvPr/>
            </p:nvSpPr>
            <p:spPr bwMode="auto">
              <a:xfrm>
                <a:off x="7910513" y="-248602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62"/>
              <p:cNvSpPr/>
              <p:nvPr/>
            </p:nvSpPr>
            <p:spPr bwMode="auto">
              <a:xfrm>
                <a:off x="7861300" y="-2436813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63"/>
              <p:cNvSpPr/>
              <p:nvPr/>
            </p:nvSpPr>
            <p:spPr bwMode="auto">
              <a:xfrm>
                <a:off x="7812088" y="-2389188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64"/>
              <p:cNvSpPr/>
              <p:nvPr/>
            </p:nvSpPr>
            <p:spPr bwMode="auto">
              <a:xfrm>
                <a:off x="7764463" y="-233997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65"/>
              <p:cNvSpPr/>
              <p:nvPr/>
            </p:nvSpPr>
            <p:spPr bwMode="auto">
              <a:xfrm>
                <a:off x="7715250" y="-2290763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66"/>
              <p:cNvSpPr/>
              <p:nvPr/>
            </p:nvSpPr>
            <p:spPr bwMode="auto">
              <a:xfrm>
                <a:off x="7666038" y="-2243138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67"/>
              <p:cNvSpPr/>
              <p:nvPr/>
            </p:nvSpPr>
            <p:spPr bwMode="auto">
              <a:xfrm>
                <a:off x="7616825" y="-2193925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10 h 38"/>
                  <a:gd name="T4" fmla="*/ 30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10"/>
                    </a:lnTo>
                    <a:lnTo>
                      <a:pt x="30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 userDrawn="1"/>
          </p:nvGrpSpPr>
          <p:grpSpPr>
            <a:xfrm>
              <a:off x="-2190750" y="-762866"/>
              <a:ext cx="6319838" cy="6179657"/>
              <a:chOff x="-2228850" y="5086350"/>
              <a:chExt cx="3435350" cy="3359150"/>
            </a:xfrm>
          </p:grpSpPr>
          <p:sp>
            <p:nvSpPr>
              <p:cNvPr id="75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 userDrawn="1"/>
          </p:nvGrpSpPr>
          <p:grpSpPr>
            <a:xfrm>
              <a:off x="9324975" y="4531118"/>
              <a:ext cx="2847975" cy="3781425"/>
              <a:chOff x="1227138" y="5867400"/>
              <a:chExt cx="2847975" cy="3781425"/>
            </a:xfrm>
          </p:grpSpPr>
          <p:sp>
            <p:nvSpPr>
              <p:cNvPr id="99" name="Freeform 92"/>
              <p:cNvSpPr/>
              <p:nvPr/>
            </p:nvSpPr>
            <p:spPr bwMode="auto">
              <a:xfrm>
                <a:off x="1227138" y="7548562"/>
                <a:ext cx="1871663" cy="2100263"/>
              </a:xfrm>
              <a:custGeom>
                <a:avLst/>
                <a:gdLst>
                  <a:gd name="T0" fmla="*/ 26 w 1075"/>
                  <a:gd name="T1" fmla="*/ 1087 h 1208"/>
                  <a:gd name="T2" fmla="*/ 121 w 1075"/>
                  <a:gd name="T3" fmla="*/ 1182 h 1208"/>
                  <a:gd name="T4" fmla="*/ 242 w 1075"/>
                  <a:gd name="T5" fmla="*/ 1061 h 1208"/>
                  <a:gd name="T6" fmla="*/ 573 w 1075"/>
                  <a:gd name="T7" fmla="*/ 731 h 1208"/>
                  <a:gd name="T8" fmla="*/ 693 w 1075"/>
                  <a:gd name="T9" fmla="*/ 610 h 1208"/>
                  <a:gd name="T10" fmla="*/ 731 w 1075"/>
                  <a:gd name="T11" fmla="*/ 648 h 1208"/>
                  <a:gd name="T12" fmla="*/ 430 w 1075"/>
                  <a:gd name="T13" fmla="*/ 950 h 1208"/>
                  <a:gd name="T14" fmla="*/ 525 w 1075"/>
                  <a:gd name="T15" fmla="*/ 1045 h 1208"/>
                  <a:gd name="T16" fmla="*/ 674 w 1075"/>
                  <a:gd name="T17" fmla="*/ 867 h 1208"/>
                  <a:gd name="T18" fmla="*/ 496 w 1075"/>
                  <a:gd name="T19" fmla="*/ 1016 h 1208"/>
                  <a:gd name="T20" fmla="*/ 458 w 1075"/>
                  <a:gd name="T21" fmla="*/ 978 h 1208"/>
                  <a:gd name="T22" fmla="*/ 760 w 1075"/>
                  <a:gd name="T23" fmla="*/ 677 h 1208"/>
                  <a:gd name="T24" fmla="*/ 760 w 1075"/>
                  <a:gd name="T25" fmla="*/ 582 h 1208"/>
                  <a:gd name="T26" fmla="*/ 665 w 1075"/>
                  <a:gd name="T27" fmla="*/ 582 h 1208"/>
                  <a:gd name="T28" fmla="*/ 93 w 1075"/>
                  <a:gd name="T29" fmla="*/ 1154 h 1208"/>
                  <a:gd name="T30" fmla="*/ 55 w 1075"/>
                  <a:gd name="T31" fmla="*/ 1116 h 1208"/>
                  <a:gd name="T32" fmla="*/ 299 w 1075"/>
                  <a:gd name="T33" fmla="*/ 872 h 1208"/>
                  <a:gd name="T34" fmla="*/ 506 w 1075"/>
                  <a:gd name="T35" fmla="*/ 664 h 1208"/>
                  <a:gd name="T36" fmla="*/ 1055 w 1075"/>
                  <a:gd name="T37" fmla="*/ 115 h 1208"/>
                  <a:gd name="T38" fmla="*/ 1055 w 1075"/>
                  <a:gd name="T39" fmla="*/ 20 h 1208"/>
                  <a:gd name="T40" fmla="*/ 960 w 1075"/>
                  <a:gd name="T41" fmla="*/ 20 h 1208"/>
                  <a:gd name="T42" fmla="*/ 446 w 1075"/>
                  <a:gd name="T43" fmla="*/ 534 h 1208"/>
                  <a:gd name="T44" fmla="*/ 204 w 1075"/>
                  <a:gd name="T45" fmla="*/ 777 h 1208"/>
                  <a:gd name="T46" fmla="*/ 169 w 1075"/>
                  <a:gd name="T47" fmla="*/ 811 h 1208"/>
                  <a:gd name="T48" fmla="*/ 131 w 1075"/>
                  <a:gd name="T49" fmla="*/ 774 h 1208"/>
                  <a:gd name="T50" fmla="*/ 408 w 1075"/>
                  <a:gd name="T51" fmla="*/ 496 h 1208"/>
                  <a:gd name="T52" fmla="*/ 494 w 1075"/>
                  <a:gd name="T53" fmla="*/ 315 h 1208"/>
                  <a:gd name="T54" fmla="*/ 398 w 1075"/>
                  <a:gd name="T55" fmla="*/ 315 h 1208"/>
                  <a:gd name="T56" fmla="*/ 292 w 1075"/>
                  <a:gd name="T57" fmla="*/ 450 h 1208"/>
                  <a:gd name="T58" fmla="*/ 427 w 1075"/>
                  <a:gd name="T59" fmla="*/ 344 h 1208"/>
                  <a:gd name="T60" fmla="*/ 465 w 1075"/>
                  <a:gd name="T61" fmla="*/ 344 h 1208"/>
                  <a:gd name="T62" fmla="*/ 240 w 1075"/>
                  <a:gd name="T63" fmla="*/ 607 h 1208"/>
                  <a:gd name="T64" fmla="*/ 102 w 1075"/>
                  <a:gd name="T65" fmla="*/ 745 h 1208"/>
                  <a:gd name="T66" fmla="*/ 197 w 1075"/>
                  <a:gd name="T67" fmla="*/ 840 h 1208"/>
                  <a:gd name="T68" fmla="*/ 989 w 1075"/>
                  <a:gd name="T69" fmla="*/ 48 h 1208"/>
                  <a:gd name="T70" fmla="*/ 1035 w 1075"/>
                  <a:gd name="T71" fmla="*/ 67 h 1208"/>
                  <a:gd name="T72" fmla="*/ 391 w 1075"/>
                  <a:gd name="T73" fmla="*/ 722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5" h="1208">
                    <a:moveTo>
                      <a:pt x="391" y="722"/>
                    </a:moveTo>
                    <a:cubicBezTo>
                      <a:pt x="26" y="1087"/>
                      <a:pt x="26" y="1087"/>
                      <a:pt x="26" y="1087"/>
                    </a:cubicBezTo>
                    <a:cubicBezTo>
                      <a:pt x="0" y="1113"/>
                      <a:pt x="0" y="1156"/>
                      <a:pt x="26" y="1182"/>
                    </a:cubicBezTo>
                    <a:cubicBezTo>
                      <a:pt x="52" y="1208"/>
                      <a:pt x="95" y="1208"/>
                      <a:pt x="121" y="1182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438" y="866"/>
                      <a:pt x="438" y="866"/>
                      <a:pt x="438" y="866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693" y="610"/>
                      <a:pt x="693" y="610"/>
                      <a:pt x="693" y="610"/>
                    </a:cubicBezTo>
                    <a:cubicBezTo>
                      <a:pt x="704" y="600"/>
                      <a:pt x="721" y="600"/>
                      <a:pt x="731" y="610"/>
                    </a:cubicBezTo>
                    <a:cubicBezTo>
                      <a:pt x="742" y="621"/>
                      <a:pt x="742" y="638"/>
                      <a:pt x="731" y="648"/>
                    </a:cubicBezTo>
                    <a:cubicBezTo>
                      <a:pt x="574" y="805"/>
                      <a:pt x="574" y="805"/>
                      <a:pt x="574" y="805"/>
                    </a:cubicBezTo>
                    <a:cubicBezTo>
                      <a:pt x="430" y="950"/>
                      <a:pt x="430" y="950"/>
                      <a:pt x="430" y="950"/>
                    </a:cubicBezTo>
                    <a:cubicBezTo>
                      <a:pt x="404" y="976"/>
                      <a:pt x="404" y="1019"/>
                      <a:pt x="430" y="1045"/>
                    </a:cubicBezTo>
                    <a:cubicBezTo>
                      <a:pt x="456" y="1071"/>
                      <a:pt x="499" y="1071"/>
                      <a:pt x="525" y="1045"/>
                    </a:cubicBezTo>
                    <a:cubicBezTo>
                      <a:pt x="674" y="896"/>
                      <a:pt x="674" y="896"/>
                      <a:pt x="674" y="896"/>
                    </a:cubicBezTo>
                    <a:cubicBezTo>
                      <a:pt x="682" y="888"/>
                      <a:pt x="682" y="875"/>
                      <a:pt x="674" y="867"/>
                    </a:cubicBezTo>
                    <a:cubicBezTo>
                      <a:pt x="666" y="859"/>
                      <a:pt x="653" y="859"/>
                      <a:pt x="645" y="867"/>
                    </a:cubicBezTo>
                    <a:cubicBezTo>
                      <a:pt x="496" y="1016"/>
                      <a:pt x="496" y="1016"/>
                      <a:pt x="496" y="1016"/>
                    </a:cubicBezTo>
                    <a:cubicBezTo>
                      <a:pt x="486" y="1027"/>
                      <a:pt x="469" y="1027"/>
                      <a:pt x="458" y="1016"/>
                    </a:cubicBezTo>
                    <a:cubicBezTo>
                      <a:pt x="448" y="1006"/>
                      <a:pt x="448" y="989"/>
                      <a:pt x="458" y="978"/>
                    </a:cubicBezTo>
                    <a:cubicBezTo>
                      <a:pt x="603" y="834"/>
                      <a:pt x="603" y="834"/>
                      <a:pt x="603" y="834"/>
                    </a:cubicBezTo>
                    <a:cubicBezTo>
                      <a:pt x="760" y="677"/>
                      <a:pt x="760" y="677"/>
                      <a:pt x="760" y="677"/>
                    </a:cubicBezTo>
                    <a:cubicBezTo>
                      <a:pt x="773" y="664"/>
                      <a:pt x="780" y="647"/>
                      <a:pt x="780" y="629"/>
                    </a:cubicBezTo>
                    <a:cubicBezTo>
                      <a:pt x="780" y="611"/>
                      <a:pt x="773" y="594"/>
                      <a:pt x="760" y="582"/>
                    </a:cubicBezTo>
                    <a:cubicBezTo>
                      <a:pt x="747" y="568"/>
                      <a:pt x="730" y="562"/>
                      <a:pt x="712" y="562"/>
                    </a:cubicBezTo>
                    <a:cubicBezTo>
                      <a:pt x="695" y="562"/>
                      <a:pt x="678" y="568"/>
                      <a:pt x="665" y="582"/>
                    </a:cubicBezTo>
                    <a:cubicBezTo>
                      <a:pt x="474" y="772"/>
                      <a:pt x="474" y="772"/>
                      <a:pt x="474" y="772"/>
                    </a:cubicBezTo>
                    <a:cubicBezTo>
                      <a:pt x="93" y="1154"/>
                      <a:pt x="93" y="1154"/>
                      <a:pt x="93" y="1154"/>
                    </a:cubicBezTo>
                    <a:cubicBezTo>
                      <a:pt x="82" y="1164"/>
                      <a:pt x="65" y="1164"/>
                      <a:pt x="55" y="1154"/>
                    </a:cubicBezTo>
                    <a:cubicBezTo>
                      <a:pt x="44" y="1143"/>
                      <a:pt x="44" y="1126"/>
                      <a:pt x="55" y="1116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385" y="786"/>
                      <a:pt x="385" y="786"/>
                      <a:pt x="385" y="786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1055" y="115"/>
                      <a:pt x="1055" y="115"/>
                      <a:pt x="1055" y="115"/>
                    </a:cubicBezTo>
                    <a:cubicBezTo>
                      <a:pt x="1068" y="102"/>
                      <a:pt x="1075" y="85"/>
                      <a:pt x="1075" y="67"/>
                    </a:cubicBezTo>
                    <a:cubicBezTo>
                      <a:pt x="1075" y="49"/>
                      <a:pt x="1068" y="33"/>
                      <a:pt x="1055" y="20"/>
                    </a:cubicBezTo>
                    <a:cubicBezTo>
                      <a:pt x="1042" y="7"/>
                      <a:pt x="1025" y="0"/>
                      <a:pt x="1008" y="0"/>
                    </a:cubicBezTo>
                    <a:cubicBezTo>
                      <a:pt x="991" y="0"/>
                      <a:pt x="973" y="7"/>
                      <a:pt x="960" y="20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289" y="691"/>
                      <a:pt x="289" y="691"/>
                      <a:pt x="289" y="691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169" y="811"/>
                      <a:pt x="169" y="811"/>
                      <a:pt x="169" y="811"/>
                    </a:cubicBezTo>
                    <a:cubicBezTo>
                      <a:pt x="158" y="822"/>
                      <a:pt x="141" y="822"/>
                      <a:pt x="131" y="811"/>
                    </a:cubicBezTo>
                    <a:cubicBezTo>
                      <a:pt x="120" y="801"/>
                      <a:pt x="120" y="784"/>
                      <a:pt x="131" y="774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94" y="411"/>
                      <a:pt x="494" y="411"/>
                      <a:pt x="494" y="411"/>
                    </a:cubicBezTo>
                    <a:cubicBezTo>
                      <a:pt x="520" y="384"/>
                      <a:pt x="520" y="342"/>
                      <a:pt x="494" y="315"/>
                    </a:cubicBezTo>
                    <a:cubicBezTo>
                      <a:pt x="481" y="303"/>
                      <a:pt x="464" y="296"/>
                      <a:pt x="446" y="296"/>
                    </a:cubicBezTo>
                    <a:cubicBezTo>
                      <a:pt x="428" y="296"/>
                      <a:pt x="411" y="303"/>
                      <a:pt x="398" y="315"/>
                    </a:cubicBezTo>
                    <a:cubicBezTo>
                      <a:pt x="292" y="422"/>
                      <a:pt x="292" y="422"/>
                      <a:pt x="292" y="422"/>
                    </a:cubicBezTo>
                    <a:cubicBezTo>
                      <a:pt x="284" y="430"/>
                      <a:pt x="284" y="442"/>
                      <a:pt x="292" y="450"/>
                    </a:cubicBezTo>
                    <a:cubicBezTo>
                      <a:pt x="300" y="458"/>
                      <a:pt x="313" y="458"/>
                      <a:pt x="321" y="450"/>
                    </a:cubicBezTo>
                    <a:cubicBezTo>
                      <a:pt x="427" y="344"/>
                      <a:pt x="427" y="344"/>
                      <a:pt x="427" y="344"/>
                    </a:cubicBezTo>
                    <a:cubicBezTo>
                      <a:pt x="432" y="339"/>
                      <a:pt x="439" y="336"/>
                      <a:pt x="446" y="336"/>
                    </a:cubicBezTo>
                    <a:cubicBezTo>
                      <a:pt x="453" y="336"/>
                      <a:pt x="460" y="339"/>
                      <a:pt x="465" y="344"/>
                    </a:cubicBezTo>
                    <a:cubicBezTo>
                      <a:pt x="475" y="354"/>
                      <a:pt x="475" y="371"/>
                      <a:pt x="465" y="382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102" y="745"/>
                      <a:pt x="102" y="745"/>
                      <a:pt x="102" y="745"/>
                    </a:cubicBezTo>
                    <a:cubicBezTo>
                      <a:pt x="76" y="771"/>
                      <a:pt x="76" y="814"/>
                      <a:pt x="102" y="840"/>
                    </a:cubicBezTo>
                    <a:cubicBezTo>
                      <a:pt x="128" y="866"/>
                      <a:pt x="171" y="866"/>
                      <a:pt x="197" y="840"/>
                    </a:cubicBezTo>
                    <a:cubicBezTo>
                      <a:pt x="336" y="702"/>
                      <a:pt x="336" y="702"/>
                      <a:pt x="336" y="702"/>
                    </a:cubicBezTo>
                    <a:cubicBezTo>
                      <a:pt x="989" y="48"/>
                      <a:pt x="989" y="48"/>
                      <a:pt x="989" y="48"/>
                    </a:cubicBezTo>
                    <a:cubicBezTo>
                      <a:pt x="999" y="38"/>
                      <a:pt x="1016" y="38"/>
                      <a:pt x="1027" y="48"/>
                    </a:cubicBezTo>
                    <a:cubicBezTo>
                      <a:pt x="1032" y="54"/>
                      <a:pt x="1035" y="60"/>
                      <a:pt x="1035" y="67"/>
                    </a:cubicBezTo>
                    <a:cubicBezTo>
                      <a:pt x="1035" y="75"/>
                      <a:pt x="1032" y="81"/>
                      <a:pt x="1027" y="86"/>
                    </a:cubicBezTo>
                    <a:cubicBezTo>
                      <a:pt x="391" y="722"/>
                      <a:pt x="391" y="722"/>
                      <a:pt x="391" y="72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93"/>
              <p:cNvSpPr/>
              <p:nvPr/>
            </p:nvSpPr>
            <p:spPr bwMode="auto">
              <a:xfrm>
                <a:off x="2162175" y="6672262"/>
                <a:ext cx="1550988" cy="1587500"/>
              </a:xfrm>
              <a:custGeom>
                <a:avLst/>
                <a:gdLst>
                  <a:gd name="T0" fmla="*/ 864 w 891"/>
                  <a:gd name="T1" fmla="*/ 27 h 913"/>
                  <a:gd name="T2" fmla="*/ 648 w 891"/>
                  <a:gd name="T3" fmla="*/ 147 h 913"/>
                  <a:gd name="T4" fmla="*/ 453 w 891"/>
                  <a:gd name="T5" fmla="*/ 343 h 913"/>
                  <a:gd name="T6" fmla="*/ 318 w 891"/>
                  <a:gd name="T7" fmla="*/ 478 h 913"/>
                  <a:gd name="T8" fmla="*/ 49 w 891"/>
                  <a:gd name="T9" fmla="*/ 709 h 913"/>
                  <a:gd name="T10" fmla="*/ 316 w 891"/>
                  <a:gd name="T11" fmla="*/ 404 h 913"/>
                  <a:gd name="T12" fmla="*/ 461 w 891"/>
                  <a:gd name="T13" fmla="*/ 164 h 913"/>
                  <a:gd name="T14" fmla="*/ 217 w 891"/>
                  <a:gd name="T15" fmla="*/ 313 h 913"/>
                  <a:gd name="T16" fmla="*/ 245 w 891"/>
                  <a:gd name="T17" fmla="*/ 341 h 913"/>
                  <a:gd name="T18" fmla="*/ 432 w 891"/>
                  <a:gd name="T19" fmla="*/ 193 h 913"/>
                  <a:gd name="T20" fmla="*/ 288 w 891"/>
                  <a:gd name="T21" fmla="*/ 375 h 913"/>
                  <a:gd name="T22" fmla="*/ 0 w 891"/>
                  <a:gd name="T23" fmla="*/ 690 h 913"/>
                  <a:gd name="T24" fmla="*/ 68 w 891"/>
                  <a:gd name="T25" fmla="*/ 757 h 913"/>
                  <a:gd name="T26" fmla="*/ 417 w 891"/>
                  <a:gd name="T27" fmla="*/ 436 h 913"/>
                  <a:gd name="T28" fmla="*/ 836 w 891"/>
                  <a:gd name="T29" fmla="*/ 55 h 913"/>
                  <a:gd name="T30" fmla="*/ 592 w 891"/>
                  <a:gd name="T31" fmla="*/ 337 h 913"/>
                  <a:gd name="T32" fmla="*/ 540 w 891"/>
                  <a:gd name="T33" fmla="*/ 389 h 913"/>
                  <a:gd name="T34" fmla="*/ 540 w 891"/>
                  <a:gd name="T35" fmla="*/ 484 h 913"/>
                  <a:gd name="T36" fmla="*/ 635 w 891"/>
                  <a:gd name="T37" fmla="*/ 484 h 913"/>
                  <a:gd name="T38" fmla="*/ 651 w 891"/>
                  <a:gd name="T39" fmla="*/ 469 h 913"/>
                  <a:gd name="T40" fmla="*/ 687 w 891"/>
                  <a:gd name="T41" fmla="*/ 432 h 913"/>
                  <a:gd name="T42" fmla="*/ 760 w 891"/>
                  <a:gd name="T43" fmla="*/ 397 h 913"/>
                  <a:gd name="T44" fmla="*/ 483 w 891"/>
                  <a:gd name="T45" fmla="*/ 712 h 913"/>
                  <a:gd name="T46" fmla="*/ 397 w 891"/>
                  <a:gd name="T47" fmla="*/ 798 h 913"/>
                  <a:gd name="T48" fmla="*/ 445 w 891"/>
                  <a:gd name="T49" fmla="*/ 913 h 913"/>
                  <a:gd name="T50" fmla="*/ 598 w 891"/>
                  <a:gd name="T51" fmla="*/ 787 h 913"/>
                  <a:gd name="T52" fmla="*/ 570 w 891"/>
                  <a:gd name="T53" fmla="*/ 758 h 913"/>
                  <a:gd name="T54" fmla="*/ 445 w 891"/>
                  <a:gd name="T55" fmla="*/ 873 h 913"/>
                  <a:gd name="T56" fmla="*/ 426 w 891"/>
                  <a:gd name="T57" fmla="*/ 827 h 913"/>
                  <a:gd name="T58" fmla="*/ 651 w 891"/>
                  <a:gd name="T59" fmla="*/ 602 h 913"/>
                  <a:gd name="T60" fmla="*/ 789 w 891"/>
                  <a:gd name="T61" fmla="*/ 369 h 913"/>
                  <a:gd name="T62" fmla="*/ 606 w 891"/>
                  <a:gd name="T63" fmla="*/ 456 h 913"/>
                  <a:gd name="T64" fmla="*/ 560 w 891"/>
                  <a:gd name="T65" fmla="*/ 437 h 913"/>
                  <a:gd name="T66" fmla="*/ 864 w 891"/>
                  <a:gd name="T67" fmla="*/ 122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1" h="913">
                    <a:moveTo>
                      <a:pt x="864" y="122"/>
                    </a:moveTo>
                    <a:cubicBezTo>
                      <a:pt x="891" y="96"/>
                      <a:pt x="891" y="53"/>
                      <a:pt x="864" y="27"/>
                    </a:cubicBezTo>
                    <a:cubicBezTo>
                      <a:pt x="838" y="0"/>
                      <a:pt x="795" y="0"/>
                      <a:pt x="769" y="2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453" y="343"/>
                      <a:pt x="453" y="343"/>
                      <a:pt x="453" y="343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87" y="709"/>
                      <a:pt x="87" y="709"/>
                      <a:pt x="87" y="709"/>
                    </a:cubicBezTo>
                    <a:cubicBezTo>
                      <a:pt x="76" y="719"/>
                      <a:pt x="59" y="719"/>
                      <a:pt x="49" y="709"/>
                    </a:cubicBezTo>
                    <a:cubicBezTo>
                      <a:pt x="38" y="699"/>
                      <a:pt x="38" y="682"/>
                      <a:pt x="49" y="671"/>
                    </a:cubicBezTo>
                    <a:cubicBezTo>
                      <a:pt x="316" y="404"/>
                      <a:pt x="316" y="404"/>
                      <a:pt x="316" y="404"/>
                    </a:cubicBezTo>
                    <a:cubicBezTo>
                      <a:pt x="461" y="259"/>
                      <a:pt x="461" y="259"/>
                      <a:pt x="461" y="259"/>
                    </a:cubicBezTo>
                    <a:cubicBezTo>
                      <a:pt x="487" y="233"/>
                      <a:pt x="487" y="190"/>
                      <a:pt x="461" y="164"/>
                    </a:cubicBezTo>
                    <a:cubicBezTo>
                      <a:pt x="435" y="138"/>
                      <a:pt x="392" y="138"/>
                      <a:pt x="366" y="164"/>
                    </a:cubicBezTo>
                    <a:cubicBezTo>
                      <a:pt x="217" y="313"/>
                      <a:pt x="217" y="313"/>
                      <a:pt x="217" y="313"/>
                    </a:cubicBezTo>
                    <a:cubicBezTo>
                      <a:pt x="209" y="321"/>
                      <a:pt x="209" y="333"/>
                      <a:pt x="217" y="341"/>
                    </a:cubicBezTo>
                    <a:cubicBezTo>
                      <a:pt x="225" y="349"/>
                      <a:pt x="238" y="349"/>
                      <a:pt x="245" y="341"/>
                    </a:cubicBezTo>
                    <a:cubicBezTo>
                      <a:pt x="394" y="193"/>
                      <a:pt x="394" y="193"/>
                      <a:pt x="394" y="193"/>
                    </a:cubicBezTo>
                    <a:cubicBezTo>
                      <a:pt x="405" y="182"/>
                      <a:pt x="422" y="182"/>
                      <a:pt x="432" y="193"/>
                    </a:cubicBezTo>
                    <a:cubicBezTo>
                      <a:pt x="443" y="203"/>
                      <a:pt x="443" y="220"/>
                      <a:pt x="432" y="230"/>
                    </a:cubicBezTo>
                    <a:cubicBezTo>
                      <a:pt x="288" y="375"/>
                      <a:pt x="288" y="375"/>
                      <a:pt x="288" y="375"/>
                    </a:cubicBezTo>
                    <a:cubicBezTo>
                      <a:pt x="20" y="642"/>
                      <a:pt x="20" y="642"/>
                      <a:pt x="20" y="642"/>
                    </a:cubicBezTo>
                    <a:cubicBezTo>
                      <a:pt x="7" y="655"/>
                      <a:pt x="0" y="672"/>
                      <a:pt x="0" y="690"/>
                    </a:cubicBezTo>
                    <a:cubicBezTo>
                      <a:pt x="0" y="708"/>
                      <a:pt x="7" y="725"/>
                      <a:pt x="20" y="738"/>
                    </a:cubicBezTo>
                    <a:cubicBezTo>
                      <a:pt x="33" y="751"/>
                      <a:pt x="51" y="757"/>
                      <a:pt x="68" y="757"/>
                    </a:cubicBezTo>
                    <a:cubicBezTo>
                      <a:pt x="85" y="757"/>
                      <a:pt x="102" y="751"/>
                      <a:pt x="115" y="738"/>
                    </a:cubicBezTo>
                    <a:cubicBezTo>
                      <a:pt x="417" y="436"/>
                      <a:pt x="417" y="436"/>
                      <a:pt x="417" y="436"/>
                    </a:cubicBezTo>
                    <a:cubicBezTo>
                      <a:pt x="798" y="55"/>
                      <a:pt x="798" y="55"/>
                      <a:pt x="798" y="55"/>
                    </a:cubicBezTo>
                    <a:cubicBezTo>
                      <a:pt x="808" y="45"/>
                      <a:pt x="825" y="45"/>
                      <a:pt x="836" y="55"/>
                    </a:cubicBezTo>
                    <a:cubicBezTo>
                      <a:pt x="846" y="66"/>
                      <a:pt x="846" y="83"/>
                      <a:pt x="836" y="93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40" y="389"/>
                      <a:pt x="540" y="389"/>
                      <a:pt x="540" y="389"/>
                    </a:cubicBezTo>
                    <a:cubicBezTo>
                      <a:pt x="527" y="402"/>
                      <a:pt x="520" y="419"/>
                      <a:pt x="520" y="437"/>
                    </a:cubicBezTo>
                    <a:cubicBezTo>
                      <a:pt x="520" y="455"/>
                      <a:pt x="527" y="472"/>
                      <a:pt x="540" y="484"/>
                    </a:cubicBezTo>
                    <a:cubicBezTo>
                      <a:pt x="553" y="498"/>
                      <a:pt x="570" y="504"/>
                      <a:pt x="587" y="504"/>
                    </a:cubicBezTo>
                    <a:cubicBezTo>
                      <a:pt x="604" y="504"/>
                      <a:pt x="622" y="498"/>
                      <a:pt x="635" y="484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722" y="397"/>
                      <a:pt x="722" y="397"/>
                      <a:pt x="722" y="397"/>
                    </a:cubicBezTo>
                    <a:cubicBezTo>
                      <a:pt x="732" y="387"/>
                      <a:pt x="749" y="387"/>
                      <a:pt x="760" y="397"/>
                    </a:cubicBezTo>
                    <a:cubicBezTo>
                      <a:pt x="770" y="408"/>
                      <a:pt x="770" y="425"/>
                      <a:pt x="760" y="435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397" y="798"/>
                      <a:pt x="397" y="798"/>
                      <a:pt x="397" y="798"/>
                    </a:cubicBezTo>
                    <a:cubicBezTo>
                      <a:pt x="371" y="824"/>
                      <a:pt x="371" y="867"/>
                      <a:pt x="397" y="893"/>
                    </a:cubicBezTo>
                    <a:cubicBezTo>
                      <a:pt x="410" y="906"/>
                      <a:pt x="427" y="913"/>
                      <a:pt x="445" y="913"/>
                    </a:cubicBezTo>
                    <a:cubicBezTo>
                      <a:pt x="463" y="913"/>
                      <a:pt x="479" y="906"/>
                      <a:pt x="492" y="893"/>
                    </a:cubicBezTo>
                    <a:cubicBezTo>
                      <a:pt x="598" y="787"/>
                      <a:pt x="598" y="787"/>
                      <a:pt x="598" y="787"/>
                    </a:cubicBezTo>
                    <a:cubicBezTo>
                      <a:pt x="606" y="779"/>
                      <a:pt x="606" y="766"/>
                      <a:pt x="598" y="758"/>
                    </a:cubicBezTo>
                    <a:cubicBezTo>
                      <a:pt x="591" y="750"/>
                      <a:pt x="578" y="750"/>
                      <a:pt x="570" y="758"/>
                    </a:cubicBezTo>
                    <a:cubicBezTo>
                      <a:pt x="464" y="865"/>
                      <a:pt x="464" y="865"/>
                      <a:pt x="464" y="865"/>
                    </a:cubicBezTo>
                    <a:cubicBezTo>
                      <a:pt x="458" y="870"/>
                      <a:pt x="452" y="873"/>
                      <a:pt x="445" y="873"/>
                    </a:cubicBezTo>
                    <a:cubicBezTo>
                      <a:pt x="437" y="873"/>
                      <a:pt x="431" y="870"/>
                      <a:pt x="426" y="865"/>
                    </a:cubicBezTo>
                    <a:cubicBezTo>
                      <a:pt x="415" y="854"/>
                      <a:pt x="415" y="837"/>
                      <a:pt x="426" y="827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789" y="464"/>
                      <a:pt x="789" y="464"/>
                      <a:pt x="789" y="464"/>
                    </a:cubicBezTo>
                    <a:cubicBezTo>
                      <a:pt x="815" y="438"/>
                      <a:pt x="815" y="395"/>
                      <a:pt x="789" y="369"/>
                    </a:cubicBezTo>
                    <a:cubicBezTo>
                      <a:pt x="762" y="342"/>
                      <a:pt x="720" y="342"/>
                      <a:pt x="693" y="369"/>
                    </a:cubicBezTo>
                    <a:cubicBezTo>
                      <a:pt x="606" y="456"/>
                      <a:pt x="606" y="456"/>
                      <a:pt x="606" y="456"/>
                    </a:cubicBezTo>
                    <a:cubicBezTo>
                      <a:pt x="596" y="466"/>
                      <a:pt x="579" y="466"/>
                      <a:pt x="568" y="456"/>
                    </a:cubicBezTo>
                    <a:cubicBezTo>
                      <a:pt x="563" y="451"/>
                      <a:pt x="560" y="444"/>
                      <a:pt x="560" y="437"/>
                    </a:cubicBezTo>
                    <a:cubicBezTo>
                      <a:pt x="560" y="430"/>
                      <a:pt x="563" y="423"/>
                      <a:pt x="568" y="418"/>
                    </a:cubicBezTo>
                    <a:cubicBezTo>
                      <a:pt x="864" y="122"/>
                      <a:pt x="864" y="122"/>
                      <a:pt x="864" y="12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94"/>
              <p:cNvSpPr>
                <a:spLocks noEditPoints="1"/>
              </p:cNvSpPr>
              <p:nvPr/>
            </p:nvSpPr>
            <p:spPr bwMode="auto">
              <a:xfrm>
                <a:off x="3044825" y="5867400"/>
                <a:ext cx="1030288" cy="1028700"/>
              </a:xfrm>
              <a:custGeom>
                <a:avLst/>
                <a:gdLst>
                  <a:gd name="T0" fmla="*/ 68 w 592"/>
                  <a:gd name="T1" fmla="*/ 592 h 592"/>
                  <a:gd name="T2" fmla="*/ 20 w 592"/>
                  <a:gd name="T3" fmla="*/ 573 h 592"/>
                  <a:gd name="T4" fmla="*/ 0 w 592"/>
                  <a:gd name="T5" fmla="*/ 525 h 592"/>
                  <a:gd name="T6" fmla="*/ 20 w 592"/>
                  <a:gd name="T7" fmla="*/ 477 h 592"/>
                  <a:gd name="T8" fmla="*/ 471 w 592"/>
                  <a:gd name="T9" fmla="*/ 26 h 592"/>
                  <a:gd name="T10" fmla="*/ 566 w 592"/>
                  <a:gd name="T11" fmla="*/ 26 h 592"/>
                  <a:gd name="T12" fmla="*/ 566 w 592"/>
                  <a:gd name="T13" fmla="*/ 121 h 592"/>
                  <a:gd name="T14" fmla="*/ 115 w 592"/>
                  <a:gd name="T15" fmla="*/ 573 h 592"/>
                  <a:gd name="T16" fmla="*/ 68 w 592"/>
                  <a:gd name="T17" fmla="*/ 592 h 592"/>
                  <a:gd name="T18" fmla="*/ 519 w 592"/>
                  <a:gd name="T19" fmla="*/ 47 h 592"/>
                  <a:gd name="T20" fmla="*/ 500 w 592"/>
                  <a:gd name="T21" fmla="*/ 55 h 592"/>
                  <a:gd name="T22" fmla="*/ 49 w 592"/>
                  <a:gd name="T23" fmla="*/ 506 h 592"/>
                  <a:gd name="T24" fmla="*/ 41 w 592"/>
                  <a:gd name="T25" fmla="*/ 525 h 592"/>
                  <a:gd name="T26" fmla="*/ 49 w 592"/>
                  <a:gd name="T27" fmla="*/ 544 h 592"/>
                  <a:gd name="T28" fmla="*/ 68 w 592"/>
                  <a:gd name="T29" fmla="*/ 552 h 592"/>
                  <a:gd name="T30" fmla="*/ 86 w 592"/>
                  <a:gd name="T31" fmla="*/ 544 h 592"/>
                  <a:gd name="T32" fmla="*/ 538 w 592"/>
                  <a:gd name="T33" fmla="*/ 93 h 592"/>
                  <a:gd name="T34" fmla="*/ 538 w 592"/>
                  <a:gd name="T35" fmla="*/ 55 h 592"/>
                  <a:gd name="T36" fmla="*/ 519 w 592"/>
                  <a:gd name="T37" fmla="*/ 47 h 592"/>
                  <a:gd name="T38" fmla="*/ 552 w 592"/>
                  <a:gd name="T39" fmla="*/ 107 h 592"/>
                  <a:gd name="T40" fmla="*/ 552 w 592"/>
                  <a:gd name="T41" fmla="*/ 10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2">
                    <a:moveTo>
                      <a:pt x="68" y="592"/>
                    </a:moveTo>
                    <a:cubicBezTo>
                      <a:pt x="50" y="592"/>
                      <a:pt x="33" y="585"/>
                      <a:pt x="20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7"/>
                    </a:cubicBezTo>
                    <a:cubicBezTo>
                      <a:pt x="471" y="26"/>
                      <a:pt x="471" y="26"/>
                      <a:pt x="471" y="26"/>
                    </a:cubicBezTo>
                    <a:cubicBezTo>
                      <a:pt x="497" y="0"/>
                      <a:pt x="540" y="0"/>
                      <a:pt x="566" y="26"/>
                    </a:cubicBezTo>
                    <a:cubicBezTo>
                      <a:pt x="592" y="53"/>
                      <a:pt x="592" y="95"/>
                      <a:pt x="566" y="121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5"/>
                      <a:pt x="85" y="592"/>
                      <a:pt x="68" y="592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50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3" y="511"/>
                      <a:pt x="41" y="518"/>
                      <a:pt x="41" y="525"/>
                    </a:cubicBezTo>
                    <a:cubicBezTo>
                      <a:pt x="41" y="532"/>
                      <a:pt x="43" y="539"/>
                      <a:pt x="49" y="544"/>
                    </a:cubicBezTo>
                    <a:cubicBezTo>
                      <a:pt x="54" y="549"/>
                      <a:pt x="60" y="552"/>
                      <a:pt x="68" y="552"/>
                    </a:cubicBezTo>
                    <a:cubicBezTo>
                      <a:pt x="75" y="552"/>
                      <a:pt x="81" y="549"/>
                      <a:pt x="86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2"/>
                      <a:pt x="548" y="65"/>
                      <a:pt x="538" y="55"/>
                    </a:cubicBezTo>
                    <a:cubicBezTo>
                      <a:pt x="532" y="50"/>
                      <a:pt x="525" y="47"/>
                      <a:pt x="519" y="47"/>
                    </a:cubicBezTo>
                    <a:close/>
                    <a:moveTo>
                      <a:pt x="552" y="107"/>
                    </a:moveTo>
                    <a:cubicBezTo>
                      <a:pt x="552" y="107"/>
                      <a:pt x="552" y="107"/>
                      <a:pt x="552" y="10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95"/>
              <p:cNvSpPr/>
              <p:nvPr/>
            </p:nvSpPr>
            <p:spPr bwMode="auto">
              <a:xfrm>
                <a:off x="3105150" y="7427912"/>
                <a:ext cx="862013" cy="858838"/>
              </a:xfrm>
              <a:custGeom>
                <a:avLst/>
                <a:gdLst>
                  <a:gd name="T0" fmla="*/ 22 w 495"/>
                  <a:gd name="T1" fmla="*/ 494 h 494"/>
                  <a:gd name="T2" fmla="*/ 7 w 495"/>
                  <a:gd name="T3" fmla="*/ 488 h 494"/>
                  <a:gd name="T4" fmla="*/ 7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1" y="492"/>
                      <a:pt x="7" y="488"/>
                    </a:cubicBezTo>
                    <a:cubicBezTo>
                      <a:pt x="0" y="480"/>
                      <a:pt x="0" y="467"/>
                      <a:pt x="7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6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97"/>
              <p:cNvSpPr/>
              <p:nvPr/>
            </p:nvSpPr>
            <p:spPr bwMode="auto">
              <a:xfrm>
                <a:off x="1728788" y="8062912"/>
                <a:ext cx="312738" cy="277813"/>
              </a:xfrm>
              <a:custGeom>
                <a:avLst/>
                <a:gdLst>
                  <a:gd name="T0" fmla="*/ 158 w 180"/>
                  <a:gd name="T1" fmla="*/ 0 h 160"/>
                  <a:gd name="T2" fmla="*/ 149 w 180"/>
                  <a:gd name="T3" fmla="*/ 0 h 160"/>
                  <a:gd name="T4" fmla="*/ 0 w 180"/>
                  <a:gd name="T5" fmla="*/ 149 h 160"/>
                  <a:gd name="T6" fmla="*/ 4 w 180"/>
                  <a:gd name="T7" fmla="*/ 154 h 160"/>
                  <a:gd name="T8" fmla="*/ 18 w 180"/>
                  <a:gd name="T9" fmla="*/ 160 h 160"/>
                  <a:gd name="T10" fmla="*/ 24 w 180"/>
                  <a:gd name="T11" fmla="*/ 160 h 160"/>
                  <a:gd name="T12" fmla="*/ 180 w 180"/>
                  <a:gd name="T13" fmla="*/ 3 h 160"/>
                  <a:gd name="T14" fmla="*/ 158 w 180"/>
                  <a:gd name="T15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60">
                    <a:moveTo>
                      <a:pt x="158" y="0"/>
                    </a:moveTo>
                    <a:cubicBezTo>
                      <a:pt x="155" y="0"/>
                      <a:pt x="152" y="0"/>
                      <a:pt x="149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1" y="151"/>
                      <a:pt x="3" y="153"/>
                      <a:pt x="4" y="154"/>
                    </a:cubicBezTo>
                    <a:cubicBezTo>
                      <a:pt x="8" y="158"/>
                      <a:pt x="13" y="160"/>
                      <a:pt x="18" y="160"/>
                    </a:cubicBezTo>
                    <a:cubicBezTo>
                      <a:pt x="20" y="160"/>
                      <a:pt x="22" y="160"/>
                      <a:pt x="24" y="160"/>
                    </a:cubicBezTo>
                    <a:cubicBezTo>
                      <a:pt x="180" y="3"/>
                      <a:pt x="180" y="3"/>
                      <a:pt x="180" y="3"/>
                    </a:cubicBezTo>
                    <a:cubicBezTo>
                      <a:pt x="173" y="1"/>
                      <a:pt x="166" y="0"/>
                      <a:pt x="15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98"/>
              <p:cNvSpPr>
                <a:spLocks noEditPoints="1"/>
              </p:cNvSpPr>
              <p:nvPr/>
            </p:nvSpPr>
            <p:spPr bwMode="auto">
              <a:xfrm>
                <a:off x="2308225" y="7907337"/>
                <a:ext cx="893763" cy="890588"/>
              </a:xfrm>
              <a:custGeom>
                <a:avLst/>
                <a:gdLst>
                  <a:gd name="T0" fmla="*/ 100 w 514"/>
                  <a:gd name="T1" fmla="*/ 397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117 w 514"/>
                  <a:gd name="T11" fmla="*/ 414 h 512"/>
                  <a:gd name="T12" fmla="*/ 110 w 514"/>
                  <a:gd name="T13" fmla="*/ 403 h 512"/>
                  <a:gd name="T14" fmla="*/ 100 w 514"/>
                  <a:gd name="T15" fmla="*/ 397 h 512"/>
                  <a:gd name="T16" fmla="*/ 313 w 514"/>
                  <a:gd name="T17" fmla="*/ 183 h 512"/>
                  <a:gd name="T18" fmla="*/ 130 w 514"/>
                  <a:gd name="T19" fmla="*/ 367 h 512"/>
                  <a:gd name="T20" fmla="*/ 139 w 514"/>
                  <a:gd name="T21" fmla="*/ 375 h 512"/>
                  <a:gd name="T22" fmla="*/ 147 w 514"/>
                  <a:gd name="T23" fmla="*/ 384 h 512"/>
                  <a:gd name="T24" fmla="*/ 334 w 514"/>
                  <a:gd name="T25" fmla="*/ 197 h 512"/>
                  <a:gd name="T26" fmla="*/ 313 w 514"/>
                  <a:gd name="T27" fmla="*/ 183 h 512"/>
                  <a:gd name="T28" fmla="*/ 501 w 514"/>
                  <a:gd name="T29" fmla="*/ 0 h 512"/>
                  <a:gd name="T30" fmla="*/ 493 w 514"/>
                  <a:gd name="T31" fmla="*/ 4 h 512"/>
                  <a:gd name="T32" fmla="*/ 342 w 514"/>
                  <a:gd name="T33" fmla="*/ 154 h 512"/>
                  <a:gd name="T34" fmla="*/ 361 w 514"/>
                  <a:gd name="T35" fmla="*/ 162 h 512"/>
                  <a:gd name="T36" fmla="*/ 371 w 514"/>
                  <a:gd name="T37" fmla="*/ 160 h 512"/>
                  <a:gd name="T38" fmla="*/ 510 w 514"/>
                  <a:gd name="T39" fmla="*/ 21 h 512"/>
                  <a:gd name="T40" fmla="*/ 510 w 514"/>
                  <a:gd name="T41" fmla="*/ 4 h 512"/>
                  <a:gd name="T42" fmla="*/ 501 w 514"/>
                  <a:gd name="T4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512">
                    <a:moveTo>
                      <a:pt x="100" y="397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7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117" y="414"/>
                      <a:pt x="117" y="414"/>
                      <a:pt x="117" y="414"/>
                    </a:cubicBezTo>
                    <a:cubicBezTo>
                      <a:pt x="115" y="410"/>
                      <a:pt x="113" y="406"/>
                      <a:pt x="110" y="403"/>
                    </a:cubicBezTo>
                    <a:cubicBezTo>
                      <a:pt x="107" y="400"/>
                      <a:pt x="104" y="398"/>
                      <a:pt x="100" y="397"/>
                    </a:cubicBezTo>
                    <a:moveTo>
                      <a:pt x="313" y="183"/>
                    </a:moveTo>
                    <a:cubicBezTo>
                      <a:pt x="130" y="367"/>
                      <a:pt x="130" y="367"/>
                      <a:pt x="130" y="367"/>
                    </a:cubicBezTo>
                    <a:cubicBezTo>
                      <a:pt x="133" y="369"/>
                      <a:pt x="136" y="372"/>
                      <a:pt x="139" y="375"/>
                    </a:cubicBezTo>
                    <a:cubicBezTo>
                      <a:pt x="142" y="377"/>
                      <a:pt x="144" y="380"/>
                      <a:pt x="147" y="384"/>
                    </a:cubicBezTo>
                    <a:cubicBezTo>
                      <a:pt x="334" y="197"/>
                      <a:pt x="334" y="197"/>
                      <a:pt x="334" y="197"/>
                    </a:cubicBezTo>
                    <a:cubicBezTo>
                      <a:pt x="326" y="193"/>
                      <a:pt x="319" y="189"/>
                      <a:pt x="313" y="183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4"/>
                    </a:cubicBezTo>
                    <a:cubicBezTo>
                      <a:pt x="342" y="154"/>
                      <a:pt x="342" y="154"/>
                      <a:pt x="342" y="154"/>
                    </a:cubicBezTo>
                    <a:cubicBezTo>
                      <a:pt x="347" y="159"/>
                      <a:pt x="354" y="162"/>
                      <a:pt x="361" y="162"/>
                    </a:cubicBezTo>
                    <a:cubicBezTo>
                      <a:pt x="364" y="162"/>
                      <a:pt x="368" y="161"/>
                      <a:pt x="371" y="160"/>
                    </a:cubicBezTo>
                    <a:cubicBezTo>
                      <a:pt x="510" y="21"/>
                      <a:pt x="510" y="21"/>
                      <a:pt x="510" y="21"/>
                    </a:cubicBezTo>
                    <a:cubicBezTo>
                      <a:pt x="514" y="16"/>
                      <a:pt x="514" y="8"/>
                      <a:pt x="510" y="4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99"/>
              <p:cNvSpPr/>
              <p:nvPr/>
            </p:nvSpPr>
            <p:spPr bwMode="auto">
              <a:xfrm>
                <a:off x="2481263" y="8545512"/>
                <a:ext cx="82550" cy="82550"/>
              </a:xfrm>
              <a:custGeom>
                <a:avLst/>
                <a:gdLst>
                  <a:gd name="T0" fmla="*/ 30 w 47"/>
                  <a:gd name="T1" fmla="*/ 0 h 47"/>
                  <a:gd name="T2" fmla="*/ 0 w 47"/>
                  <a:gd name="T3" fmla="*/ 30 h 47"/>
                  <a:gd name="T4" fmla="*/ 10 w 47"/>
                  <a:gd name="T5" fmla="*/ 36 h 47"/>
                  <a:gd name="T6" fmla="*/ 17 w 47"/>
                  <a:gd name="T7" fmla="*/ 47 h 47"/>
                  <a:gd name="T8" fmla="*/ 47 w 47"/>
                  <a:gd name="T9" fmla="*/ 17 h 47"/>
                  <a:gd name="T10" fmla="*/ 39 w 47"/>
                  <a:gd name="T11" fmla="*/ 8 h 47"/>
                  <a:gd name="T12" fmla="*/ 30 w 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3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4" y="31"/>
                      <a:pt x="7" y="33"/>
                      <a:pt x="10" y="36"/>
                    </a:cubicBezTo>
                    <a:cubicBezTo>
                      <a:pt x="13" y="39"/>
                      <a:pt x="15" y="43"/>
                      <a:pt x="17" y="4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4" y="13"/>
                      <a:pt x="42" y="10"/>
                      <a:pt x="39" y="8"/>
                    </a:cubicBezTo>
                    <a:cubicBezTo>
                      <a:pt x="36" y="5"/>
                      <a:pt x="33" y="2"/>
                      <a:pt x="3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00"/>
              <p:cNvSpPr/>
              <p:nvPr/>
            </p:nvSpPr>
            <p:spPr bwMode="auto">
              <a:xfrm>
                <a:off x="2852738" y="8175625"/>
                <a:ext cx="101600" cy="74613"/>
              </a:xfrm>
              <a:custGeom>
                <a:avLst/>
                <a:gdLst>
                  <a:gd name="T0" fmla="*/ 29 w 58"/>
                  <a:gd name="T1" fmla="*/ 0 h 43"/>
                  <a:gd name="T2" fmla="*/ 0 w 58"/>
                  <a:gd name="T3" fmla="*/ 29 h 43"/>
                  <a:gd name="T4" fmla="*/ 21 w 58"/>
                  <a:gd name="T5" fmla="*/ 43 h 43"/>
                  <a:gd name="T6" fmla="*/ 58 w 58"/>
                  <a:gd name="T7" fmla="*/ 6 h 43"/>
                  <a:gd name="T8" fmla="*/ 48 w 58"/>
                  <a:gd name="T9" fmla="*/ 8 h 43"/>
                  <a:gd name="T10" fmla="*/ 29 w 58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43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35"/>
                      <a:pt x="13" y="39"/>
                      <a:pt x="21" y="43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5" y="7"/>
                      <a:pt x="51" y="8"/>
                      <a:pt x="48" y="8"/>
                    </a:cubicBezTo>
                    <a:cubicBezTo>
                      <a:pt x="41" y="8"/>
                      <a:pt x="34" y="5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01"/>
              <p:cNvSpPr/>
              <p:nvPr/>
            </p:nvSpPr>
            <p:spPr bwMode="auto">
              <a:xfrm>
                <a:off x="2613025" y="8850312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02"/>
              <p:cNvSpPr/>
              <p:nvPr/>
            </p:nvSpPr>
            <p:spPr bwMode="auto">
              <a:xfrm>
                <a:off x="2563813" y="8899525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9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03"/>
              <p:cNvSpPr/>
              <p:nvPr/>
            </p:nvSpPr>
            <p:spPr bwMode="auto">
              <a:xfrm>
                <a:off x="2514600" y="8947150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04"/>
              <p:cNvSpPr/>
              <p:nvPr/>
            </p:nvSpPr>
            <p:spPr bwMode="auto">
              <a:xfrm>
                <a:off x="2466975" y="899636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05"/>
              <p:cNvSpPr/>
              <p:nvPr/>
            </p:nvSpPr>
            <p:spPr bwMode="auto">
              <a:xfrm>
                <a:off x="2417763" y="904557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06"/>
              <p:cNvSpPr/>
              <p:nvPr/>
            </p:nvSpPr>
            <p:spPr bwMode="auto">
              <a:xfrm>
                <a:off x="2368550" y="9093200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07"/>
              <p:cNvSpPr/>
              <p:nvPr/>
            </p:nvSpPr>
            <p:spPr bwMode="auto">
              <a:xfrm>
                <a:off x="2320925" y="91424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08"/>
              <p:cNvSpPr/>
              <p:nvPr/>
            </p:nvSpPr>
            <p:spPr bwMode="auto">
              <a:xfrm>
                <a:off x="3443288" y="61690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09"/>
              <p:cNvSpPr/>
              <p:nvPr/>
            </p:nvSpPr>
            <p:spPr bwMode="auto">
              <a:xfrm>
                <a:off x="3394075" y="6218237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1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10"/>
              <p:cNvSpPr/>
              <p:nvPr/>
            </p:nvSpPr>
            <p:spPr bwMode="auto">
              <a:xfrm>
                <a:off x="3344863" y="626586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11"/>
              <p:cNvSpPr/>
              <p:nvPr/>
            </p:nvSpPr>
            <p:spPr bwMode="auto">
              <a:xfrm>
                <a:off x="3297238" y="631507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12"/>
              <p:cNvSpPr/>
              <p:nvPr/>
            </p:nvSpPr>
            <p:spPr bwMode="auto">
              <a:xfrm>
                <a:off x="3248025" y="636428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13"/>
              <p:cNvSpPr/>
              <p:nvPr/>
            </p:nvSpPr>
            <p:spPr bwMode="auto">
              <a:xfrm>
                <a:off x="3198813" y="641191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14"/>
              <p:cNvSpPr/>
              <p:nvPr/>
            </p:nvSpPr>
            <p:spPr bwMode="auto">
              <a:xfrm>
                <a:off x="3151188" y="64611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0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 flipH="1" flipV="1">
            <a:off x="-525583" y="-1592710"/>
            <a:ext cx="13243165" cy="9541946"/>
            <a:chOff x="-441564" y="-659260"/>
            <a:chExt cx="13243165" cy="9541946"/>
          </a:xfrm>
        </p:grpSpPr>
        <p:grpSp>
          <p:nvGrpSpPr>
            <p:cNvPr id="74" name="组合 73"/>
            <p:cNvGrpSpPr/>
            <p:nvPr userDrawn="1"/>
          </p:nvGrpSpPr>
          <p:grpSpPr>
            <a:xfrm>
              <a:off x="-441564" y="-659260"/>
              <a:ext cx="3915910" cy="3829050"/>
              <a:chOff x="-2228850" y="5086350"/>
              <a:chExt cx="3435350" cy="3359150"/>
            </a:xfrm>
          </p:grpSpPr>
          <p:sp>
            <p:nvSpPr>
              <p:cNvPr id="75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 userDrawn="1"/>
          </p:nvGrpSpPr>
          <p:grpSpPr>
            <a:xfrm>
              <a:off x="8352391" y="2975208"/>
              <a:ext cx="4449210" cy="5907478"/>
              <a:chOff x="1227138" y="5867400"/>
              <a:chExt cx="2847975" cy="3781425"/>
            </a:xfrm>
          </p:grpSpPr>
          <p:sp>
            <p:nvSpPr>
              <p:cNvPr id="99" name="Freeform 92"/>
              <p:cNvSpPr/>
              <p:nvPr/>
            </p:nvSpPr>
            <p:spPr bwMode="auto">
              <a:xfrm>
                <a:off x="1227138" y="7548562"/>
                <a:ext cx="1871663" cy="2100263"/>
              </a:xfrm>
              <a:custGeom>
                <a:avLst/>
                <a:gdLst>
                  <a:gd name="T0" fmla="*/ 26 w 1075"/>
                  <a:gd name="T1" fmla="*/ 1087 h 1208"/>
                  <a:gd name="T2" fmla="*/ 121 w 1075"/>
                  <a:gd name="T3" fmla="*/ 1182 h 1208"/>
                  <a:gd name="T4" fmla="*/ 242 w 1075"/>
                  <a:gd name="T5" fmla="*/ 1061 h 1208"/>
                  <a:gd name="T6" fmla="*/ 573 w 1075"/>
                  <a:gd name="T7" fmla="*/ 731 h 1208"/>
                  <a:gd name="T8" fmla="*/ 693 w 1075"/>
                  <a:gd name="T9" fmla="*/ 610 h 1208"/>
                  <a:gd name="T10" fmla="*/ 731 w 1075"/>
                  <a:gd name="T11" fmla="*/ 648 h 1208"/>
                  <a:gd name="T12" fmla="*/ 430 w 1075"/>
                  <a:gd name="T13" fmla="*/ 950 h 1208"/>
                  <a:gd name="T14" fmla="*/ 525 w 1075"/>
                  <a:gd name="T15" fmla="*/ 1045 h 1208"/>
                  <a:gd name="T16" fmla="*/ 674 w 1075"/>
                  <a:gd name="T17" fmla="*/ 867 h 1208"/>
                  <a:gd name="T18" fmla="*/ 496 w 1075"/>
                  <a:gd name="T19" fmla="*/ 1016 h 1208"/>
                  <a:gd name="T20" fmla="*/ 458 w 1075"/>
                  <a:gd name="T21" fmla="*/ 978 h 1208"/>
                  <a:gd name="T22" fmla="*/ 760 w 1075"/>
                  <a:gd name="T23" fmla="*/ 677 h 1208"/>
                  <a:gd name="T24" fmla="*/ 760 w 1075"/>
                  <a:gd name="T25" fmla="*/ 582 h 1208"/>
                  <a:gd name="T26" fmla="*/ 665 w 1075"/>
                  <a:gd name="T27" fmla="*/ 582 h 1208"/>
                  <a:gd name="T28" fmla="*/ 93 w 1075"/>
                  <a:gd name="T29" fmla="*/ 1154 h 1208"/>
                  <a:gd name="T30" fmla="*/ 55 w 1075"/>
                  <a:gd name="T31" fmla="*/ 1116 h 1208"/>
                  <a:gd name="T32" fmla="*/ 299 w 1075"/>
                  <a:gd name="T33" fmla="*/ 872 h 1208"/>
                  <a:gd name="T34" fmla="*/ 506 w 1075"/>
                  <a:gd name="T35" fmla="*/ 664 h 1208"/>
                  <a:gd name="T36" fmla="*/ 1055 w 1075"/>
                  <a:gd name="T37" fmla="*/ 115 h 1208"/>
                  <a:gd name="T38" fmla="*/ 1055 w 1075"/>
                  <a:gd name="T39" fmla="*/ 20 h 1208"/>
                  <a:gd name="T40" fmla="*/ 960 w 1075"/>
                  <a:gd name="T41" fmla="*/ 20 h 1208"/>
                  <a:gd name="T42" fmla="*/ 446 w 1075"/>
                  <a:gd name="T43" fmla="*/ 534 h 1208"/>
                  <a:gd name="T44" fmla="*/ 204 w 1075"/>
                  <a:gd name="T45" fmla="*/ 777 h 1208"/>
                  <a:gd name="T46" fmla="*/ 169 w 1075"/>
                  <a:gd name="T47" fmla="*/ 811 h 1208"/>
                  <a:gd name="T48" fmla="*/ 131 w 1075"/>
                  <a:gd name="T49" fmla="*/ 774 h 1208"/>
                  <a:gd name="T50" fmla="*/ 408 w 1075"/>
                  <a:gd name="T51" fmla="*/ 496 h 1208"/>
                  <a:gd name="T52" fmla="*/ 494 w 1075"/>
                  <a:gd name="T53" fmla="*/ 315 h 1208"/>
                  <a:gd name="T54" fmla="*/ 398 w 1075"/>
                  <a:gd name="T55" fmla="*/ 315 h 1208"/>
                  <a:gd name="T56" fmla="*/ 292 w 1075"/>
                  <a:gd name="T57" fmla="*/ 450 h 1208"/>
                  <a:gd name="T58" fmla="*/ 427 w 1075"/>
                  <a:gd name="T59" fmla="*/ 344 h 1208"/>
                  <a:gd name="T60" fmla="*/ 465 w 1075"/>
                  <a:gd name="T61" fmla="*/ 344 h 1208"/>
                  <a:gd name="T62" fmla="*/ 240 w 1075"/>
                  <a:gd name="T63" fmla="*/ 607 h 1208"/>
                  <a:gd name="T64" fmla="*/ 102 w 1075"/>
                  <a:gd name="T65" fmla="*/ 745 h 1208"/>
                  <a:gd name="T66" fmla="*/ 197 w 1075"/>
                  <a:gd name="T67" fmla="*/ 840 h 1208"/>
                  <a:gd name="T68" fmla="*/ 989 w 1075"/>
                  <a:gd name="T69" fmla="*/ 48 h 1208"/>
                  <a:gd name="T70" fmla="*/ 1035 w 1075"/>
                  <a:gd name="T71" fmla="*/ 67 h 1208"/>
                  <a:gd name="T72" fmla="*/ 391 w 1075"/>
                  <a:gd name="T73" fmla="*/ 722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5" h="1208">
                    <a:moveTo>
                      <a:pt x="391" y="722"/>
                    </a:moveTo>
                    <a:cubicBezTo>
                      <a:pt x="26" y="1087"/>
                      <a:pt x="26" y="1087"/>
                      <a:pt x="26" y="1087"/>
                    </a:cubicBezTo>
                    <a:cubicBezTo>
                      <a:pt x="0" y="1113"/>
                      <a:pt x="0" y="1156"/>
                      <a:pt x="26" y="1182"/>
                    </a:cubicBezTo>
                    <a:cubicBezTo>
                      <a:pt x="52" y="1208"/>
                      <a:pt x="95" y="1208"/>
                      <a:pt x="121" y="1182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438" y="866"/>
                      <a:pt x="438" y="866"/>
                      <a:pt x="438" y="866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693" y="610"/>
                      <a:pt x="693" y="610"/>
                      <a:pt x="693" y="610"/>
                    </a:cubicBezTo>
                    <a:cubicBezTo>
                      <a:pt x="704" y="600"/>
                      <a:pt x="721" y="600"/>
                      <a:pt x="731" y="610"/>
                    </a:cubicBezTo>
                    <a:cubicBezTo>
                      <a:pt x="742" y="621"/>
                      <a:pt x="742" y="638"/>
                      <a:pt x="731" y="648"/>
                    </a:cubicBezTo>
                    <a:cubicBezTo>
                      <a:pt x="574" y="805"/>
                      <a:pt x="574" y="805"/>
                      <a:pt x="574" y="805"/>
                    </a:cubicBezTo>
                    <a:cubicBezTo>
                      <a:pt x="430" y="950"/>
                      <a:pt x="430" y="950"/>
                      <a:pt x="430" y="950"/>
                    </a:cubicBezTo>
                    <a:cubicBezTo>
                      <a:pt x="404" y="976"/>
                      <a:pt x="404" y="1019"/>
                      <a:pt x="430" y="1045"/>
                    </a:cubicBezTo>
                    <a:cubicBezTo>
                      <a:pt x="456" y="1071"/>
                      <a:pt x="499" y="1071"/>
                      <a:pt x="525" y="1045"/>
                    </a:cubicBezTo>
                    <a:cubicBezTo>
                      <a:pt x="674" y="896"/>
                      <a:pt x="674" y="896"/>
                      <a:pt x="674" y="896"/>
                    </a:cubicBezTo>
                    <a:cubicBezTo>
                      <a:pt x="682" y="888"/>
                      <a:pt x="682" y="875"/>
                      <a:pt x="674" y="867"/>
                    </a:cubicBezTo>
                    <a:cubicBezTo>
                      <a:pt x="666" y="859"/>
                      <a:pt x="653" y="859"/>
                      <a:pt x="645" y="867"/>
                    </a:cubicBezTo>
                    <a:cubicBezTo>
                      <a:pt x="496" y="1016"/>
                      <a:pt x="496" y="1016"/>
                      <a:pt x="496" y="1016"/>
                    </a:cubicBezTo>
                    <a:cubicBezTo>
                      <a:pt x="486" y="1027"/>
                      <a:pt x="469" y="1027"/>
                      <a:pt x="458" y="1016"/>
                    </a:cubicBezTo>
                    <a:cubicBezTo>
                      <a:pt x="448" y="1006"/>
                      <a:pt x="448" y="989"/>
                      <a:pt x="458" y="978"/>
                    </a:cubicBezTo>
                    <a:cubicBezTo>
                      <a:pt x="603" y="834"/>
                      <a:pt x="603" y="834"/>
                      <a:pt x="603" y="834"/>
                    </a:cubicBezTo>
                    <a:cubicBezTo>
                      <a:pt x="760" y="677"/>
                      <a:pt x="760" y="677"/>
                      <a:pt x="760" y="677"/>
                    </a:cubicBezTo>
                    <a:cubicBezTo>
                      <a:pt x="773" y="664"/>
                      <a:pt x="780" y="647"/>
                      <a:pt x="780" y="629"/>
                    </a:cubicBezTo>
                    <a:cubicBezTo>
                      <a:pt x="780" y="611"/>
                      <a:pt x="773" y="594"/>
                      <a:pt x="760" y="582"/>
                    </a:cubicBezTo>
                    <a:cubicBezTo>
                      <a:pt x="747" y="568"/>
                      <a:pt x="730" y="562"/>
                      <a:pt x="712" y="562"/>
                    </a:cubicBezTo>
                    <a:cubicBezTo>
                      <a:pt x="695" y="562"/>
                      <a:pt x="678" y="568"/>
                      <a:pt x="665" y="582"/>
                    </a:cubicBezTo>
                    <a:cubicBezTo>
                      <a:pt x="474" y="772"/>
                      <a:pt x="474" y="772"/>
                      <a:pt x="474" y="772"/>
                    </a:cubicBezTo>
                    <a:cubicBezTo>
                      <a:pt x="93" y="1154"/>
                      <a:pt x="93" y="1154"/>
                      <a:pt x="93" y="1154"/>
                    </a:cubicBezTo>
                    <a:cubicBezTo>
                      <a:pt x="82" y="1164"/>
                      <a:pt x="65" y="1164"/>
                      <a:pt x="55" y="1154"/>
                    </a:cubicBezTo>
                    <a:cubicBezTo>
                      <a:pt x="44" y="1143"/>
                      <a:pt x="44" y="1126"/>
                      <a:pt x="55" y="1116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385" y="786"/>
                      <a:pt x="385" y="786"/>
                      <a:pt x="385" y="786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1055" y="115"/>
                      <a:pt x="1055" y="115"/>
                      <a:pt x="1055" y="115"/>
                    </a:cubicBezTo>
                    <a:cubicBezTo>
                      <a:pt x="1068" y="102"/>
                      <a:pt x="1075" y="85"/>
                      <a:pt x="1075" y="67"/>
                    </a:cubicBezTo>
                    <a:cubicBezTo>
                      <a:pt x="1075" y="49"/>
                      <a:pt x="1068" y="33"/>
                      <a:pt x="1055" y="20"/>
                    </a:cubicBezTo>
                    <a:cubicBezTo>
                      <a:pt x="1042" y="7"/>
                      <a:pt x="1025" y="0"/>
                      <a:pt x="1008" y="0"/>
                    </a:cubicBezTo>
                    <a:cubicBezTo>
                      <a:pt x="991" y="0"/>
                      <a:pt x="973" y="7"/>
                      <a:pt x="960" y="20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289" y="691"/>
                      <a:pt x="289" y="691"/>
                      <a:pt x="289" y="691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169" y="811"/>
                      <a:pt x="169" y="811"/>
                      <a:pt x="169" y="811"/>
                    </a:cubicBezTo>
                    <a:cubicBezTo>
                      <a:pt x="158" y="822"/>
                      <a:pt x="141" y="822"/>
                      <a:pt x="131" y="811"/>
                    </a:cubicBezTo>
                    <a:cubicBezTo>
                      <a:pt x="120" y="801"/>
                      <a:pt x="120" y="784"/>
                      <a:pt x="131" y="774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94" y="411"/>
                      <a:pt x="494" y="411"/>
                      <a:pt x="494" y="411"/>
                    </a:cubicBezTo>
                    <a:cubicBezTo>
                      <a:pt x="520" y="384"/>
                      <a:pt x="520" y="342"/>
                      <a:pt x="494" y="315"/>
                    </a:cubicBezTo>
                    <a:cubicBezTo>
                      <a:pt x="481" y="303"/>
                      <a:pt x="464" y="296"/>
                      <a:pt x="446" y="296"/>
                    </a:cubicBezTo>
                    <a:cubicBezTo>
                      <a:pt x="428" y="296"/>
                      <a:pt x="411" y="303"/>
                      <a:pt x="398" y="315"/>
                    </a:cubicBezTo>
                    <a:cubicBezTo>
                      <a:pt x="292" y="422"/>
                      <a:pt x="292" y="422"/>
                      <a:pt x="292" y="422"/>
                    </a:cubicBezTo>
                    <a:cubicBezTo>
                      <a:pt x="284" y="430"/>
                      <a:pt x="284" y="442"/>
                      <a:pt x="292" y="450"/>
                    </a:cubicBezTo>
                    <a:cubicBezTo>
                      <a:pt x="300" y="458"/>
                      <a:pt x="313" y="458"/>
                      <a:pt x="321" y="450"/>
                    </a:cubicBezTo>
                    <a:cubicBezTo>
                      <a:pt x="427" y="344"/>
                      <a:pt x="427" y="344"/>
                      <a:pt x="427" y="344"/>
                    </a:cubicBezTo>
                    <a:cubicBezTo>
                      <a:pt x="432" y="339"/>
                      <a:pt x="439" y="336"/>
                      <a:pt x="446" y="336"/>
                    </a:cubicBezTo>
                    <a:cubicBezTo>
                      <a:pt x="453" y="336"/>
                      <a:pt x="460" y="339"/>
                      <a:pt x="465" y="344"/>
                    </a:cubicBezTo>
                    <a:cubicBezTo>
                      <a:pt x="475" y="354"/>
                      <a:pt x="475" y="371"/>
                      <a:pt x="465" y="382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102" y="745"/>
                      <a:pt x="102" y="745"/>
                      <a:pt x="102" y="745"/>
                    </a:cubicBezTo>
                    <a:cubicBezTo>
                      <a:pt x="76" y="771"/>
                      <a:pt x="76" y="814"/>
                      <a:pt x="102" y="840"/>
                    </a:cubicBezTo>
                    <a:cubicBezTo>
                      <a:pt x="128" y="866"/>
                      <a:pt x="171" y="866"/>
                      <a:pt x="197" y="840"/>
                    </a:cubicBezTo>
                    <a:cubicBezTo>
                      <a:pt x="336" y="702"/>
                      <a:pt x="336" y="702"/>
                      <a:pt x="336" y="702"/>
                    </a:cubicBezTo>
                    <a:cubicBezTo>
                      <a:pt x="989" y="48"/>
                      <a:pt x="989" y="48"/>
                      <a:pt x="989" y="48"/>
                    </a:cubicBezTo>
                    <a:cubicBezTo>
                      <a:pt x="999" y="38"/>
                      <a:pt x="1016" y="38"/>
                      <a:pt x="1027" y="48"/>
                    </a:cubicBezTo>
                    <a:cubicBezTo>
                      <a:pt x="1032" y="54"/>
                      <a:pt x="1035" y="60"/>
                      <a:pt x="1035" y="67"/>
                    </a:cubicBezTo>
                    <a:cubicBezTo>
                      <a:pt x="1035" y="75"/>
                      <a:pt x="1032" y="81"/>
                      <a:pt x="1027" y="86"/>
                    </a:cubicBezTo>
                    <a:cubicBezTo>
                      <a:pt x="391" y="722"/>
                      <a:pt x="391" y="722"/>
                      <a:pt x="391" y="72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93"/>
              <p:cNvSpPr/>
              <p:nvPr/>
            </p:nvSpPr>
            <p:spPr bwMode="auto">
              <a:xfrm>
                <a:off x="2162175" y="6672262"/>
                <a:ext cx="1550988" cy="1587500"/>
              </a:xfrm>
              <a:custGeom>
                <a:avLst/>
                <a:gdLst>
                  <a:gd name="T0" fmla="*/ 864 w 891"/>
                  <a:gd name="T1" fmla="*/ 27 h 913"/>
                  <a:gd name="T2" fmla="*/ 648 w 891"/>
                  <a:gd name="T3" fmla="*/ 147 h 913"/>
                  <a:gd name="T4" fmla="*/ 453 w 891"/>
                  <a:gd name="T5" fmla="*/ 343 h 913"/>
                  <a:gd name="T6" fmla="*/ 318 w 891"/>
                  <a:gd name="T7" fmla="*/ 478 h 913"/>
                  <a:gd name="T8" fmla="*/ 49 w 891"/>
                  <a:gd name="T9" fmla="*/ 709 h 913"/>
                  <a:gd name="T10" fmla="*/ 316 w 891"/>
                  <a:gd name="T11" fmla="*/ 404 h 913"/>
                  <a:gd name="T12" fmla="*/ 461 w 891"/>
                  <a:gd name="T13" fmla="*/ 164 h 913"/>
                  <a:gd name="T14" fmla="*/ 217 w 891"/>
                  <a:gd name="T15" fmla="*/ 313 h 913"/>
                  <a:gd name="T16" fmla="*/ 245 w 891"/>
                  <a:gd name="T17" fmla="*/ 341 h 913"/>
                  <a:gd name="T18" fmla="*/ 432 w 891"/>
                  <a:gd name="T19" fmla="*/ 193 h 913"/>
                  <a:gd name="T20" fmla="*/ 288 w 891"/>
                  <a:gd name="T21" fmla="*/ 375 h 913"/>
                  <a:gd name="T22" fmla="*/ 0 w 891"/>
                  <a:gd name="T23" fmla="*/ 690 h 913"/>
                  <a:gd name="T24" fmla="*/ 68 w 891"/>
                  <a:gd name="T25" fmla="*/ 757 h 913"/>
                  <a:gd name="T26" fmla="*/ 417 w 891"/>
                  <a:gd name="T27" fmla="*/ 436 h 913"/>
                  <a:gd name="T28" fmla="*/ 836 w 891"/>
                  <a:gd name="T29" fmla="*/ 55 h 913"/>
                  <a:gd name="T30" fmla="*/ 592 w 891"/>
                  <a:gd name="T31" fmla="*/ 337 h 913"/>
                  <a:gd name="T32" fmla="*/ 540 w 891"/>
                  <a:gd name="T33" fmla="*/ 389 h 913"/>
                  <a:gd name="T34" fmla="*/ 540 w 891"/>
                  <a:gd name="T35" fmla="*/ 484 h 913"/>
                  <a:gd name="T36" fmla="*/ 635 w 891"/>
                  <a:gd name="T37" fmla="*/ 484 h 913"/>
                  <a:gd name="T38" fmla="*/ 651 w 891"/>
                  <a:gd name="T39" fmla="*/ 469 h 913"/>
                  <a:gd name="T40" fmla="*/ 687 w 891"/>
                  <a:gd name="T41" fmla="*/ 432 h 913"/>
                  <a:gd name="T42" fmla="*/ 760 w 891"/>
                  <a:gd name="T43" fmla="*/ 397 h 913"/>
                  <a:gd name="T44" fmla="*/ 483 w 891"/>
                  <a:gd name="T45" fmla="*/ 712 h 913"/>
                  <a:gd name="T46" fmla="*/ 397 w 891"/>
                  <a:gd name="T47" fmla="*/ 798 h 913"/>
                  <a:gd name="T48" fmla="*/ 445 w 891"/>
                  <a:gd name="T49" fmla="*/ 913 h 913"/>
                  <a:gd name="T50" fmla="*/ 598 w 891"/>
                  <a:gd name="T51" fmla="*/ 787 h 913"/>
                  <a:gd name="T52" fmla="*/ 570 w 891"/>
                  <a:gd name="T53" fmla="*/ 758 h 913"/>
                  <a:gd name="T54" fmla="*/ 445 w 891"/>
                  <a:gd name="T55" fmla="*/ 873 h 913"/>
                  <a:gd name="T56" fmla="*/ 426 w 891"/>
                  <a:gd name="T57" fmla="*/ 827 h 913"/>
                  <a:gd name="T58" fmla="*/ 651 w 891"/>
                  <a:gd name="T59" fmla="*/ 602 h 913"/>
                  <a:gd name="T60" fmla="*/ 789 w 891"/>
                  <a:gd name="T61" fmla="*/ 369 h 913"/>
                  <a:gd name="T62" fmla="*/ 606 w 891"/>
                  <a:gd name="T63" fmla="*/ 456 h 913"/>
                  <a:gd name="T64" fmla="*/ 560 w 891"/>
                  <a:gd name="T65" fmla="*/ 437 h 913"/>
                  <a:gd name="T66" fmla="*/ 864 w 891"/>
                  <a:gd name="T67" fmla="*/ 122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1" h="913">
                    <a:moveTo>
                      <a:pt x="864" y="122"/>
                    </a:moveTo>
                    <a:cubicBezTo>
                      <a:pt x="891" y="96"/>
                      <a:pt x="891" y="53"/>
                      <a:pt x="864" y="27"/>
                    </a:cubicBezTo>
                    <a:cubicBezTo>
                      <a:pt x="838" y="0"/>
                      <a:pt x="795" y="0"/>
                      <a:pt x="769" y="2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453" y="343"/>
                      <a:pt x="453" y="343"/>
                      <a:pt x="453" y="343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87" y="709"/>
                      <a:pt x="87" y="709"/>
                      <a:pt x="87" y="709"/>
                    </a:cubicBezTo>
                    <a:cubicBezTo>
                      <a:pt x="76" y="719"/>
                      <a:pt x="59" y="719"/>
                      <a:pt x="49" y="709"/>
                    </a:cubicBezTo>
                    <a:cubicBezTo>
                      <a:pt x="38" y="699"/>
                      <a:pt x="38" y="682"/>
                      <a:pt x="49" y="671"/>
                    </a:cubicBezTo>
                    <a:cubicBezTo>
                      <a:pt x="316" y="404"/>
                      <a:pt x="316" y="404"/>
                      <a:pt x="316" y="404"/>
                    </a:cubicBezTo>
                    <a:cubicBezTo>
                      <a:pt x="461" y="259"/>
                      <a:pt x="461" y="259"/>
                      <a:pt x="461" y="259"/>
                    </a:cubicBezTo>
                    <a:cubicBezTo>
                      <a:pt x="487" y="233"/>
                      <a:pt x="487" y="190"/>
                      <a:pt x="461" y="164"/>
                    </a:cubicBezTo>
                    <a:cubicBezTo>
                      <a:pt x="435" y="138"/>
                      <a:pt x="392" y="138"/>
                      <a:pt x="366" y="164"/>
                    </a:cubicBezTo>
                    <a:cubicBezTo>
                      <a:pt x="217" y="313"/>
                      <a:pt x="217" y="313"/>
                      <a:pt x="217" y="313"/>
                    </a:cubicBezTo>
                    <a:cubicBezTo>
                      <a:pt x="209" y="321"/>
                      <a:pt x="209" y="333"/>
                      <a:pt x="217" y="341"/>
                    </a:cubicBezTo>
                    <a:cubicBezTo>
                      <a:pt x="225" y="349"/>
                      <a:pt x="238" y="349"/>
                      <a:pt x="245" y="341"/>
                    </a:cubicBezTo>
                    <a:cubicBezTo>
                      <a:pt x="394" y="193"/>
                      <a:pt x="394" y="193"/>
                      <a:pt x="394" y="193"/>
                    </a:cubicBezTo>
                    <a:cubicBezTo>
                      <a:pt x="405" y="182"/>
                      <a:pt x="422" y="182"/>
                      <a:pt x="432" y="193"/>
                    </a:cubicBezTo>
                    <a:cubicBezTo>
                      <a:pt x="443" y="203"/>
                      <a:pt x="443" y="220"/>
                      <a:pt x="432" y="230"/>
                    </a:cubicBezTo>
                    <a:cubicBezTo>
                      <a:pt x="288" y="375"/>
                      <a:pt x="288" y="375"/>
                      <a:pt x="288" y="375"/>
                    </a:cubicBezTo>
                    <a:cubicBezTo>
                      <a:pt x="20" y="642"/>
                      <a:pt x="20" y="642"/>
                      <a:pt x="20" y="642"/>
                    </a:cubicBezTo>
                    <a:cubicBezTo>
                      <a:pt x="7" y="655"/>
                      <a:pt x="0" y="672"/>
                      <a:pt x="0" y="690"/>
                    </a:cubicBezTo>
                    <a:cubicBezTo>
                      <a:pt x="0" y="708"/>
                      <a:pt x="7" y="725"/>
                      <a:pt x="20" y="738"/>
                    </a:cubicBezTo>
                    <a:cubicBezTo>
                      <a:pt x="33" y="751"/>
                      <a:pt x="51" y="757"/>
                      <a:pt x="68" y="757"/>
                    </a:cubicBezTo>
                    <a:cubicBezTo>
                      <a:pt x="85" y="757"/>
                      <a:pt x="102" y="751"/>
                      <a:pt x="115" y="738"/>
                    </a:cubicBezTo>
                    <a:cubicBezTo>
                      <a:pt x="417" y="436"/>
                      <a:pt x="417" y="436"/>
                      <a:pt x="417" y="436"/>
                    </a:cubicBezTo>
                    <a:cubicBezTo>
                      <a:pt x="798" y="55"/>
                      <a:pt x="798" y="55"/>
                      <a:pt x="798" y="55"/>
                    </a:cubicBezTo>
                    <a:cubicBezTo>
                      <a:pt x="808" y="45"/>
                      <a:pt x="825" y="45"/>
                      <a:pt x="836" y="55"/>
                    </a:cubicBezTo>
                    <a:cubicBezTo>
                      <a:pt x="846" y="66"/>
                      <a:pt x="846" y="83"/>
                      <a:pt x="836" y="93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40" y="389"/>
                      <a:pt x="540" y="389"/>
                      <a:pt x="540" y="389"/>
                    </a:cubicBezTo>
                    <a:cubicBezTo>
                      <a:pt x="527" y="402"/>
                      <a:pt x="520" y="419"/>
                      <a:pt x="520" y="437"/>
                    </a:cubicBezTo>
                    <a:cubicBezTo>
                      <a:pt x="520" y="455"/>
                      <a:pt x="527" y="472"/>
                      <a:pt x="540" y="484"/>
                    </a:cubicBezTo>
                    <a:cubicBezTo>
                      <a:pt x="553" y="498"/>
                      <a:pt x="570" y="504"/>
                      <a:pt x="587" y="504"/>
                    </a:cubicBezTo>
                    <a:cubicBezTo>
                      <a:pt x="604" y="504"/>
                      <a:pt x="622" y="498"/>
                      <a:pt x="635" y="484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722" y="397"/>
                      <a:pt x="722" y="397"/>
                      <a:pt x="722" y="397"/>
                    </a:cubicBezTo>
                    <a:cubicBezTo>
                      <a:pt x="732" y="387"/>
                      <a:pt x="749" y="387"/>
                      <a:pt x="760" y="397"/>
                    </a:cubicBezTo>
                    <a:cubicBezTo>
                      <a:pt x="770" y="408"/>
                      <a:pt x="770" y="425"/>
                      <a:pt x="760" y="435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397" y="798"/>
                      <a:pt x="397" y="798"/>
                      <a:pt x="397" y="798"/>
                    </a:cubicBezTo>
                    <a:cubicBezTo>
                      <a:pt x="371" y="824"/>
                      <a:pt x="371" y="867"/>
                      <a:pt x="397" y="893"/>
                    </a:cubicBezTo>
                    <a:cubicBezTo>
                      <a:pt x="410" y="906"/>
                      <a:pt x="427" y="913"/>
                      <a:pt x="445" y="913"/>
                    </a:cubicBezTo>
                    <a:cubicBezTo>
                      <a:pt x="463" y="913"/>
                      <a:pt x="479" y="906"/>
                      <a:pt x="492" y="893"/>
                    </a:cubicBezTo>
                    <a:cubicBezTo>
                      <a:pt x="598" y="787"/>
                      <a:pt x="598" y="787"/>
                      <a:pt x="598" y="787"/>
                    </a:cubicBezTo>
                    <a:cubicBezTo>
                      <a:pt x="606" y="779"/>
                      <a:pt x="606" y="766"/>
                      <a:pt x="598" y="758"/>
                    </a:cubicBezTo>
                    <a:cubicBezTo>
                      <a:pt x="591" y="750"/>
                      <a:pt x="578" y="750"/>
                      <a:pt x="570" y="758"/>
                    </a:cubicBezTo>
                    <a:cubicBezTo>
                      <a:pt x="464" y="865"/>
                      <a:pt x="464" y="865"/>
                      <a:pt x="464" y="865"/>
                    </a:cubicBezTo>
                    <a:cubicBezTo>
                      <a:pt x="458" y="870"/>
                      <a:pt x="452" y="873"/>
                      <a:pt x="445" y="873"/>
                    </a:cubicBezTo>
                    <a:cubicBezTo>
                      <a:pt x="437" y="873"/>
                      <a:pt x="431" y="870"/>
                      <a:pt x="426" y="865"/>
                    </a:cubicBezTo>
                    <a:cubicBezTo>
                      <a:pt x="415" y="854"/>
                      <a:pt x="415" y="837"/>
                      <a:pt x="426" y="827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789" y="464"/>
                      <a:pt x="789" y="464"/>
                      <a:pt x="789" y="464"/>
                    </a:cubicBezTo>
                    <a:cubicBezTo>
                      <a:pt x="815" y="438"/>
                      <a:pt x="815" y="395"/>
                      <a:pt x="789" y="369"/>
                    </a:cubicBezTo>
                    <a:cubicBezTo>
                      <a:pt x="762" y="342"/>
                      <a:pt x="720" y="342"/>
                      <a:pt x="693" y="369"/>
                    </a:cubicBezTo>
                    <a:cubicBezTo>
                      <a:pt x="606" y="456"/>
                      <a:pt x="606" y="456"/>
                      <a:pt x="606" y="456"/>
                    </a:cubicBezTo>
                    <a:cubicBezTo>
                      <a:pt x="596" y="466"/>
                      <a:pt x="579" y="466"/>
                      <a:pt x="568" y="456"/>
                    </a:cubicBezTo>
                    <a:cubicBezTo>
                      <a:pt x="563" y="451"/>
                      <a:pt x="560" y="444"/>
                      <a:pt x="560" y="437"/>
                    </a:cubicBezTo>
                    <a:cubicBezTo>
                      <a:pt x="560" y="430"/>
                      <a:pt x="563" y="423"/>
                      <a:pt x="568" y="418"/>
                    </a:cubicBezTo>
                    <a:cubicBezTo>
                      <a:pt x="864" y="122"/>
                      <a:pt x="864" y="122"/>
                      <a:pt x="864" y="12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94"/>
              <p:cNvSpPr>
                <a:spLocks noEditPoints="1"/>
              </p:cNvSpPr>
              <p:nvPr/>
            </p:nvSpPr>
            <p:spPr bwMode="auto">
              <a:xfrm>
                <a:off x="3044825" y="5867400"/>
                <a:ext cx="1030288" cy="1028700"/>
              </a:xfrm>
              <a:custGeom>
                <a:avLst/>
                <a:gdLst>
                  <a:gd name="T0" fmla="*/ 68 w 592"/>
                  <a:gd name="T1" fmla="*/ 592 h 592"/>
                  <a:gd name="T2" fmla="*/ 20 w 592"/>
                  <a:gd name="T3" fmla="*/ 573 h 592"/>
                  <a:gd name="T4" fmla="*/ 0 w 592"/>
                  <a:gd name="T5" fmla="*/ 525 h 592"/>
                  <a:gd name="T6" fmla="*/ 20 w 592"/>
                  <a:gd name="T7" fmla="*/ 477 h 592"/>
                  <a:gd name="T8" fmla="*/ 471 w 592"/>
                  <a:gd name="T9" fmla="*/ 26 h 592"/>
                  <a:gd name="T10" fmla="*/ 566 w 592"/>
                  <a:gd name="T11" fmla="*/ 26 h 592"/>
                  <a:gd name="T12" fmla="*/ 566 w 592"/>
                  <a:gd name="T13" fmla="*/ 121 h 592"/>
                  <a:gd name="T14" fmla="*/ 115 w 592"/>
                  <a:gd name="T15" fmla="*/ 573 h 592"/>
                  <a:gd name="T16" fmla="*/ 68 w 592"/>
                  <a:gd name="T17" fmla="*/ 592 h 592"/>
                  <a:gd name="T18" fmla="*/ 519 w 592"/>
                  <a:gd name="T19" fmla="*/ 47 h 592"/>
                  <a:gd name="T20" fmla="*/ 500 w 592"/>
                  <a:gd name="T21" fmla="*/ 55 h 592"/>
                  <a:gd name="T22" fmla="*/ 49 w 592"/>
                  <a:gd name="T23" fmla="*/ 506 h 592"/>
                  <a:gd name="T24" fmla="*/ 41 w 592"/>
                  <a:gd name="T25" fmla="*/ 525 h 592"/>
                  <a:gd name="T26" fmla="*/ 49 w 592"/>
                  <a:gd name="T27" fmla="*/ 544 h 592"/>
                  <a:gd name="T28" fmla="*/ 68 w 592"/>
                  <a:gd name="T29" fmla="*/ 552 h 592"/>
                  <a:gd name="T30" fmla="*/ 86 w 592"/>
                  <a:gd name="T31" fmla="*/ 544 h 592"/>
                  <a:gd name="T32" fmla="*/ 538 w 592"/>
                  <a:gd name="T33" fmla="*/ 93 h 592"/>
                  <a:gd name="T34" fmla="*/ 538 w 592"/>
                  <a:gd name="T35" fmla="*/ 55 h 592"/>
                  <a:gd name="T36" fmla="*/ 519 w 592"/>
                  <a:gd name="T37" fmla="*/ 47 h 592"/>
                  <a:gd name="T38" fmla="*/ 552 w 592"/>
                  <a:gd name="T39" fmla="*/ 107 h 592"/>
                  <a:gd name="T40" fmla="*/ 552 w 592"/>
                  <a:gd name="T41" fmla="*/ 10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2">
                    <a:moveTo>
                      <a:pt x="68" y="592"/>
                    </a:moveTo>
                    <a:cubicBezTo>
                      <a:pt x="50" y="592"/>
                      <a:pt x="33" y="585"/>
                      <a:pt x="20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7"/>
                    </a:cubicBezTo>
                    <a:cubicBezTo>
                      <a:pt x="471" y="26"/>
                      <a:pt x="471" y="26"/>
                      <a:pt x="471" y="26"/>
                    </a:cubicBezTo>
                    <a:cubicBezTo>
                      <a:pt x="497" y="0"/>
                      <a:pt x="540" y="0"/>
                      <a:pt x="566" y="26"/>
                    </a:cubicBezTo>
                    <a:cubicBezTo>
                      <a:pt x="592" y="53"/>
                      <a:pt x="592" y="95"/>
                      <a:pt x="566" y="121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5"/>
                      <a:pt x="85" y="592"/>
                      <a:pt x="68" y="592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50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3" y="511"/>
                      <a:pt x="41" y="518"/>
                      <a:pt x="41" y="525"/>
                    </a:cubicBezTo>
                    <a:cubicBezTo>
                      <a:pt x="41" y="532"/>
                      <a:pt x="43" y="539"/>
                      <a:pt x="49" y="544"/>
                    </a:cubicBezTo>
                    <a:cubicBezTo>
                      <a:pt x="54" y="549"/>
                      <a:pt x="60" y="552"/>
                      <a:pt x="68" y="552"/>
                    </a:cubicBezTo>
                    <a:cubicBezTo>
                      <a:pt x="75" y="552"/>
                      <a:pt x="81" y="549"/>
                      <a:pt x="86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2"/>
                      <a:pt x="548" y="65"/>
                      <a:pt x="538" y="55"/>
                    </a:cubicBezTo>
                    <a:cubicBezTo>
                      <a:pt x="532" y="50"/>
                      <a:pt x="525" y="47"/>
                      <a:pt x="519" y="47"/>
                    </a:cubicBezTo>
                    <a:close/>
                    <a:moveTo>
                      <a:pt x="552" y="107"/>
                    </a:moveTo>
                    <a:cubicBezTo>
                      <a:pt x="552" y="107"/>
                      <a:pt x="552" y="107"/>
                      <a:pt x="552" y="10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95"/>
              <p:cNvSpPr/>
              <p:nvPr/>
            </p:nvSpPr>
            <p:spPr bwMode="auto">
              <a:xfrm>
                <a:off x="3105150" y="7427912"/>
                <a:ext cx="862013" cy="858838"/>
              </a:xfrm>
              <a:custGeom>
                <a:avLst/>
                <a:gdLst>
                  <a:gd name="T0" fmla="*/ 22 w 495"/>
                  <a:gd name="T1" fmla="*/ 494 h 494"/>
                  <a:gd name="T2" fmla="*/ 7 w 495"/>
                  <a:gd name="T3" fmla="*/ 488 h 494"/>
                  <a:gd name="T4" fmla="*/ 7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1" y="492"/>
                      <a:pt x="7" y="488"/>
                    </a:cubicBezTo>
                    <a:cubicBezTo>
                      <a:pt x="0" y="480"/>
                      <a:pt x="0" y="467"/>
                      <a:pt x="7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6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97"/>
              <p:cNvSpPr/>
              <p:nvPr/>
            </p:nvSpPr>
            <p:spPr bwMode="auto">
              <a:xfrm>
                <a:off x="1728788" y="8062912"/>
                <a:ext cx="312738" cy="277813"/>
              </a:xfrm>
              <a:custGeom>
                <a:avLst/>
                <a:gdLst>
                  <a:gd name="T0" fmla="*/ 158 w 180"/>
                  <a:gd name="T1" fmla="*/ 0 h 160"/>
                  <a:gd name="T2" fmla="*/ 149 w 180"/>
                  <a:gd name="T3" fmla="*/ 0 h 160"/>
                  <a:gd name="T4" fmla="*/ 0 w 180"/>
                  <a:gd name="T5" fmla="*/ 149 h 160"/>
                  <a:gd name="T6" fmla="*/ 4 w 180"/>
                  <a:gd name="T7" fmla="*/ 154 h 160"/>
                  <a:gd name="T8" fmla="*/ 18 w 180"/>
                  <a:gd name="T9" fmla="*/ 160 h 160"/>
                  <a:gd name="T10" fmla="*/ 24 w 180"/>
                  <a:gd name="T11" fmla="*/ 160 h 160"/>
                  <a:gd name="T12" fmla="*/ 180 w 180"/>
                  <a:gd name="T13" fmla="*/ 3 h 160"/>
                  <a:gd name="T14" fmla="*/ 158 w 180"/>
                  <a:gd name="T15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60">
                    <a:moveTo>
                      <a:pt x="158" y="0"/>
                    </a:moveTo>
                    <a:cubicBezTo>
                      <a:pt x="155" y="0"/>
                      <a:pt x="152" y="0"/>
                      <a:pt x="149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1" y="151"/>
                      <a:pt x="3" y="153"/>
                      <a:pt x="4" y="154"/>
                    </a:cubicBezTo>
                    <a:cubicBezTo>
                      <a:pt x="8" y="158"/>
                      <a:pt x="13" y="160"/>
                      <a:pt x="18" y="160"/>
                    </a:cubicBezTo>
                    <a:cubicBezTo>
                      <a:pt x="20" y="160"/>
                      <a:pt x="22" y="160"/>
                      <a:pt x="24" y="160"/>
                    </a:cubicBezTo>
                    <a:cubicBezTo>
                      <a:pt x="180" y="3"/>
                      <a:pt x="180" y="3"/>
                      <a:pt x="180" y="3"/>
                    </a:cubicBezTo>
                    <a:cubicBezTo>
                      <a:pt x="173" y="1"/>
                      <a:pt x="166" y="0"/>
                      <a:pt x="15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98"/>
              <p:cNvSpPr>
                <a:spLocks noEditPoints="1"/>
              </p:cNvSpPr>
              <p:nvPr/>
            </p:nvSpPr>
            <p:spPr bwMode="auto">
              <a:xfrm>
                <a:off x="2308225" y="7907337"/>
                <a:ext cx="893763" cy="890588"/>
              </a:xfrm>
              <a:custGeom>
                <a:avLst/>
                <a:gdLst>
                  <a:gd name="T0" fmla="*/ 100 w 514"/>
                  <a:gd name="T1" fmla="*/ 397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117 w 514"/>
                  <a:gd name="T11" fmla="*/ 414 h 512"/>
                  <a:gd name="T12" fmla="*/ 110 w 514"/>
                  <a:gd name="T13" fmla="*/ 403 h 512"/>
                  <a:gd name="T14" fmla="*/ 100 w 514"/>
                  <a:gd name="T15" fmla="*/ 397 h 512"/>
                  <a:gd name="T16" fmla="*/ 313 w 514"/>
                  <a:gd name="T17" fmla="*/ 183 h 512"/>
                  <a:gd name="T18" fmla="*/ 130 w 514"/>
                  <a:gd name="T19" fmla="*/ 367 h 512"/>
                  <a:gd name="T20" fmla="*/ 139 w 514"/>
                  <a:gd name="T21" fmla="*/ 375 h 512"/>
                  <a:gd name="T22" fmla="*/ 147 w 514"/>
                  <a:gd name="T23" fmla="*/ 384 h 512"/>
                  <a:gd name="T24" fmla="*/ 334 w 514"/>
                  <a:gd name="T25" fmla="*/ 197 h 512"/>
                  <a:gd name="T26" fmla="*/ 313 w 514"/>
                  <a:gd name="T27" fmla="*/ 183 h 512"/>
                  <a:gd name="T28" fmla="*/ 501 w 514"/>
                  <a:gd name="T29" fmla="*/ 0 h 512"/>
                  <a:gd name="T30" fmla="*/ 493 w 514"/>
                  <a:gd name="T31" fmla="*/ 4 h 512"/>
                  <a:gd name="T32" fmla="*/ 342 w 514"/>
                  <a:gd name="T33" fmla="*/ 154 h 512"/>
                  <a:gd name="T34" fmla="*/ 361 w 514"/>
                  <a:gd name="T35" fmla="*/ 162 h 512"/>
                  <a:gd name="T36" fmla="*/ 371 w 514"/>
                  <a:gd name="T37" fmla="*/ 160 h 512"/>
                  <a:gd name="T38" fmla="*/ 510 w 514"/>
                  <a:gd name="T39" fmla="*/ 21 h 512"/>
                  <a:gd name="T40" fmla="*/ 510 w 514"/>
                  <a:gd name="T41" fmla="*/ 4 h 512"/>
                  <a:gd name="T42" fmla="*/ 501 w 514"/>
                  <a:gd name="T4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512">
                    <a:moveTo>
                      <a:pt x="100" y="397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7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117" y="414"/>
                      <a:pt x="117" y="414"/>
                      <a:pt x="117" y="414"/>
                    </a:cubicBezTo>
                    <a:cubicBezTo>
                      <a:pt x="115" y="410"/>
                      <a:pt x="113" y="406"/>
                      <a:pt x="110" y="403"/>
                    </a:cubicBezTo>
                    <a:cubicBezTo>
                      <a:pt x="107" y="400"/>
                      <a:pt x="104" y="398"/>
                      <a:pt x="100" y="397"/>
                    </a:cubicBezTo>
                    <a:moveTo>
                      <a:pt x="313" y="183"/>
                    </a:moveTo>
                    <a:cubicBezTo>
                      <a:pt x="130" y="367"/>
                      <a:pt x="130" y="367"/>
                      <a:pt x="130" y="367"/>
                    </a:cubicBezTo>
                    <a:cubicBezTo>
                      <a:pt x="133" y="369"/>
                      <a:pt x="136" y="372"/>
                      <a:pt x="139" y="375"/>
                    </a:cubicBezTo>
                    <a:cubicBezTo>
                      <a:pt x="142" y="377"/>
                      <a:pt x="144" y="380"/>
                      <a:pt x="147" y="384"/>
                    </a:cubicBezTo>
                    <a:cubicBezTo>
                      <a:pt x="334" y="197"/>
                      <a:pt x="334" y="197"/>
                      <a:pt x="334" y="197"/>
                    </a:cubicBezTo>
                    <a:cubicBezTo>
                      <a:pt x="326" y="193"/>
                      <a:pt x="319" y="189"/>
                      <a:pt x="313" y="183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4"/>
                    </a:cubicBezTo>
                    <a:cubicBezTo>
                      <a:pt x="342" y="154"/>
                      <a:pt x="342" y="154"/>
                      <a:pt x="342" y="154"/>
                    </a:cubicBezTo>
                    <a:cubicBezTo>
                      <a:pt x="347" y="159"/>
                      <a:pt x="354" y="162"/>
                      <a:pt x="361" y="162"/>
                    </a:cubicBezTo>
                    <a:cubicBezTo>
                      <a:pt x="364" y="162"/>
                      <a:pt x="368" y="161"/>
                      <a:pt x="371" y="160"/>
                    </a:cubicBezTo>
                    <a:cubicBezTo>
                      <a:pt x="510" y="21"/>
                      <a:pt x="510" y="21"/>
                      <a:pt x="510" y="21"/>
                    </a:cubicBezTo>
                    <a:cubicBezTo>
                      <a:pt x="514" y="16"/>
                      <a:pt x="514" y="8"/>
                      <a:pt x="510" y="4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99"/>
              <p:cNvSpPr/>
              <p:nvPr/>
            </p:nvSpPr>
            <p:spPr bwMode="auto">
              <a:xfrm>
                <a:off x="2481263" y="8545512"/>
                <a:ext cx="82550" cy="82550"/>
              </a:xfrm>
              <a:custGeom>
                <a:avLst/>
                <a:gdLst>
                  <a:gd name="T0" fmla="*/ 30 w 47"/>
                  <a:gd name="T1" fmla="*/ 0 h 47"/>
                  <a:gd name="T2" fmla="*/ 0 w 47"/>
                  <a:gd name="T3" fmla="*/ 30 h 47"/>
                  <a:gd name="T4" fmla="*/ 10 w 47"/>
                  <a:gd name="T5" fmla="*/ 36 h 47"/>
                  <a:gd name="T6" fmla="*/ 17 w 47"/>
                  <a:gd name="T7" fmla="*/ 47 h 47"/>
                  <a:gd name="T8" fmla="*/ 47 w 47"/>
                  <a:gd name="T9" fmla="*/ 17 h 47"/>
                  <a:gd name="T10" fmla="*/ 39 w 47"/>
                  <a:gd name="T11" fmla="*/ 8 h 47"/>
                  <a:gd name="T12" fmla="*/ 30 w 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3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4" y="31"/>
                      <a:pt x="7" y="33"/>
                      <a:pt x="10" y="36"/>
                    </a:cubicBezTo>
                    <a:cubicBezTo>
                      <a:pt x="13" y="39"/>
                      <a:pt x="15" y="43"/>
                      <a:pt x="17" y="4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4" y="13"/>
                      <a:pt x="42" y="10"/>
                      <a:pt x="39" y="8"/>
                    </a:cubicBezTo>
                    <a:cubicBezTo>
                      <a:pt x="36" y="5"/>
                      <a:pt x="33" y="2"/>
                      <a:pt x="3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00"/>
              <p:cNvSpPr/>
              <p:nvPr/>
            </p:nvSpPr>
            <p:spPr bwMode="auto">
              <a:xfrm>
                <a:off x="2852738" y="8175625"/>
                <a:ext cx="101600" cy="74613"/>
              </a:xfrm>
              <a:custGeom>
                <a:avLst/>
                <a:gdLst>
                  <a:gd name="T0" fmla="*/ 29 w 58"/>
                  <a:gd name="T1" fmla="*/ 0 h 43"/>
                  <a:gd name="T2" fmla="*/ 0 w 58"/>
                  <a:gd name="T3" fmla="*/ 29 h 43"/>
                  <a:gd name="T4" fmla="*/ 21 w 58"/>
                  <a:gd name="T5" fmla="*/ 43 h 43"/>
                  <a:gd name="T6" fmla="*/ 58 w 58"/>
                  <a:gd name="T7" fmla="*/ 6 h 43"/>
                  <a:gd name="T8" fmla="*/ 48 w 58"/>
                  <a:gd name="T9" fmla="*/ 8 h 43"/>
                  <a:gd name="T10" fmla="*/ 29 w 58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43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35"/>
                      <a:pt x="13" y="39"/>
                      <a:pt x="21" y="43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5" y="7"/>
                      <a:pt x="51" y="8"/>
                      <a:pt x="48" y="8"/>
                    </a:cubicBezTo>
                    <a:cubicBezTo>
                      <a:pt x="41" y="8"/>
                      <a:pt x="34" y="5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01"/>
              <p:cNvSpPr/>
              <p:nvPr/>
            </p:nvSpPr>
            <p:spPr bwMode="auto">
              <a:xfrm>
                <a:off x="2613025" y="8850312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02"/>
              <p:cNvSpPr/>
              <p:nvPr/>
            </p:nvSpPr>
            <p:spPr bwMode="auto">
              <a:xfrm>
                <a:off x="2563813" y="8899525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9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03"/>
              <p:cNvSpPr/>
              <p:nvPr/>
            </p:nvSpPr>
            <p:spPr bwMode="auto">
              <a:xfrm>
                <a:off x="2514600" y="8947150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04"/>
              <p:cNvSpPr/>
              <p:nvPr/>
            </p:nvSpPr>
            <p:spPr bwMode="auto">
              <a:xfrm>
                <a:off x="2466975" y="899636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05"/>
              <p:cNvSpPr/>
              <p:nvPr/>
            </p:nvSpPr>
            <p:spPr bwMode="auto">
              <a:xfrm>
                <a:off x="2417763" y="904557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06"/>
              <p:cNvSpPr/>
              <p:nvPr/>
            </p:nvSpPr>
            <p:spPr bwMode="auto">
              <a:xfrm>
                <a:off x="2368550" y="9093200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07"/>
              <p:cNvSpPr/>
              <p:nvPr/>
            </p:nvSpPr>
            <p:spPr bwMode="auto">
              <a:xfrm>
                <a:off x="2320925" y="91424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08"/>
              <p:cNvSpPr/>
              <p:nvPr/>
            </p:nvSpPr>
            <p:spPr bwMode="auto">
              <a:xfrm>
                <a:off x="3443288" y="61690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09"/>
              <p:cNvSpPr/>
              <p:nvPr/>
            </p:nvSpPr>
            <p:spPr bwMode="auto">
              <a:xfrm>
                <a:off x="3394075" y="6218237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1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10"/>
              <p:cNvSpPr/>
              <p:nvPr/>
            </p:nvSpPr>
            <p:spPr bwMode="auto">
              <a:xfrm>
                <a:off x="3344863" y="626586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11"/>
              <p:cNvSpPr/>
              <p:nvPr/>
            </p:nvSpPr>
            <p:spPr bwMode="auto">
              <a:xfrm>
                <a:off x="3297238" y="631507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12"/>
              <p:cNvSpPr/>
              <p:nvPr/>
            </p:nvSpPr>
            <p:spPr bwMode="auto">
              <a:xfrm>
                <a:off x="3248025" y="636428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13"/>
              <p:cNvSpPr/>
              <p:nvPr/>
            </p:nvSpPr>
            <p:spPr bwMode="auto">
              <a:xfrm>
                <a:off x="3198813" y="641191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14"/>
              <p:cNvSpPr/>
              <p:nvPr/>
            </p:nvSpPr>
            <p:spPr bwMode="auto">
              <a:xfrm>
                <a:off x="3151188" y="64611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0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 flipH="1" flipV="1">
            <a:off x="-1305392" y="-1179094"/>
            <a:ext cx="14802784" cy="9902286"/>
            <a:chOff x="-1224725" y="-1788694"/>
            <a:chExt cx="14802784" cy="9902286"/>
          </a:xfrm>
        </p:grpSpPr>
        <p:grpSp>
          <p:nvGrpSpPr>
            <p:cNvPr id="74" name="组合 73"/>
            <p:cNvGrpSpPr/>
            <p:nvPr userDrawn="1"/>
          </p:nvGrpSpPr>
          <p:grpSpPr>
            <a:xfrm>
              <a:off x="9662149" y="4284542"/>
              <a:ext cx="3915910" cy="3829050"/>
              <a:chOff x="-2228850" y="5086350"/>
              <a:chExt cx="3435350" cy="3359150"/>
            </a:xfrm>
          </p:grpSpPr>
          <p:sp>
            <p:nvSpPr>
              <p:cNvPr id="75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 userDrawn="1"/>
          </p:nvGrpSpPr>
          <p:grpSpPr>
            <a:xfrm>
              <a:off x="-1224725" y="-1788694"/>
              <a:ext cx="4449210" cy="5907478"/>
              <a:chOff x="1227138" y="5867400"/>
              <a:chExt cx="2847975" cy="3781425"/>
            </a:xfrm>
          </p:grpSpPr>
          <p:sp>
            <p:nvSpPr>
              <p:cNvPr id="99" name="Freeform 92"/>
              <p:cNvSpPr/>
              <p:nvPr/>
            </p:nvSpPr>
            <p:spPr bwMode="auto">
              <a:xfrm>
                <a:off x="1227138" y="7548562"/>
                <a:ext cx="1871663" cy="2100263"/>
              </a:xfrm>
              <a:custGeom>
                <a:avLst/>
                <a:gdLst>
                  <a:gd name="T0" fmla="*/ 26 w 1075"/>
                  <a:gd name="T1" fmla="*/ 1087 h 1208"/>
                  <a:gd name="T2" fmla="*/ 121 w 1075"/>
                  <a:gd name="T3" fmla="*/ 1182 h 1208"/>
                  <a:gd name="T4" fmla="*/ 242 w 1075"/>
                  <a:gd name="T5" fmla="*/ 1061 h 1208"/>
                  <a:gd name="T6" fmla="*/ 573 w 1075"/>
                  <a:gd name="T7" fmla="*/ 731 h 1208"/>
                  <a:gd name="T8" fmla="*/ 693 w 1075"/>
                  <a:gd name="T9" fmla="*/ 610 h 1208"/>
                  <a:gd name="T10" fmla="*/ 731 w 1075"/>
                  <a:gd name="T11" fmla="*/ 648 h 1208"/>
                  <a:gd name="T12" fmla="*/ 430 w 1075"/>
                  <a:gd name="T13" fmla="*/ 950 h 1208"/>
                  <a:gd name="T14" fmla="*/ 525 w 1075"/>
                  <a:gd name="T15" fmla="*/ 1045 h 1208"/>
                  <a:gd name="T16" fmla="*/ 674 w 1075"/>
                  <a:gd name="T17" fmla="*/ 867 h 1208"/>
                  <a:gd name="T18" fmla="*/ 496 w 1075"/>
                  <a:gd name="T19" fmla="*/ 1016 h 1208"/>
                  <a:gd name="T20" fmla="*/ 458 w 1075"/>
                  <a:gd name="T21" fmla="*/ 978 h 1208"/>
                  <a:gd name="T22" fmla="*/ 760 w 1075"/>
                  <a:gd name="T23" fmla="*/ 677 h 1208"/>
                  <a:gd name="T24" fmla="*/ 760 w 1075"/>
                  <a:gd name="T25" fmla="*/ 582 h 1208"/>
                  <a:gd name="T26" fmla="*/ 665 w 1075"/>
                  <a:gd name="T27" fmla="*/ 582 h 1208"/>
                  <a:gd name="T28" fmla="*/ 93 w 1075"/>
                  <a:gd name="T29" fmla="*/ 1154 h 1208"/>
                  <a:gd name="T30" fmla="*/ 55 w 1075"/>
                  <a:gd name="T31" fmla="*/ 1116 h 1208"/>
                  <a:gd name="T32" fmla="*/ 299 w 1075"/>
                  <a:gd name="T33" fmla="*/ 872 h 1208"/>
                  <a:gd name="T34" fmla="*/ 506 w 1075"/>
                  <a:gd name="T35" fmla="*/ 664 h 1208"/>
                  <a:gd name="T36" fmla="*/ 1055 w 1075"/>
                  <a:gd name="T37" fmla="*/ 115 h 1208"/>
                  <a:gd name="T38" fmla="*/ 1055 w 1075"/>
                  <a:gd name="T39" fmla="*/ 20 h 1208"/>
                  <a:gd name="T40" fmla="*/ 960 w 1075"/>
                  <a:gd name="T41" fmla="*/ 20 h 1208"/>
                  <a:gd name="T42" fmla="*/ 446 w 1075"/>
                  <a:gd name="T43" fmla="*/ 534 h 1208"/>
                  <a:gd name="T44" fmla="*/ 204 w 1075"/>
                  <a:gd name="T45" fmla="*/ 777 h 1208"/>
                  <a:gd name="T46" fmla="*/ 169 w 1075"/>
                  <a:gd name="T47" fmla="*/ 811 h 1208"/>
                  <a:gd name="T48" fmla="*/ 131 w 1075"/>
                  <a:gd name="T49" fmla="*/ 774 h 1208"/>
                  <a:gd name="T50" fmla="*/ 408 w 1075"/>
                  <a:gd name="T51" fmla="*/ 496 h 1208"/>
                  <a:gd name="T52" fmla="*/ 494 w 1075"/>
                  <a:gd name="T53" fmla="*/ 315 h 1208"/>
                  <a:gd name="T54" fmla="*/ 398 w 1075"/>
                  <a:gd name="T55" fmla="*/ 315 h 1208"/>
                  <a:gd name="T56" fmla="*/ 292 w 1075"/>
                  <a:gd name="T57" fmla="*/ 450 h 1208"/>
                  <a:gd name="T58" fmla="*/ 427 w 1075"/>
                  <a:gd name="T59" fmla="*/ 344 h 1208"/>
                  <a:gd name="T60" fmla="*/ 465 w 1075"/>
                  <a:gd name="T61" fmla="*/ 344 h 1208"/>
                  <a:gd name="T62" fmla="*/ 240 w 1075"/>
                  <a:gd name="T63" fmla="*/ 607 h 1208"/>
                  <a:gd name="T64" fmla="*/ 102 w 1075"/>
                  <a:gd name="T65" fmla="*/ 745 h 1208"/>
                  <a:gd name="T66" fmla="*/ 197 w 1075"/>
                  <a:gd name="T67" fmla="*/ 840 h 1208"/>
                  <a:gd name="T68" fmla="*/ 989 w 1075"/>
                  <a:gd name="T69" fmla="*/ 48 h 1208"/>
                  <a:gd name="T70" fmla="*/ 1035 w 1075"/>
                  <a:gd name="T71" fmla="*/ 67 h 1208"/>
                  <a:gd name="T72" fmla="*/ 391 w 1075"/>
                  <a:gd name="T73" fmla="*/ 722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5" h="1208">
                    <a:moveTo>
                      <a:pt x="391" y="722"/>
                    </a:moveTo>
                    <a:cubicBezTo>
                      <a:pt x="26" y="1087"/>
                      <a:pt x="26" y="1087"/>
                      <a:pt x="26" y="1087"/>
                    </a:cubicBezTo>
                    <a:cubicBezTo>
                      <a:pt x="0" y="1113"/>
                      <a:pt x="0" y="1156"/>
                      <a:pt x="26" y="1182"/>
                    </a:cubicBezTo>
                    <a:cubicBezTo>
                      <a:pt x="52" y="1208"/>
                      <a:pt x="95" y="1208"/>
                      <a:pt x="121" y="1182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438" y="866"/>
                      <a:pt x="438" y="866"/>
                      <a:pt x="438" y="866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693" y="610"/>
                      <a:pt x="693" y="610"/>
                      <a:pt x="693" y="610"/>
                    </a:cubicBezTo>
                    <a:cubicBezTo>
                      <a:pt x="704" y="600"/>
                      <a:pt x="721" y="600"/>
                      <a:pt x="731" y="610"/>
                    </a:cubicBezTo>
                    <a:cubicBezTo>
                      <a:pt x="742" y="621"/>
                      <a:pt x="742" y="638"/>
                      <a:pt x="731" y="648"/>
                    </a:cubicBezTo>
                    <a:cubicBezTo>
                      <a:pt x="574" y="805"/>
                      <a:pt x="574" y="805"/>
                      <a:pt x="574" y="805"/>
                    </a:cubicBezTo>
                    <a:cubicBezTo>
                      <a:pt x="430" y="950"/>
                      <a:pt x="430" y="950"/>
                      <a:pt x="430" y="950"/>
                    </a:cubicBezTo>
                    <a:cubicBezTo>
                      <a:pt x="404" y="976"/>
                      <a:pt x="404" y="1019"/>
                      <a:pt x="430" y="1045"/>
                    </a:cubicBezTo>
                    <a:cubicBezTo>
                      <a:pt x="456" y="1071"/>
                      <a:pt x="499" y="1071"/>
                      <a:pt x="525" y="1045"/>
                    </a:cubicBezTo>
                    <a:cubicBezTo>
                      <a:pt x="674" y="896"/>
                      <a:pt x="674" y="896"/>
                      <a:pt x="674" y="896"/>
                    </a:cubicBezTo>
                    <a:cubicBezTo>
                      <a:pt x="682" y="888"/>
                      <a:pt x="682" y="875"/>
                      <a:pt x="674" y="867"/>
                    </a:cubicBezTo>
                    <a:cubicBezTo>
                      <a:pt x="666" y="859"/>
                      <a:pt x="653" y="859"/>
                      <a:pt x="645" y="867"/>
                    </a:cubicBezTo>
                    <a:cubicBezTo>
                      <a:pt x="496" y="1016"/>
                      <a:pt x="496" y="1016"/>
                      <a:pt x="496" y="1016"/>
                    </a:cubicBezTo>
                    <a:cubicBezTo>
                      <a:pt x="486" y="1027"/>
                      <a:pt x="469" y="1027"/>
                      <a:pt x="458" y="1016"/>
                    </a:cubicBezTo>
                    <a:cubicBezTo>
                      <a:pt x="448" y="1006"/>
                      <a:pt x="448" y="989"/>
                      <a:pt x="458" y="978"/>
                    </a:cubicBezTo>
                    <a:cubicBezTo>
                      <a:pt x="603" y="834"/>
                      <a:pt x="603" y="834"/>
                      <a:pt x="603" y="834"/>
                    </a:cubicBezTo>
                    <a:cubicBezTo>
                      <a:pt x="760" y="677"/>
                      <a:pt x="760" y="677"/>
                      <a:pt x="760" y="677"/>
                    </a:cubicBezTo>
                    <a:cubicBezTo>
                      <a:pt x="773" y="664"/>
                      <a:pt x="780" y="647"/>
                      <a:pt x="780" y="629"/>
                    </a:cubicBezTo>
                    <a:cubicBezTo>
                      <a:pt x="780" y="611"/>
                      <a:pt x="773" y="594"/>
                      <a:pt x="760" y="582"/>
                    </a:cubicBezTo>
                    <a:cubicBezTo>
                      <a:pt x="747" y="568"/>
                      <a:pt x="730" y="562"/>
                      <a:pt x="712" y="562"/>
                    </a:cubicBezTo>
                    <a:cubicBezTo>
                      <a:pt x="695" y="562"/>
                      <a:pt x="678" y="568"/>
                      <a:pt x="665" y="582"/>
                    </a:cubicBezTo>
                    <a:cubicBezTo>
                      <a:pt x="474" y="772"/>
                      <a:pt x="474" y="772"/>
                      <a:pt x="474" y="772"/>
                    </a:cubicBezTo>
                    <a:cubicBezTo>
                      <a:pt x="93" y="1154"/>
                      <a:pt x="93" y="1154"/>
                      <a:pt x="93" y="1154"/>
                    </a:cubicBezTo>
                    <a:cubicBezTo>
                      <a:pt x="82" y="1164"/>
                      <a:pt x="65" y="1164"/>
                      <a:pt x="55" y="1154"/>
                    </a:cubicBezTo>
                    <a:cubicBezTo>
                      <a:pt x="44" y="1143"/>
                      <a:pt x="44" y="1126"/>
                      <a:pt x="55" y="1116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385" y="786"/>
                      <a:pt x="385" y="786"/>
                      <a:pt x="385" y="786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1055" y="115"/>
                      <a:pt x="1055" y="115"/>
                      <a:pt x="1055" y="115"/>
                    </a:cubicBezTo>
                    <a:cubicBezTo>
                      <a:pt x="1068" y="102"/>
                      <a:pt x="1075" y="85"/>
                      <a:pt x="1075" y="67"/>
                    </a:cubicBezTo>
                    <a:cubicBezTo>
                      <a:pt x="1075" y="49"/>
                      <a:pt x="1068" y="33"/>
                      <a:pt x="1055" y="20"/>
                    </a:cubicBezTo>
                    <a:cubicBezTo>
                      <a:pt x="1042" y="7"/>
                      <a:pt x="1025" y="0"/>
                      <a:pt x="1008" y="0"/>
                    </a:cubicBezTo>
                    <a:cubicBezTo>
                      <a:pt x="991" y="0"/>
                      <a:pt x="973" y="7"/>
                      <a:pt x="960" y="20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289" y="691"/>
                      <a:pt x="289" y="691"/>
                      <a:pt x="289" y="691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169" y="811"/>
                      <a:pt x="169" y="811"/>
                      <a:pt x="169" y="811"/>
                    </a:cubicBezTo>
                    <a:cubicBezTo>
                      <a:pt x="158" y="822"/>
                      <a:pt x="141" y="822"/>
                      <a:pt x="131" y="811"/>
                    </a:cubicBezTo>
                    <a:cubicBezTo>
                      <a:pt x="120" y="801"/>
                      <a:pt x="120" y="784"/>
                      <a:pt x="131" y="774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94" y="411"/>
                      <a:pt x="494" y="411"/>
                      <a:pt x="494" y="411"/>
                    </a:cubicBezTo>
                    <a:cubicBezTo>
                      <a:pt x="520" y="384"/>
                      <a:pt x="520" y="342"/>
                      <a:pt x="494" y="315"/>
                    </a:cubicBezTo>
                    <a:cubicBezTo>
                      <a:pt x="481" y="303"/>
                      <a:pt x="464" y="296"/>
                      <a:pt x="446" y="296"/>
                    </a:cubicBezTo>
                    <a:cubicBezTo>
                      <a:pt x="428" y="296"/>
                      <a:pt x="411" y="303"/>
                      <a:pt x="398" y="315"/>
                    </a:cubicBezTo>
                    <a:cubicBezTo>
                      <a:pt x="292" y="422"/>
                      <a:pt x="292" y="422"/>
                      <a:pt x="292" y="422"/>
                    </a:cubicBezTo>
                    <a:cubicBezTo>
                      <a:pt x="284" y="430"/>
                      <a:pt x="284" y="442"/>
                      <a:pt x="292" y="450"/>
                    </a:cubicBezTo>
                    <a:cubicBezTo>
                      <a:pt x="300" y="458"/>
                      <a:pt x="313" y="458"/>
                      <a:pt x="321" y="450"/>
                    </a:cubicBezTo>
                    <a:cubicBezTo>
                      <a:pt x="427" y="344"/>
                      <a:pt x="427" y="344"/>
                      <a:pt x="427" y="344"/>
                    </a:cubicBezTo>
                    <a:cubicBezTo>
                      <a:pt x="432" y="339"/>
                      <a:pt x="439" y="336"/>
                      <a:pt x="446" y="336"/>
                    </a:cubicBezTo>
                    <a:cubicBezTo>
                      <a:pt x="453" y="336"/>
                      <a:pt x="460" y="339"/>
                      <a:pt x="465" y="344"/>
                    </a:cubicBezTo>
                    <a:cubicBezTo>
                      <a:pt x="475" y="354"/>
                      <a:pt x="475" y="371"/>
                      <a:pt x="465" y="382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102" y="745"/>
                      <a:pt x="102" y="745"/>
                      <a:pt x="102" y="745"/>
                    </a:cubicBezTo>
                    <a:cubicBezTo>
                      <a:pt x="76" y="771"/>
                      <a:pt x="76" y="814"/>
                      <a:pt x="102" y="840"/>
                    </a:cubicBezTo>
                    <a:cubicBezTo>
                      <a:pt x="128" y="866"/>
                      <a:pt x="171" y="866"/>
                      <a:pt x="197" y="840"/>
                    </a:cubicBezTo>
                    <a:cubicBezTo>
                      <a:pt x="336" y="702"/>
                      <a:pt x="336" y="702"/>
                      <a:pt x="336" y="702"/>
                    </a:cubicBezTo>
                    <a:cubicBezTo>
                      <a:pt x="989" y="48"/>
                      <a:pt x="989" y="48"/>
                      <a:pt x="989" y="48"/>
                    </a:cubicBezTo>
                    <a:cubicBezTo>
                      <a:pt x="999" y="38"/>
                      <a:pt x="1016" y="38"/>
                      <a:pt x="1027" y="48"/>
                    </a:cubicBezTo>
                    <a:cubicBezTo>
                      <a:pt x="1032" y="54"/>
                      <a:pt x="1035" y="60"/>
                      <a:pt x="1035" y="67"/>
                    </a:cubicBezTo>
                    <a:cubicBezTo>
                      <a:pt x="1035" y="75"/>
                      <a:pt x="1032" y="81"/>
                      <a:pt x="1027" y="86"/>
                    </a:cubicBezTo>
                    <a:cubicBezTo>
                      <a:pt x="391" y="722"/>
                      <a:pt x="391" y="722"/>
                      <a:pt x="391" y="72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93"/>
              <p:cNvSpPr/>
              <p:nvPr/>
            </p:nvSpPr>
            <p:spPr bwMode="auto">
              <a:xfrm>
                <a:off x="2162175" y="6672262"/>
                <a:ext cx="1550988" cy="1587500"/>
              </a:xfrm>
              <a:custGeom>
                <a:avLst/>
                <a:gdLst>
                  <a:gd name="T0" fmla="*/ 864 w 891"/>
                  <a:gd name="T1" fmla="*/ 27 h 913"/>
                  <a:gd name="T2" fmla="*/ 648 w 891"/>
                  <a:gd name="T3" fmla="*/ 147 h 913"/>
                  <a:gd name="T4" fmla="*/ 453 w 891"/>
                  <a:gd name="T5" fmla="*/ 343 h 913"/>
                  <a:gd name="T6" fmla="*/ 318 w 891"/>
                  <a:gd name="T7" fmla="*/ 478 h 913"/>
                  <a:gd name="T8" fmla="*/ 49 w 891"/>
                  <a:gd name="T9" fmla="*/ 709 h 913"/>
                  <a:gd name="T10" fmla="*/ 316 w 891"/>
                  <a:gd name="T11" fmla="*/ 404 h 913"/>
                  <a:gd name="T12" fmla="*/ 461 w 891"/>
                  <a:gd name="T13" fmla="*/ 164 h 913"/>
                  <a:gd name="T14" fmla="*/ 217 w 891"/>
                  <a:gd name="T15" fmla="*/ 313 h 913"/>
                  <a:gd name="T16" fmla="*/ 245 w 891"/>
                  <a:gd name="T17" fmla="*/ 341 h 913"/>
                  <a:gd name="T18" fmla="*/ 432 w 891"/>
                  <a:gd name="T19" fmla="*/ 193 h 913"/>
                  <a:gd name="T20" fmla="*/ 288 w 891"/>
                  <a:gd name="T21" fmla="*/ 375 h 913"/>
                  <a:gd name="T22" fmla="*/ 0 w 891"/>
                  <a:gd name="T23" fmla="*/ 690 h 913"/>
                  <a:gd name="T24" fmla="*/ 68 w 891"/>
                  <a:gd name="T25" fmla="*/ 757 h 913"/>
                  <a:gd name="T26" fmla="*/ 417 w 891"/>
                  <a:gd name="T27" fmla="*/ 436 h 913"/>
                  <a:gd name="T28" fmla="*/ 836 w 891"/>
                  <a:gd name="T29" fmla="*/ 55 h 913"/>
                  <a:gd name="T30" fmla="*/ 592 w 891"/>
                  <a:gd name="T31" fmla="*/ 337 h 913"/>
                  <a:gd name="T32" fmla="*/ 540 w 891"/>
                  <a:gd name="T33" fmla="*/ 389 h 913"/>
                  <a:gd name="T34" fmla="*/ 540 w 891"/>
                  <a:gd name="T35" fmla="*/ 484 h 913"/>
                  <a:gd name="T36" fmla="*/ 635 w 891"/>
                  <a:gd name="T37" fmla="*/ 484 h 913"/>
                  <a:gd name="T38" fmla="*/ 651 w 891"/>
                  <a:gd name="T39" fmla="*/ 469 h 913"/>
                  <a:gd name="T40" fmla="*/ 687 w 891"/>
                  <a:gd name="T41" fmla="*/ 432 h 913"/>
                  <a:gd name="T42" fmla="*/ 760 w 891"/>
                  <a:gd name="T43" fmla="*/ 397 h 913"/>
                  <a:gd name="T44" fmla="*/ 483 w 891"/>
                  <a:gd name="T45" fmla="*/ 712 h 913"/>
                  <a:gd name="T46" fmla="*/ 397 w 891"/>
                  <a:gd name="T47" fmla="*/ 798 h 913"/>
                  <a:gd name="T48" fmla="*/ 445 w 891"/>
                  <a:gd name="T49" fmla="*/ 913 h 913"/>
                  <a:gd name="T50" fmla="*/ 598 w 891"/>
                  <a:gd name="T51" fmla="*/ 787 h 913"/>
                  <a:gd name="T52" fmla="*/ 570 w 891"/>
                  <a:gd name="T53" fmla="*/ 758 h 913"/>
                  <a:gd name="T54" fmla="*/ 445 w 891"/>
                  <a:gd name="T55" fmla="*/ 873 h 913"/>
                  <a:gd name="T56" fmla="*/ 426 w 891"/>
                  <a:gd name="T57" fmla="*/ 827 h 913"/>
                  <a:gd name="T58" fmla="*/ 651 w 891"/>
                  <a:gd name="T59" fmla="*/ 602 h 913"/>
                  <a:gd name="T60" fmla="*/ 789 w 891"/>
                  <a:gd name="T61" fmla="*/ 369 h 913"/>
                  <a:gd name="T62" fmla="*/ 606 w 891"/>
                  <a:gd name="T63" fmla="*/ 456 h 913"/>
                  <a:gd name="T64" fmla="*/ 560 w 891"/>
                  <a:gd name="T65" fmla="*/ 437 h 913"/>
                  <a:gd name="T66" fmla="*/ 864 w 891"/>
                  <a:gd name="T67" fmla="*/ 122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1" h="913">
                    <a:moveTo>
                      <a:pt x="864" y="122"/>
                    </a:moveTo>
                    <a:cubicBezTo>
                      <a:pt x="891" y="96"/>
                      <a:pt x="891" y="53"/>
                      <a:pt x="864" y="27"/>
                    </a:cubicBezTo>
                    <a:cubicBezTo>
                      <a:pt x="838" y="0"/>
                      <a:pt x="795" y="0"/>
                      <a:pt x="769" y="2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453" y="343"/>
                      <a:pt x="453" y="343"/>
                      <a:pt x="453" y="343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87" y="709"/>
                      <a:pt x="87" y="709"/>
                      <a:pt x="87" y="709"/>
                    </a:cubicBezTo>
                    <a:cubicBezTo>
                      <a:pt x="76" y="719"/>
                      <a:pt x="59" y="719"/>
                      <a:pt x="49" y="709"/>
                    </a:cubicBezTo>
                    <a:cubicBezTo>
                      <a:pt x="38" y="699"/>
                      <a:pt x="38" y="682"/>
                      <a:pt x="49" y="671"/>
                    </a:cubicBezTo>
                    <a:cubicBezTo>
                      <a:pt x="316" y="404"/>
                      <a:pt x="316" y="404"/>
                      <a:pt x="316" y="404"/>
                    </a:cubicBezTo>
                    <a:cubicBezTo>
                      <a:pt x="461" y="259"/>
                      <a:pt x="461" y="259"/>
                      <a:pt x="461" y="259"/>
                    </a:cubicBezTo>
                    <a:cubicBezTo>
                      <a:pt x="487" y="233"/>
                      <a:pt x="487" y="190"/>
                      <a:pt x="461" y="164"/>
                    </a:cubicBezTo>
                    <a:cubicBezTo>
                      <a:pt x="435" y="138"/>
                      <a:pt x="392" y="138"/>
                      <a:pt x="366" y="164"/>
                    </a:cubicBezTo>
                    <a:cubicBezTo>
                      <a:pt x="217" y="313"/>
                      <a:pt x="217" y="313"/>
                      <a:pt x="217" y="313"/>
                    </a:cubicBezTo>
                    <a:cubicBezTo>
                      <a:pt x="209" y="321"/>
                      <a:pt x="209" y="333"/>
                      <a:pt x="217" y="341"/>
                    </a:cubicBezTo>
                    <a:cubicBezTo>
                      <a:pt x="225" y="349"/>
                      <a:pt x="238" y="349"/>
                      <a:pt x="245" y="341"/>
                    </a:cubicBezTo>
                    <a:cubicBezTo>
                      <a:pt x="394" y="193"/>
                      <a:pt x="394" y="193"/>
                      <a:pt x="394" y="193"/>
                    </a:cubicBezTo>
                    <a:cubicBezTo>
                      <a:pt x="405" y="182"/>
                      <a:pt x="422" y="182"/>
                      <a:pt x="432" y="193"/>
                    </a:cubicBezTo>
                    <a:cubicBezTo>
                      <a:pt x="443" y="203"/>
                      <a:pt x="443" y="220"/>
                      <a:pt x="432" y="230"/>
                    </a:cubicBezTo>
                    <a:cubicBezTo>
                      <a:pt x="288" y="375"/>
                      <a:pt x="288" y="375"/>
                      <a:pt x="288" y="375"/>
                    </a:cubicBezTo>
                    <a:cubicBezTo>
                      <a:pt x="20" y="642"/>
                      <a:pt x="20" y="642"/>
                      <a:pt x="20" y="642"/>
                    </a:cubicBezTo>
                    <a:cubicBezTo>
                      <a:pt x="7" y="655"/>
                      <a:pt x="0" y="672"/>
                      <a:pt x="0" y="690"/>
                    </a:cubicBezTo>
                    <a:cubicBezTo>
                      <a:pt x="0" y="708"/>
                      <a:pt x="7" y="725"/>
                      <a:pt x="20" y="738"/>
                    </a:cubicBezTo>
                    <a:cubicBezTo>
                      <a:pt x="33" y="751"/>
                      <a:pt x="51" y="757"/>
                      <a:pt x="68" y="757"/>
                    </a:cubicBezTo>
                    <a:cubicBezTo>
                      <a:pt x="85" y="757"/>
                      <a:pt x="102" y="751"/>
                      <a:pt x="115" y="738"/>
                    </a:cubicBezTo>
                    <a:cubicBezTo>
                      <a:pt x="417" y="436"/>
                      <a:pt x="417" y="436"/>
                      <a:pt x="417" y="436"/>
                    </a:cubicBezTo>
                    <a:cubicBezTo>
                      <a:pt x="798" y="55"/>
                      <a:pt x="798" y="55"/>
                      <a:pt x="798" y="55"/>
                    </a:cubicBezTo>
                    <a:cubicBezTo>
                      <a:pt x="808" y="45"/>
                      <a:pt x="825" y="45"/>
                      <a:pt x="836" y="55"/>
                    </a:cubicBezTo>
                    <a:cubicBezTo>
                      <a:pt x="846" y="66"/>
                      <a:pt x="846" y="83"/>
                      <a:pt x="836" y="93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40" y="389"/>
                      <a:pt x="540" y="389"/>
                      <a:pt x="540" y="389"/>
                    </a:cubicBezTo>
                    <a:cubicBezTo>
                      <a:pt x="527" y="402"/>
                      <a:pt x="520" y="419"/>
                      <a:pt x="520" y="437"/>
                    </a:cubicBezTo>
                    <a:cubicBezTo>
                      <a:pt x="520" y="455"/>
                      <a:pt x="527" y="472"/>
                      <a:pt x="540" y="484"/>
                    </a:cubicBezTo>
                    <a:cubicBezTo>
                      <a:pt x="553" y="498"/>
                      <a:pt x="570" y="504"/>
                      <a:pt x="587" y="504"/>
                    </a:cubicBezTo>
                    <a:cubicBezTo>
                      <a:pt x="604" y="504"/>
                      <a:pt x="622" y="498"/>
                      <a:pt x="635" y="484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722" y="397"/>
                      <a:pt x="722" y="397"/>
                      <a:pt x="722" y="397"/>
                    </a:cubicBezTo>
                    <a:cubicBezTo>
                      <a:pt x="732" y="387"/>
                      <a:pt x="749" y="387"/>
                      <a:pt x="760" y="397"/>
                    </a:cubicBezTo>
                    <a:cubicBezTo>
                      <a:pt x="770" y="408"/>
                      <a:pt x="770" y="425"/>
                      <a:pt x="760" y="435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397" y="798"/>
                      <a:pt x="397" y="798"/>
                      <a:pt x="397" y="798"/>
                    </a:cubicBezTo>
                    <a:cubicBezTo>
                      <a:pt x="371" y="824"/>
                      <a:pt x="371" y="867"/>
                      <a:pt x="397" y="893"/>
                    </a:cubicBezTo>
                    <a:cubicBezTo>
                      <a:pt x="410" y="906"/>
                      <a:pt x="427" y="913"/>
                      <a:pt x="445" y="913"/>
                    </a:cubicBezTo>
                    <a:cubicBezTo>
                      <a:pt x="463" y="913"/>
                      <a:pt x="479" y="906"/>
                      <a:pt x="492" y="893"/>
                    </a:cubicBezTo>
                    <a:cubicBezTo>
                      <a:pt x="598" y="787"/>
                      <a:pt x="598" y="787"/>
                      <a:pt x="598" y="787"/>
                    </a:cubicBezTo>
                    <a:cubicBezTo>
                      <a:pt x="606" y="779"/>
                      <a:pt x="606" y="766"/>
                      <a:pt x="598" y="758"/>
                    </a:cubicBezTo>
                    <a:cubicBezTo>
                      <a:pt x="591" y="750"/>
                      <a:pt x="578" y="750"/>
                      <a:pt x="570" y="758"/>
                    </a:cubicBezTo>
                    <a:cubicBezTo>
                      <a:pt x="464" y="865"/>
                      <a:pt x="464" y="865"/>
                      <a:pt x="464" y="865"/>
                    </a:cubicBezTo>
                    <a:cubicBezTo>
                      <a:pt x="458" y="870"/>
                      <a:pt x="452" y="873"/>
                      <a:pt x="445" y="873"/>
                    </a:cubicBezTo>
                    <a:cubicBezTo>
                      <a:pt x="437" y="873"/>
                      <a:pt x="431" y="870"/>
                      <a:pt x="426" y="865"/>
                    </a:cubicBezTo>
                    <a:cubicBezTo>
                      <a:pt x="415" y="854"/>
                      <a:pt x="415" y="837"/>
                      <a:pt x="426" y="827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789" y="464"/>
                      <a:pt x="789" y="464"/>
                      <a:pt x="789" y="464"/>
                    </a:cubicBezTo>
                    <a:cubicBezTo>
                      <a:pt x="815" y="438"/>
                      <a:pt x="815" y="395"/>
                      <a:pt x="789" y="369"/>
                    </a:cubicBezTo>
                    <a:cubicBezTo>
                      <a:pt x="762" y="342"/>
                      <a:pt x="720" y="342"/>
                      <a:pt x="693" y="369"/>
                    </a:cubicBezTo>
                    <a:cubicBezTo>
                      <a:pt x="606" y="456"/>
                      <a:pt x="606" y="456"/>
                      <a:pt x="606" y="456"/>
                    </a:cubicBezTo>
                    <a:cubicBezTo>
                      <a:pt x="596" y="466"/>
                      <a:pt x="579" y="466"/>
                      <a:pt x="568" y="456"/>
                    </a:cubicBezTo>
                    <a:cubicBezTo>
                      <a:pt x="563" y="451"/>
                      <a:pt x="560" y="444"/>
                      <a:pt x="560" y="437"/>
                    </a:cubicBezTo>
                    <a:cubicBezTo>
                      <a:pt x="560" y="430"/>
                      <a:pt x="563" y="423"/>
                      <a:pt x="568" y="418"/>
                    </a:cubicBezTo>
                    <a:cubicBezTo>
                      <a:pt x="864" y="122"/>
                      <a:pt x="864" y="122"/>
                      <a:pt x="864" y="12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94"/>
              <p:cNvSpPr>
                <a:spLocks noEditPoints="1"/>
              </p:cNvSpPr>
              <p:nvPr/>
            </p:nvSpPr>
            <p:spPr bwMode="auto">
              <a:xfrm>
                <a:off x="3044825" y="5867400"/>
                <a:ext cx="1030288" cy="1028700"/>
              </a:xfrm>
              <a:custGeom>
                <a:avLst/>
                <a:gdLst>
                  <a:gd name="T0" fmla="*/ 68 w 592"/>
                  <a:gd name="T1" fmla="*/ 592 h 592"/>
                  <a:gd name="T2" fmla="*/ 20 w 592"/>
                  <a:gd name="T3" fmla="*/ 573 h 592"/>
                  <a:gd name="T4" fmla="*/ 0 w 592"/>
                  <a:gd name="T5" fmla="*/ 525 h 592"/>
                  <a:gd name="T6" fmla="*/ 20 w 592"/>
                  <a:gd name="T7" fmla="*/ 477 h 592"/>
                  <a:gd name="T8" fmla="*/ 471 w 592"/>
                  <a:gd name="T9" fmla="*/ 26 h 592"/>
                  <a:gd name="T10" fmla="*/ 566 w 592"/>
                  <a:gd name="T11" fmla="*/ 26 h 592"/>
                  <a:gd name="T12" fmla="*/ 566 w 592"/>
                  <a:gd name="T13" fmla="*/ 121 h 592"/>
                  <a:gd name="T14" fmla="*/ 115 w 592"/>
                  <a:gd name="T15" fmla="*/ 573 h 592"/>
                  <a:gd name="T16" fmla="*/ 68 w 592"/>
                  <a:gd name="T17" fmla="*/ 592 h 592"/>
                  <a:gd name="T18" fmla="*/ 519 w 592"/>
                  <a:gd name="T19" fmla="*/ 47 h 592"/>
                  <a:gd name="T20" fmla="*/ 500 w 592"/>
                  <a:gd name="T21" fmla="*/ 55 h 592"/>
                  <a:gd name="T22" fmla="*/ 49 w 592"/>
                  <a:gd name="T23" fmla="*/ 506 h 592"/>
                  <a:gd name="T24" fmla="*/ 41 w 592"/>
                  <a:gd name="T25" fmla="*/ 525 h 592"/>
                  <a:gd name="T26" fmla="*/ 49 w 592"/>
                  <a:gd name="T27" fmla="*/ 544 h 592"/>
                  <a:gd name="T28" fmla="*/ 68 w 592"/>
                  <a:gd name="T29" fmla="*/ 552 h 592"/>
                  <a:gd name="T30" fmla="*/ 86 w 592"/>
                  <a:gd name="T31" fmla="*/ 544 h 592"/>
                  <a:gd name="T32" fmla="*/ 538 w 592"/>
                  <a:gd name="T33" fmla="*/ 93 h 592"/>
                  <a:gd name="T34" fmla="*/ 538 w 592"/>
                  <a:gd name="T35" fmla="*/ 55 h 592"/>
                  <a:gd name="T36" fmla="*/ 519 w 592"/>
                  <a:gd name="T37" fmla="*/ 47 h 592"/>
                  <a:gd name="T38" fmla="*/ 552 w 592"/>
                  <a:gd name="T39" fmla="*/ 107 h 592"/>
                  <a:gd name="T40" fmla="*/ 552 w 592"/>
                  <a:gd name="T41" fmla="*/ 10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2">
                    <a:moveTo>
                      <a:pt x="68" y="592"/>
                    </a:moveTo>
                    <a:cubicBezTo>
                      <a:pt x="50" y="592"/>
                      <a:pt x="33" y="585"/>
                      <a:pt x="20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7"/>
                    </a:cubicBezTo>
                    <a:cubicBezTo>
                      <a:pt x="471" y="26"/>
                      <a:pt x="471" y="26"/>
                      <a:pt x="471" y="26"/>
                    </a:cubicBezTo>
                    <a:cubicBezTo>
                      <a:pt x="497" y="0"/>
                      <a:pt x="540" y="0"/>
                      <a:pt x="566" y="26"/>
                    </a:cubicBezTo>
                    <a:cubicBezTo>
                      <a:pt x="592" y="53"/>
                      <a:pt x="592" y="95"/>
                      <a:pt x="566" y="121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5"/>
                      <a:pt x="85" y="592"/>
                      <a:pt x="68" y="592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50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3" y="511"/>
                      <a:pt x="41" y="518"/>
                      <a:pt x="41" y="525"/>
                    </a:cubicBezTo>
                    <a:cubicBezTo>
                      <a:pt x="41" y="532"/>
                      <a:pt x="43" y="539"/>
                      <a:pt x="49" y="544"/>
                    </a:cubicBezTo>
                    <a:cubicBezTo>
                      <a:pt x="54" y="549"/>
                      <a:pt x="60" y="552"/>
                      <a:pt x="68" y="552"/>
                    </a:cubicBezTo>
                    <a:cubicBezTo>
                      <a:pt x="75" y="552"/>
                      <a:pt x="81" y="549"/>
                      <a:pt x="86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2"/>
                      <a:pt x="548" y="65"/>
                      <a:pt x="538" y="55"/>
                    </a:cubicBezTo>
                    <a:cubicBezTo>
                      <a:pt x="532" y="50"/>
                      <a:pt x="525" y="47"/>
                      <a:pt x="519" y="47"/>
                    </a:cubicBezTo>
                    <a:close/>
                    <a:moveTo>
                      <a:pt x="552" y="107"/>
                    </a:moveTo>
                    <a:cubicBezTo>
                      <a:pt x="552" y="107"/>
                      <a:pt x="552" y="107"/>
                      <a:pt x="552" y="10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95"/>
              <p:cNvSpPr/>
              <p:nvPr/>
            </p:nvSpPr>
            <p:spPr bwMode="auto">
              <a:xfrm>
                <a:off x="3105150" y="7427912"/>
                <a:ext cx="862013" cy="858838"/>
              </a:xfrm>
              <a:custGeom>
                <a:avLst/>
                <a:gdLst>
                  <a:gd name="T0" fmla="*/ 22 w 495"/>
                  <a:gd name="T1" fmla="*/ 494 h 494"/>
                  <a:gd name="T2" fmla="*/ 7 w 495"/>
                  <a:gd name="T3" fmla="*/ 488 h 494"/>
                  <a:gd name="T4" fmla="*/ 7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1" y="492"/>
                      <a:pt x="7" y="488"/>
                    </a:cubicBezTo>
                    <a:cubicBezTo>
                      <a:pt x="0" y="480"/>
                      <a:pt x="0" y="467"/>
                      <a:pt x="7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6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97"/>
              <p:cNvSpPr/>
              <p:nvPr/>
            </p:nvSpPr>
            <p:spPr bwMode="auto">
              <a:xfrm>
                <a:off x="1728788" y="8062912"/>
                <a:ext cx="312738" cy="277813"/>
              </a:xfrm>
              <a:custGeom>
                <a:avLst/>
                <a:gdLst>
                  <a:gd name="T0" fmla="*/ 158 w 180"/>
                  <a:gd name="T1" fmla="*/ 0 h 160"/>
                  <a:gd name="T2" fmla="*/ 149 w 180"/>
                  <a:gd name="T3" fmla="*/ 0 h 160"/>
                  <a:gd name="T4" fmla="*/ 0 w 180"/>
                  <a:gd name="T5" fmla="*/ 149 h 160"/>
                  <a:gd name="T6" fmla="*/ 4 w 180"/>
                  <a:gd name="T7" fmla="*/ 154 h 160"/>
                  <a:gd name="T8" fmla="*/ 18 w 180"/>
                  <a:gd name="T9" fmla="*/ 160 h 160"/>
                  <a:gd name="T10" fmla="*/ 24 w 180"/>
                  <a:gd name="T11" fmla="*/ 160 h 160"/>
                  <a:gd name="T12" fmla="*/ 180 w 180"/>
                  <a:gd name="T13" fmla="*/ 3 h 160"/>
                  <a:gd name="T14" fmla="*/ 158 w 180"/>
                  <a:gd name="T15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60">
                    <a:moveTo>
                      <a:pt x="158" y="0"/>
                    </a:moveTo>
                    <a:cubicBezTo>
                      <a:pt x="155" y="0"/>
                      <a:pt x="152" y="0"/>
                      <a:pt x="149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1" y="151"/>
                      <a:pt x="3" y="153"/>
                      <a:pt x="4" y="154"/>
                    </a:cubicBezTo>
                    <a:cubicBezTo>
                      <a:pt x="8" y="158"/>
                      <a:pt x="13" y="160"/>
                      <a:pt x="18" y="160"/>
                    </a:cubicBezTo>
                    <a:cubicBezTo>
                      <a:pt x="20" y="160"/>
                      <a:pt x="22" y="160"/>
                      <a:pt x="24" y="160"/>
                    </a:cubicBezTo>
                    <a:cubicBezTo>
                      <a:pt x="180" y="3"/>
                      <a:pt x="180" y="3"/>
                      <a:pt x="180" y="3"/>
                    </a:cubicBezTo>
                    <a:cubicBezTo>
                      <a:pt x="173" y="1"/>
                      <a:pt x="166" y="0"/>
                      <a:pt x="15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98"/>
              <p:cNvSpPr>
                <a:spLocks noEditPoints="1"/>
              </p:cNvSpPr>
              <p:nvPr/>
            </p:nvSpPr>
            <p:spPr bwMode="auto">
              <a:xfrm>
                <a:off x="2308225" y="7907337"/>
                <a:ext cx="893763" cy="890588"/>
              </a:xfrm>
              <a:custGeom>
                <a:avLst/>
                <a:gdLst>
                  <a:gd name="T0" fmla="*/ 100 w 514"/>
                  <a:gd name="T1" fmla="*/ 397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117 w 514"/>
                  <a:gd name="T11" fmla="*/ 414 h 512"/>
                  <a:gd name="T12" fmla="*/ 110 w 514"/>
                  <a:gd name="T13" fmla="*/ 403 h 512"/>
                  <a:gd name="T14" fmla="*/ 100 w 514"/>
                  <a:gd name="T15" fmla="*/ 397 h 512"/>
                  <a:gd name="T16" fmla="*/ 313 w 514"/>
                  <a:gd name="T17" fmla="*/ 183 h 512"/>
                  <a:gd name="T18" fmla="*/ 130 w 514"/>
                  <a:gd name="T19" fmla="*/ 367 h 512"/>
                  <a:gd name="T20" fmla="*/ 139 w 514"/>
                  <a:gd name="T21" fmla="*/ 375 h 512"/>
                  <a:gd name="T22" fmla="*/ 147 w 514"/>
                  <a:gd name="T23" fmla="*/ 384 h 512"/>
                  <a:gd name="T24" fmla="*/ 334 w 514"/>
                  <a:gd name="T25" fmla="*/ 197 h 512"/>
                  <a:gd name="T26" fmla="*/ 313 w 514"/>
                  <a:gd name="T27" fmla="*/ 183 h 512"/>
                  <a:gd name="T28" fmla="*/ 501 w 514"/>
                  <a:gd name="T29" fmla="*/ 0 h 512"/>
                  <a:gd name="T30" fmla="*/ 493 w 514"/>
                  <a:gd name="T31" fmla="*/ 4 h 512"/>
                  <a:gd name="T32" fmla="*/ 342 w 514"/>
                  <a:gd name="T33" fmla="*/ 154 h 512"/>
                  <a:gd name="T34" fmla="*/ 361 w 514"/>
                  <a:gd name="T35" fmla="*/ 162 h 512"/>
                  <a:gd name="T36" fmla="*/ 371 w 514"/>
                  <a:gd name="T37" fmla="*/ 160 h 512"/>
                  <a:gd name="T38" fmla="*/ 510 w 514"/>
                  <a:gd name="T39" fmla="*/ 21 h 512"/>
                  <a:gd name="T40" fmla="*/ 510 w 514"/>
                  <a:gd name="T41" fmla="*/ 4 h 512"/>
                  <a:gd name="T42" fmla="*/ 501 w 514"/>
                  <a:gd name="T4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512">
                    <a:moveTo>
                      <a:pt x="100" y="397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7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117" y="414"/>
                      <a:pt x="117" y="414"/>
                      <a:pt x="117" y="414"/>
                    </a:cubicBezTo>
                    <a:cubicBezTo>
                      <a:pt x="115" y="410"/>
                      <a:pt x="113" y="406"/>
                      <a:pt x="110" y="403"/>
                    </a:cubicBezTo>
                    <a:cubicBezTo>
                      <a:pt x="107" y="400"/>
                      <a:pt x="104" y="398"/>
                      <a:pt x="100" y="397"/>
                    </a:cubicBezTo>
                    <a:moveTo>
                      <a:pt x="313" y="183"/>
                    </a:moveTo>
                    <a:cubicBezTo>
                      <a:pt x="130" y="367"/>
                      <a:pt x="130" y="367"/>
                      <a:pt x="130" y="367"/>
                    </a:cubicBezTo>
                    <a:cubicBezTo>
                      <a:pt x="133" y="369"/>
                      <a:pt x="136" y="372"/>
                      <a:pt x="139" y="375"/>
                    </a:cubicBezTo>
                    <a:cubicBezTo>
                      <a:pt x="142" y="377"/>
                      <a:pt x="144" y="380"/>
                      <a:pt x="147" y="384"/>
                    </a:cubicBezTo>
                    <a:cubicBezTo>
                      <a:pt x="334" y="197"/>
                      <a:pt x="334" y="197"/>
                      <a:pt x="334" y="197"/>
                    </a:cubicBezTo>
                    <a:cubicBezTo>
                      <a:pt x="326" y="193"/>
                      <a:pt x="319" y="189"/>
                      <a:pt x="313" y="183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4"/>
                    </a:cubicBezTo>
                    <a:cubicBezTo>
                      <a:pt x="342" y="154"/>
                      <a:pt x="342" y="154"/>
                      <a:pt x="342" y="154"/>
                    </a:cubicBezTo>
                    <a:cubicBezTo>
                      <a:pt x="347" y="159"/>
                      <a:pt x="354" y="162"/>
                      <a:pt x="361" y="162"/>
                    </a:cubicBezTo>
                    <a:cubicBezTo>
                      <a:pt x="364" y="162"/>
                      <a:pt x="368" y="161"/>
                      <a:pt x="371" y="160"/>
                    </a:cubicBezTo>
                    <a:cubicBezTo>
                      <a:pt x="510" y="21"/>
                      <a:pt x="510" y="21"/>
                      <a:pt x="510" y="21"/>
                    </a:cubicBezTo>
                    <a:cubicBezTo>
                      <a:pt x="514" y="16"/>
                      <a:pt x="514" y="8"/>
                      <a:pt x="510" y="4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99"/>
              <p:cNvSpPr/>
              <p:nvPr/>
            </p:nvSpPr>
            <p:spPr bwMode="auto">
              <a:xfrm>
                <a:off x="2481263" y="8545512"/>
                <a:ext cx="82550" cy="82550"/>
              </a:xfrm>
              <a:custGeom>
                <a:avLst/>
                <a:gdLst>
                  <a:gd name="T0" fmla="*/ 30 w 47"/>
                  <a:gd name="T1" fmla="*/ 0 h 47"/>
                  <a:gd name="T2" fmla="*/ 0 w 47"/>
                  <a:gd name="T3" fmla="*/ 30 h 47"/>
                  <a:gd name="T4" fmla="*/ 10 w 47"/>
                  <a:gd name="T5" fmla="*/ 36 h 47"/>
                  <a:gd name="T6" fmla="*/ 17 w 47"/>
                  <a:gd name="T7" fmla="*/ 47 h 47"/>
                  <a:gd name="T8" fmla="*/ 47 w 47"/>
                  <a:gd name="T9" fmla="*/ 17 h 47"/>
                  <a:gd name="T10" fmla="*/ 39 w 47"/>
                  <a:gd name="T11" fmla="*/ 8 h 47"/>
                  <a:gd name="T12" fmla="*/ 30 w 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3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4" y="31"/>
                      <a:pt x="7" y="33"/>
                      <a:pt x="10" y="36"/>
                    </a:cubicBezTo>
                    <a:cubicBezTo>
                      <a:pt x="13" y="39"/>
                      <a:pt x="15" y="43"/>
                      <a:pt x="17" y="4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4" y="13"/>
                      <a:pt x="42" y="10"/>
                      <a:pt x="39" y="8"/>
                    </a:cubicBezTo>
                    <a:cubicBezTo>
                      <a:pt x="36" y="5"/>
                      <a:pt x="33" y="2"/>
                      <a:pt x="3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00"/>
              <p:cNvSpPr/>
              <p:nvPr/>
            </p:nvSpPr>
            <p:spPr bwMode="auto">
              <a:xfrm>
                <a:off x="2852738" y="8175625"/>
                <a:ext cx="101600" cy="74613"/>
              </a:xfrm>
              <a:custGeom>
                <a:avLst/>
                <a:gdLst>
                  <a:gd name="T0" fmla="*/ 29 w 58"/>
                  <a:gd name="T1" fmla="*/ 0 h 43"/>
                  <a:gd name="T2" fmla="*/ 0 w 58"/>
                  <a:gd name="T3" fmla="*/ 29 h 43"/>
                  <a:gd name="T4" fmla="*/ 21 w 58"/>
                  <a:gd name="T5" fmla="*/ 43 h 43"/>
                  <a:gd name="T6" fmla="*/ 58 w 58"/>
                  <a:gd name="T7" fmla="*/ 6 h 43"/>
                  <a:gd name="T8" fmla="*/ 48 w 58"/>
                  <a:gd name="T9" fmla="*/ 8 h 43"/>
                  <a:gd name="T10" fmla="*/ 29 w 58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43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35"/>
                      <a:pt x="13" y="39"/>
                      <a:pt x="21" y="43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5" y="7"/>
                      <a:pt x="51" y="8"/>
                      <a:pt x="48" y="8"/>
                    </a:cubicBezTo>
                    <a:cubicBezTo>
                      <a:pt x="41" y="8"/>
                      <a:pt x="34" y="5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01"/>
              <p:cNvSpPr/>
              <p:nvPr/>
            </p:nvSpPr>
            <p:spPr bwMode="auto">
              <a:xfrm>
                <a:off x="2613025" y="8850312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02"/>
              <p:cNvSpPr/>
              <p:nvPr/>
            </p:nvSpPr>
            <p:spPr bwMode="auto">
              <a:xfrm>
                <a:off x="2563813" y="8899525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9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03"/>
              <p:cNvSpPr/>
              <p:nvPr/>
            </p:nvSpPr>
            <p:spPr bwMode="auto">
              <a:xfrm>
                <a:off x="2514600" y="8947150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04"/>
              <p:cNvSpPr/>
              <p:nvPr/>
            </p:nvSpPr>
            <p:spPr bwMode="auto">
              <a:xfrm>
                <a:off x="2466975" y="899636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05"/>
              <p:cNvSpPr/>
              <p:nvPr/>
            </p:nvSpPr>
            <p:spPr bwMode="auto">
              <a:xfrm>
                <a:off x="2417763" y="904557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06"/>
              <p:cNvSpPr/>
              <p:nvPr/>
            </p:nvSpPr>
            <p:spPr bwMode="auto">
              <a:xfrm>
                <a:off x="2368550" y="9093200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07"/>
              <p:cNvSpPr/>
              <p:nvPr/>
            </p:nvSpPr>
            <p:spPr bwMode="auto">
              <a:xfrm>
                <a:off x="2320925" y="91424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08"/>
              <p:cNvSpPr/>
              <p:nvPr/>
            </p:nvSpPr>
            <p:spPr bwMode="auto">
              <a:xfrm>
                <a:off x="3443288" y="61690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09"/>
              <p:cNvSpPr/>
              <p:nvPr/>
            </p:nvSpPr>
            <p:spPr bwMode="auto">
              <a:xfrm>
                <a:off x="3394075" y="6218237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1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10"/>
              <p:cNvSpPr/>
              <p:nvPr/>
            </p:nvSpPr>
            <p:spPr bwMode="auto">
              <a:xfrm>
                <a:off x="3344863" y="626586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11"/>
              <p:cNvSpPr/>
              <p:nvPr/>
            </p:nvSpPr>
            <p:spPr bwMode="auto">
              <a:xfrm>
                <a:off x="3297238" y="631507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12"/>
              <p:cNvSpPr/>
              <p:nvPr/>
            </p:nvSpPr>
            <p:spPr bwMode="auto">
              <a:xfrm>
                <a:off x="3248025" y="636428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13"/>
              <p:cNvSpPr/>
              <p:nvPr/>
            </p:nvSpPr>
            <p:spPr bwMode="auto">
              <a:xfrm>
                <a:off x="3198813" y="641191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14"/>
              <p:cNvSpPr/>
              <p:nvPr/>
            </p:nvSpPr>
            <p:spPr bwMode="auto">
              <a:xfrm>
                <a:off x="3151188" y="64611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0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121" name="组合 120"/>
          <p:cNvGrpSpPr/>
          <p:nvPr userDrawn="1"/>
        </p:nvGrpSpPr>
        <p:grpSpPr>
          <a:xfrm flipH="1" flipV="1">
            <a:off x="-2728241" y="-1498601"/>
            <a:ext cx="16460116" cy="10581294"/>
            <a:chOff x="-1585241" y="-1365251"/>
            <a:chExt cx="16460116" cy="10581294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7421563" y="2699733"/>
              <a:ext cx="7453312" cy="6516310"/>
              <a:chOff x="9166225" y="195262"/>
              <a:chExt cx="5265738" cy="4603750"/>
            </a:xfrm>
          </p:grpSpPr>
          <p:sp>
            <p:nvSpPr>
              <p:cNvPr id="10" name="Freeform 5"/>
              <p:cNvSpPr/>
              <p:nvPr/>
            </p:nvSpPr>
            <p:spPr bwMode="auto">
              <a:xfrm>
                <a:off x="10299700" y="1943100"/>
                <a:ext cx="1665288" cy="1892300"/>
              </a:xfrm>
              <a:custGeom>
                <a:avLst/>
                <a:gdLst>
                  <a:gd name="T0" fmla="*/ 930 w 956"/>
                  <a:gd name="T1" fmla="*/ 121 h 1089"/>
                  <a:gd name="T2" fmla="*/ 835 w 956"/>
                  <a:gd name="T3" fmla="*/ 26 h 1089"/>
                  <a:gd name="T4" fmla="*/ 714 w 956"/>
                  <a:gd name="T5" fmla="*/ 147 h 1089"/>
                  <a:gd name="T6" fmla="*/ 383 w 956"/>
                  <a:gd name="T7" fmla="*/ 477 h 1089"/>
                  <a:gd name="T8" fmla="*/ 263 w 956"/>
                  <a:gd name="T9" fmla="*/ 598 h 1089"/>
                  <a:gd name="T10" fmla="*/ 225 w 956"/>
                  <a:gd name="T11" fmla="*/ 560 h 1089"/>
                  <a:gd name="T12" fmla="*/ 526 w 956"/>
                  <a:gd name="T13" fmla="*/ 259 h 1089"/>
                  <a:gd name="T14" fmla="*/ 431 w 956"/>
                  <a:gd name="T15" fmla="*/ 164 h 1089"/>
                  <a:gd name="T16" fmla="*/ 282 w 956"/>
                  <a:gd name="T17" fmla="*/ 341 h 1089"/>
                  <a:gd name="T18" fmla="*/ 460 w 956"/>
                  <a:gd name="T19" fmla="*/ 192 h 1089"/>
                  <a:gd name="T20" fmla="*/ 498 w 956"/>
                  <a:gd name="T21" fmla="*/ 230 h 1089"/>
                  <a:gd name="T22" fmla="*/ 196 w 956"/>
                  <a:gd name="T23" fmla="*/ 532 h 1089"/>
                  <a:gd name="T24" fmla="*/ 196 w 956"/>
                  <a:gd name="T25" fmla="*/ 627 h 1089"/>
                  <a:gd name="T26" fmla="*/ 291 w 956"/>
                  <a:gd name="T27" fmla="*/ 627 h 1089"/>
                  <a:gd name="T28" fmla="*/ 863 w 956"/>
                  <a:gd name="T29" fmla="*/ 55 h 1089"/>
                  <a:gd name="T30" fmla="*/ 901 w 956"/>
                  <a:gd name="T31" fmla="*/ 93 h 1089"/>
                  <a:gd name="T32" fmla="*/ 657 w 956"/>
                  <a:gd name="T33" fmla="*/ 337 h 1089"/>
                  <a:gd name="T34" fmla="*/ 450 w 956"/>
                  <a:gd name="T35" fmla="*/ 544 h 1089"/>
                  <a:gd name="T36" fmla="*/ 19 w 956"/>
                  <a:gd name="T37" fmla="*/ 974 h 1089"/>
                  <a:gd name="T38" fmla="*/ 19 w 956"/>
                  <a:gd name="T39" fmla="*/ 1070 h 1089"/>
                  <a:gd name="T40" fmla="*/ 115 w 956"/>
                  <a:gd name="T41" fmla="*/ 1070 h 1089"/>
                  <a:gd name="T42" fmla="*/ 510 w 956"/>
                  <a:gd name="T43" fmla="*/ 674 h 1089"/>
                  <a:gd name="T44" fmla="*/ 752 w 956"/>
                  <a:gd name="T45" fmla="*/ 432 h 1089"/>
                  <a:gd name="T46" fmla="*/ 787 w 956"/>
                  <a:gd name="T47" fmla="*/ 397 h 1089"/>
                  <a:gd name="T48" fmla="*/ 825 w 956"/>
                  <a:gd name="T49" fmla="*/ 435 h 1089"/>
                  <a:gd name="T50" fmla="*/ 548 w 956"/>
                  <a:gd name="T51" fmla="*/ 712 h 1089"/>
                  <a:gd name="T52" fmla="*/ 462 w 956"/>
                  <a:gd name="T53" fmla="*/ 893 h 1089"/>
                  <a:gd name="T54" fmla="*/ 557 w 956"/>
                  <a:gd name="T55" fmla="*/ 893 h 1089"/>
                  <a:gd name="T56" fmla="*/ 664 w 956"/>
                  <a:gd name="T57" fmla="*/ 758 h 1089"/>
                  <a:gd name="T58" fmla="*/ 529 w 956"/>
                  <a:gd name="T59" fmla="*/ 864 h 1089"/>
                  <a:gd name="T60" fmla="*/ 491 w 956"/>
                  <a:gd name="T61" fmla="*/ 864 h 1089"/>
                  <a:gd name="T62" fmla="*/ 716 w 956"/>
                  <a:gd name="T63" fmla="*/ 601 h 1089"/>
                  <a:gd name="T64" fmla="*/ 854 w 956"/>
                  <a:gd name="T65" fmla="*/ 463 h 1089"/>
                  <a:gd name="T66" fmla="*/ 759 w 956"/>
                  <a:gd name="T67" fmla="*/ 368 h 1089"/>
                  <a:gd name="T68" fmla="*/ 86 w 956"/>
                  <a:gd name="T69" fmla="*/ 1041 h 1089"/>
                  <a:gd name="T70" fmla="*/ 40 w 956"/>
                  <a:gd name="T71" fmla="*/ 1022 h 1089"/>
                  <a:gd name="T72" fmla="*/ 564 w 956"/>
                  <a:gd name="T73" fmla="*/ 487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56" h="1089">
                    <a:moveTo>
                      <a:pt x="564" y="487"/>
                    </a:moveTo>
                    <a:cubicBezTo>
                      <a:pt x="930" y="121"/>
                      <a:pt x="930" y="121"/>
                      <a:pt x="930" y="121"/>
                    </a:cubicBezTo>
                    <a:cubicBezTo>
                      <a:pt x="956" y="95"/>
                      <a:pt x="956" y="52"/>
                      <a:pt x="930" y="26"/>
                    </a:cubicBezTo>
                    <a:cubicBezTo>
                      <a:pt x="903" y="0"/>
                      <a:pt x="861" y="0"/>
                      <a:pt x="835" y="26"/>
                    </a:cubicBezTo>
                    <a:cubicBezTo>
                      <a:pt x="714" y="147"/>
                      <a:pt x="714" y="147"/>
                      <a:pt x="714" y="147"/>
                    </a:cubicBezTo>
                    <a:cubicBezTo>
                      <a:pt x="714" y="147"/>
                      <a:pt x="714" y="147"/>
                      <a:pt x="714" y="147"/>
                    </a:cubicBezTo>
                    <a:cubicBezTo>
                      <a:pt x="518" y="342"/>
                      <a:pt x="518" y="342"/>
                      <a:pt x="518" y="342"/>
                    </a:cubicBezTo>
                    <a:cubicBezTo>
                      <a:pt x="383" y="477"/>
                      <a:pt x="383" y="477"/>
                      <a:pt x="383" y="477"/>
                    </a:cubicBezTo>
                    <a:cubicBezTo>
                      <a:pt x="383" y="477"/>
                      <a:pt x="383" y="477"/>
                      <a:pt x="383" y="477"/>
                    </a:cubicBezTo>
                    <a:cubicBezTo>
                      <a:pt x="263" y="598"/>
                      <a:pt x="263" y="598"/>
                      <a:pt x="263" y="598"/>
                    </a:cubicBezTo>
                    <a:cubicBezTo>
                      <a:pt x="252" y="609"/>
                      <a:pt x="235" y="609"/>
                      <a:pt x="225" y="598"/>
                    </a:cubicBezTo>
                    <a:cubicBezTo>
                      <a:pt x="214" y="588"/>
                      <a:pt x="214" y="571"/>
                      <a:pt x="225" y="560"/>
                    </a:cubicBezTo>
                    <a:cubicBezTo>
                      <a:pt x="382" y="403"/>
                      <a:pt x="382" y="403"/>
                      <a:pt x="382" y="403"/>
                    </a:cubicBezTo>
                    <a:cubicBezTo>
                      <a:pt x="526" y="259"/>
                      <a:pt x="526" y="259"/>
                      <a:pt x="526" y="259"/>
                    </a:cubicBezTo>
                    <a:cubicBezTo>
                      <a:pt x="552" y="232"/>
                      <a:pt x="552" y="190"/>
                      <a:pt x="526" y="164"/>
                    </a:cubicBezTo>
                    <a:cubicBezTo>
                      <a:pt x="500" y="137"/>
                      <a:pt x="457" y="137"/>
                      <a:pt x="431" y="164"/>
                    </a:cubicBezTo>
                    <a:cubicBezTo>
                      <a:pt x="282" y="312"/>
                      <a:pt x="282" y="312"/>
                      <a:pt x="282" y="312"/>
                    </a:cubicBezTo>
                    <a:cubicBezTo>
                      <a:pt x="274" y="320"/>
                      <a:pt x="274" y="333"/>
                      <a:pt x="282" y="341"/>
                    </a:cubicBezTo>
                    <a:cubicBezTo>
                      <a:pt x="290" y="349"/>
                      <a:pt x="303" y="349"/>
                      <a:pt x="311" y="341"/>
                    </a:cubicBezTo>
                    <a:cubicBezTo>
                      <a:pt x="460" y="192"/>
                      <a:pt x="460" y="192"/>
                      <a:pt x="460" y="192"/>
                    </a:cubicBezTo>
                    <a:cubicBezTo>
                      <a:pt x="470" y="182"/>
                      <a:pt x="487" y="182"/>
                      <a:pt x="498" y="192"/>
                    </a:cubicBezTo>
                    <a:cubicBezTo>
                      <a:pt x="508" y="203"/>
                      <a:pt x="508" y="220"/>
                      <a:pt x="498" y="230"/>
                    </a:cubicBezTo>
                    <a:cubicBezTo>
                      <a:pt x="353" y="375"/>
                      <a:pt x="353" y="375"/>
                      <a:pt x="353" y="375"/>
                    </a:cubicBezTo>
                    <a:cubicBezTo>
                      <a:pt x="196" y="532"/>
                      <a:pt x="196" y="532"/>
                      <a:pt x="196" y="532"/>
                    </a:cubicBezTo>
                    <a:cubicBezTo>
                      <a:pt x="183" y="544"/>
                      <a:pt x="176" y="561"/>
                      <a:pt x="176" y="579"/>
                    </a:cubicBezTo>
                    <a:cubicBezTo>
                      <a:pt x="176" y="597"/>
                      <a:pt x="183" y="614"/>
                      <a:pt x="196" y="627"/>
                    </a:cubicBezTo>
                    <a:cubicBezTo>
                      <a:pt x="209" y="640"/>
                      <a:pt x="226" y="646"/>
                      <a:pt x="244" y="646"/>
                    </a:cubicBezTo>
                    <a:cubicBezTo>
                      <a:pt x="261" y="646"/>
                      <a:pt x="278" y="640"/>
                      <a:pt x="291" y="627"/>
                    </a:cubicBezTo>
                    <a:cubicBezTo>
                      <a:pt x="482" y="436"/>
                      <a:pt x="482" y="436"/>
                      <a:pt x="482" y="436"/>
                    </a:cubicBezTo>
                    <a:cubicBezTo>
                      <a:pt x="863" y="55"/>
                      <a:pt x="863" y="55"/>
                      <a:pt x="863" y="55"/>
                    </a:cubicBezTo>
                    <a:cubicBezTo>
                      <a:pt x="874" y="44"/>
                      <a:pt x="891" y="44"/>
                      <a:pt x="901" y="55"/>
                    </a:cubicBezTo>
                    <a:cubicBezTo>
                      <a:pt x="912" y="65"/>
                      <a:pt x="912" y="82"/>
                      <a:pt x="901" y="93"/>
                    </a:cubicBezTo>
                    <a:cubicBezTo>
                      <a:pt x="657" y="337"/>
                      <a:pt x="657" y="337"/>
                      <a:pt x="657" y="337"/>
                    </a:cubicBezTo>
                    <a:cubicBezTo>
                      <a:pt x="657" y="337"/>
                      <a:pt x="657" y="337"/>
                      <a:pt x="657" y="337"/>
                    </a:cubicBezTo>
                    <a:cubicBezTo>
                      <a:pt x="571" y="422"/>
                      <a:pt x="571" y="422"/>
                      <a:pt x="571" y="422"/>
                    </a:cubicBezTo>
                    <a:cubicBezTo>
                      <a:pt x="450" y="544"/>
                      <a:pt x="450" y="544"/>
                      <a:pt x="450" y="544"/>
                    </a:cubicBezTo>
                    <a:cubicBezTo>
                      <a:pt x="450" y="544"/>
                      <a:pt x="450" y="544"/>
                      <a:pt x="450" y="544"/>
                    </a:cubicBezTo>
                    <a:cubicBezTo>
                      <a:pt x="19" y="974"/>
                      <a:pt x="19" y="974"/>
                      <a:pt x="19" y="974"/>
                    </a:cubicBezTo>
                    <a:cubicBezTo>
                      <a:pt x="7" y="987"/>
                      <a:pt x="0" y="1004"/>
                      <a:pt x="0" y="1022"/>
                    </a:cubicBezTo>
                    <a:cubicBezTo>
                      <a:pt x="0" y="1040"/>
                      <a:pt x="7" y="1057"/>
                      <a:pt x="19" y="1070"/>
                    </a:cubicBezTo>
                    <a:cubicBezTo>
                      <a:pt x="33" y="1083"/>
                      <a:pt x="50" y="1089"/>
                      <a:pt x="67" y="1089"/>
                    </a:cubicBezTo>
                    <a:cubicBezTo>
                      <a:pt x="84" y="1089"/>
                      <a:pt x="102" y="1083"/>
                      <a:pt x="115" y="1070"/>
                    </a:cubicBezTo>
                    <a:cubicBezTo>
                      <a:pt x="510" y="674"/>
                      <a:pt x="510" y="674"/>
                      <a:pt x="510" y="674"/>
                    </a:cubicBezTo>
                    <a:cubicBezTo>
                      <a:pt x="510" y="674"/>
                      <a:pt x="510" y="674"/>
                      <a:pt x="510" y="674"/>
                    </a:cubicBezTo>
                    <a:cubicBezTo>
                      <a:pt x="667" y="517"/>
                      <a:pt x="667" y="517"/>
                      <a:pt x="667" y="517"/>
                    </a:cubicBezTo>
                    <a:cubicBezTo>
                      <a:pt x="752" y="432"/>
                      <a:pt x="752" y="432"/>
                      <a:pt x="752" y="432"/>
                    </a:cubicBezTo>
                    <a:cubicBezTo>
                      <a:pt x="752" y="432"/>
                      <a:pt x="752" y="432"/>
                      <a:pt x="752" y="432"/>
                    </a:cubicBezTo>
                    <a:cubicBezTo>
                      <a:pt x="787" y="397"/>
                      <a:pt x="787" y="397"/>
                      <a:pt x="787" y="397"/>
                    </a:cubicBezTo>
                    <a:cubicBezTo>
                      <a:pt x="798" y="386"/>
                      <a:pt x="815" y="386"/>
                      <a:pt x="825" y="397"/>
                    </a:cubicBezTo>
                    <a:cubicBezTo>
                      <a:pt x="836" y="407"/>
                      <a:pt x="836" y="424"/>
                      <a:pt x="825" y="435"/>
                    </a:cubicBezTo>
                    <a:cubicBezTo>
                      <a:pt x="548" y="712"/>
                      <a:pt x="548" y="712"/>
                      <a:pt x="548" y="712"/>
                    </a:cubicBezTo>
                    <a:cubicBezTo>
                      <a:pt x="548" y="712"/>
                      <a:pt x="548" y="712"/>
                      <a:pt x="548" y="712"/>
                    </a:cubicBezTo>
                    <a:cubicBezTo>
                      <a:pt x="462" y="798"/>
                      <a:pt x="462" y="798"/>
                      <a:pt x="462" y="798"/>
                    </a:cubicBezTo>
                    <a:cubicBezTo>
                      <a:pt x="436" y="824"/>
                      <a:pt x="436" y="867"/>
                      <a:pt x="462" y="893"/>
                    </a:cubicBezTo>
                    <a:cubicBezTo>
                      <a:pt x="475" y="906"/>
                      <a:pt x="492" y="913"/>
                      <a:pt x="510" y="913"/>
                    </a:cubicBezTo>
                    <a:cubicBezTo>
                      <a:pt x="528" y="913"/>
                      <a:pt x="545" y="906"/>
                      <a:pt x="557" y="893"/>
                    </a:cubicBezTo>
                    <a:cubicBezTo>
                      <a:pt x="664" y="787"/>
                      <a:pt x="664" y="787"/>
                      <a:pt x="664" y="787"/>
                    </a:cubicBezTo>
                    <a:cubicBezTo>
                      <a:pt x="672" y="779"/>
                      <a:pt x="672" y="766"/>
                      <a:pt x="664" y="758"/>
                    </a:cubicBezTo>
                    <a:cubicBezTo>
                      <a:pt x="656" y="750"/>
                      <a:pt x="643" y="750"/>
                      <a:pt x="635" y="758"/>
                    </a:cubicBezTo>
                    <a:cubicBezTo>
                      <a:pt x="529" y="864"/>
                      <a:pt x="529" y="864"/>
                      <a:pt x="529" y="864"/>
                    </a:cubicBezTo>
                    <a:cubicBezTo>
                      <a:pt x="524" y="869"/>
                      <a:pt x="517" y="872"/>
                      <a:pt x="510" y="872"/>
                    </a:cubicBezTo>
                    <a:cubicBezTo>
                      <a:pt x="503" y="872"/>
                      <a:pt x="496" y="869"/>
                      <a:pt x="491" y="864"/>
                    </a:cubicBezTo>
                    <a:cubicBezTo>
                      <a:pt x="480" y="854"/>
                      <a:pt x="480" y="837"/>
                      <a:pt x="491" y="826"/>
                    </a:cubicBezTo>
                    <a:cubicBezTo>
                      <a:pt x="716" y="601"/>
                      <a:pt x="716" y="601"/>
                      <a:pt x="716" y="601"/>
                    </a:cubicBezTo>
                    <a:cubicBezTo>
                      <a:pt x="716" y="601"/>
                      <a:pt x="716" y="601"/>
                      <a:pt x="716" y="601"/>
                    </a:cubicBezTo>
                    <a:cubicBezTo>
                      <a:pt x="854" y="463"/>
                      <a:pt x="854" y="463"/>
                      <a:pt x="854" y="463"/>
                    </a:cubicBezTo>
                    <a:cubicBezTo>
                      <a:pt x="880" y="437"/>
                      <a:pt x="880" y="394"/>
                      <a:pt x="854" y="368"/>
                    </a:cubicBezTo>
                    <a:cubicBezTo>
                      <a:pt x="828" y="342"/>
                      <a:pt x="785" y="342"/>
                      <a:pt x="759" y="368"/>
                    </a:cubicBezTo>
                    <a:cubicBezTo>
                      <a:pt x="620" y="507"/>
                      <a:pt x="620" y="507"/>
                      <a:pt x="620" y="507"/>
                    </a:cubicBezTo>
                    <a:cubicBezTo>
                      <a:pt x="86" y="1041"/>
                      <a:pt x="86" y="1041"/>
                      <a:pt x="86" y="1041"/>
                    </a:cubicBezTo>
                    <a:cubicBezTo>
                      <a:pt x="76" y="1051"/>
                      <a:pt x="59" y="1051"/>
                      <a:pt x="48" y="1041"/>
                    </a:cubicBezTo>
                    <a:cubicBezTo>
                      <a:pt x="43" y="1036"/>
                      <a:pt x="40" y="1029"/>
                      <a:pt x="40" y="1022"/>
                    </a:cubicBezTo>
                    <a:cubicBezTo>
                      <a:pt x="40" y="1015"/>
                      <a:pt x="43" y="1008"/>
                      <a:pt x="48" y="1003"/>
                    </a:cubicBezTo>
                    <a:cubicBezTo>
                      <a:pt x="564" y="487"/>
                      <a:pt x="564" y="487"/>
                      <a:pt x="564" y="487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9166225" y="3451225"/>
                <a:ext cx="1031875" cy="1031875"/>
              </a:xfrm>
              <a:custGeom>
                <a:avLst/>
                <a:gdLst>
                  <a:gd name="T0" fmla="*/ 67 w 592"/>
                  <a:gd name="T1" fmla="*/ 593 h 593"/>
                  <a:gd name="T2" fmla="*/ 19 w 592"/>
                  <a:gd name="T3" fmla="*/ 573 h 593"/>
                  <a:gd name="T4" fmla="*/ 0 w 592"/>
                  <a:gd name="T5" fmla="*/ 525 h 593"/>
                  <a:gd name="T6" fmla="*/ 19 w 592"/>
                  <a:gd name="T7" fmla="*/ 478 h 593"/>
                  <a:gd name="T8" fmla="*/ 470 w 592"/>
                  <a:gd name="T9" fmla="*/ 27 h 593"/>
                  <a:gd name="T10" fmla="*/ 566 w 592"/>
                  <a:gd name="T11" fmla="*/ 27 h 593"/>
                  <a:gd name="T12" fmla="*/ 566 w 592"/>
                  <a:gd name="T13" fmla="*/ 122 h 593"/>
                  <a:gd name="T14" fmla="*/ 115 w 592"/>
                  <a:gd name="T15" fmla="*/ 573 h 593"/>
                  <a:gd name="T16" fmla="*/ 67 w 592"/>
                  <a:gd name="T17" fmla="*/ 593 h 593"/>
                  <a:gd name="T18" fmla="*/ 518 w 592"/>
                  <a:gd name="T19" fmla="*/ 47 h 593"/>
                  <a:gd name="T20" fmla="*/ 499 w 592"/>
                  <a:gd name="T21" fmla="*/ 55 h 593"/>
                  <a:gd name="T22" fmla="*/ 48 w 592"/>
                  <a:gd name="T23" fmla="*/ 506 h 593"/>
                  <a:gd name="T24" fmla="*/ 40 w 592"/>
                  <a:gd name="T25" fmla="*/ 525 h 593"/>
                  <a:gd name="T26" fmla="*/ 48 w 592"/>
                  <a:gd name="T27" fmla="*/ 544 h 593"/>
                  <a:gd name="T28" fmla="*/ 67 w 592"/>
                  <a:gd name="T29" fmla="*/ 552 h 593"/>
                  <a:gd name="T30" fmla="*/ 86 w 592"/>
                  <a:gd name="T31" fmla="*/ 544 h 593"/>
                  <a:gd name="T32" fmla="*/ 537 w 592"/>
                  <a:gd name="T33" fmla="*/ 93 h 593"/>
                  <a:gd name="T34" fmla="*/ 537 w 592"/>
                  <a:gd name="T35" fmla="*/ 55 h 593"/>
                  <a:gd name="T36" fmla="*/ 518 w 592"/>
                  <a:gd name="T37" fmla="*/ 47 h 593"/>
                  <a:gd name="T38" fmla="*/ 551 w 592"/>
                  <a:gd name="T39" fmla="*/ 108 h 593"/>
                  <a:gd name="T40" fmla="*/ 551 w 592"/>
                  <a:gd name="T41" fmla="*/ 10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3">
                    <a:moveTo>
                      <a:pt x="67" y="593"/>
                    </a:moveTo>
                    <a:cubicBezTo>
                      <a:pt x="49" y="593"/>
                      <a:pt x="32" y="586"/>
                      <a:pt x="19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1"/>
                      <a:pt x="19" y="478"/>
                    </a:cubicBezTo>
                    <a:cubicBezTo>
                      <a:pt x="470" y="27"/>
                      <a:pt x="470" y="27"/>
                      <a:pt x="470" y="27"/>
                    </a:cubicBezTo>
                    <a:cubicBezTo>
                      <a:pt x="497" y="0"/>
                      <a:pt x="539" y="0"/>
                      <a:pt x="566" y="27"/>
                    </a:cubicBezTo>
                    <a:cubicBezTo>
                      <a:pt x="592" y="53"/>
                      <a:pt x="592" y="96"/>
                      <a:pt x="566" y="122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6"/>
                      <a:pt x="85" y="593"/>
                      <a:pt x="67" y="593"/>
                    </a:cubicBezTo>
                    <a:close/>
                    <a:moveTo>
                      <a:pt x="518" y="47"/>
                    </a:moveTo>
                    <a:cubicBezTo>
                      <a:pt x="511" y="47"/>
                      <a:pt x="504" y="50"/>
                      <a:pt x="499" y="55"/>
                    </a:cubicBezTo>
                    <a:cubicBezTo>
                      <a:pt x="48" y="506"/>
                      <a:pt x="48" y="506"/>
                      <a:pt x="48" y="506"/>
                    </a:cubicBezTo>
                    <a:cubicBezTo>
                      <a:pt x="43" y="511"/>
                      <a:pt x="40" y="518"/>
                      <a:pt x="40" y="525"/>
                    </a:cubicBezTo>
                    <a:cubicBezTo>
                      <a:pt x="40" y="533"/>
                      <a:pt x="43" y="539"/>
                      <a:pt x="48" y="544"/>
                    </a:cubicBezTo>
                    <a:cubicBezTo>
                      <a:pt x="53" y="549"/>
                      <a:pt x="60" y="552"/>
                      <a:pt x="67" y="552"/>
                    </a:cubicBezTo>
                    <a:cubicBezTo>
                      <a:pt x="74" y="552"/>
                      <a:pt x="81" y="549"/>
                      <a:pt x="86" y="544"/>
                    </a:cubicBezTo>
                    <a:cubicBezTo>
                      <a:pt x="537" y="93"/>
                      <a:pt x="537" y="93"/>
                      <a:pt x="537" y="93"/>
                    </a:cubicBezTo>
                    <a:cubicBezTo>
                      <a:pt x="548" y="83"/>
                      <a:pt x="548" y="66"/>
                      <a:pt x="537" y="55"/>
                    </a:cubicBezTo>
                    <a:cubicBezTo>
                      <a:pt x="532" y="50"/>
                      <a:pt x="525" y="47"/>
                      <a:pt x="518" y="47"/>
                    </a:cubicBezTo>
                    <a:close/>
                    <a:moveTo>
                      <a:pt x="551" y="108"/>
                    </a:moveTo>
                    <a:cubicBezTo>
                      <a:pt x="551" y="108"/>
                      <a:pt x="551" y="108"/>
                      <a:pt x="551" y="10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7"/>
              <p:cNvSpPr>
                <a:spLocks noEditPoints="1"/>
              </p:cNvSpPr>
              <p:nvPr/>
            </p:nvSpPr>
            <p:spPr bwMode="auto">
              <a:xfrm>
                <a:off x="13400088" y="195262"/>
                <a:ext cx="1031875" cy="1030288"/>
              </a:xfrm>
              <a:custGeom>
                <a:avLst/>
                <a:gdLst>
                  <a:gd name="T0" fmla="*/ 67 w 592"/>
                  <a:gd name="T1" fmla="*/ 593 h 593"/>
                  <a:gd name="T2" fmla="*/ 20 w 592"/>
                  <a:gd name="T3" fmla="*/ 573 h 593"/>
                  <a:gd name="T4" fmla="*/ 0 w 592"/>
                  <a:gd name="T5" fmla="*/ 525 h 593"/>
                  <a:gd name="T6" fmla="*/ 20 w 592"/>
                  <a:gd name="T7" fmla="*/ 478 h 593"/>
                  <a:gd name="T8" fmla="*/ 471 w 592"/>
                  <a:gd name="T9" fmla="*/ 27 h 593"/>
                  <a:gd name="T10" fmla="*/ 566 w 592"/>
                  <a:gd name="T11" fmla="*/ 27 h 593"/>
                  <a:gd name="T12" fmla="*/ 566 w 592"/>
                  <a:gd name="T13" fmla="*/ 122 h 593"/>
                  <a:gd name="T14" fmla="*/ 115 w 592"/>
                  <a:gd name="T15" fmla="*/ 573 h 593"/>
                  <a:gd name="T16" fmla="*/ 67 w 592"/>
                  <a:gd name="T17" fmla="*/ 593 h 593"/>
                  <a:gd name="T18" fmla="*/ 519 w 592"/>
                  <a:gd name="T19" fmla="*/ 47 h 593"/>
                  <a:gd name="T20" fmla="*/ 500 w 592"/>
                  <a:gd name="T21" fmla="*/ 55 h 593"/>
                  <a:gd name="T22" fmla="*/ 49 w 592"/>
                  <a:gd name="T23" fmla="*/ 506 h 593"/>
                  <a:gd name="T24" fmla="*/ 41 w 592"/>
                  <a:gd name="T25" fmla="*/ 525 h 593"/>
                  <a:gd name="T26" fmla="*/ 49 w 592"/>
                  <a:gd name="T27" fmla="*/ 544 h 593"/>
                  <a:gd name="T28" fmla="*/ 67 w 592"/>
                  <a:gd name="T29" fmla="*/ 552 h 593"/>
                  <a:gd name="T30" fmla="*/ 86 w 592"/>
                  <a:gd name="T31" fmla="*/ 544 h 593"/>
                  <a:gd name="T32" fmla="*/ 538 w 592"/>
                  <a:gd name="T33" fmla="*/ 93 h 593"/>
                  <a:gd name="T34" fmla="*/ 538 w 592"/>
                  <a:gd name="T35" fmla="*/ 55 h 593"/>
                  <a:gd name="T36" fmla="*/ 519 w 592"/>
                  <a:gd name="T37" fmla="*/ 47 h 593"/>
                  <a:gd name="T38" fmla="*/ 552 w 592"/>
                  <a:gd name="T39" fmla="*/ 108 h 593"/>
                  <a:gd name="T40" fmla="*/ 552 w 592"/>
                  <a:gd name="T41" fmla="*/ 10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3">
                    <a:moveTo>
                      <a:pt x="67" y="593"/>
                    </a:moveTo>
                    <a:cubicBezTo>
                      <a:pt x="49" y="593"/>
                      <a:pt x="33" y="586"/>
                      <a:pt x="20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8"/>
                    </a:cubicBezTo>
                    <a:cubicBezTo>
                      <a:pt x="471" y="27"/>
                      <a:pt x="471" y="27"/>
                      <a:pt x="471" y="27"/>
                    </a:cubicBezTo>
                    <a:cubicBezTo>
                      <a:pt x="497" y="0"/>
                      <a:pt x="540" y="0"/>
                      <a:pt x="566" y="27"/>
                    </a:cubicBezTo>
                    <a:cubicBezTo>
                      <a:pt x="592" y="53"/>
                      <a:pt x="592" y="96"/>
                      <a:pt x="566" y="122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6"/>
                      <a:pt x="85" y="593"/>
                      <a:pt x="67" y="593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50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3" y="511"/>
                      <a:pt x="41" y="518"/>
                      <a:pt x="41" y="525"/>
                    </a:cubicBezTo>
                    <a:cubicBezTo>
                      <a:pt x="41" y="533"/>
                      <a:pt x="43" y="539"/>
                      <a:pt x="49" y="544"/>
                    </a:cubicBezTo>
                    <a:cubicBezTo>
                      <a:pt x="54" y="549"/>
                      <a:pt x="60" y="552"/>
                      <a:pt x="67" y="552"/>
                    </a:cubicBezTo>
                    <a:cubicBezTo>
                      <a:pt x="75" y="552"/>
                      <a:pt x="81" y="549"/>
                      <a:pt x="86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3"/>
                      <a:pt x="548" y="66"/>
                      <a:pt x="538" y="55"/>
                    </a:cubicBezTo>
                    <a:cubicBezTo>
                      <a:pt x="532" y="50"/>
                      <a:pt x="525" y="47"/>
                      <a:pt x="519" y="47"/>
                    </a:cubicBezTo>
                    <a:close/>
                    <a:moveTo>
                      <a:pt x="552" y="108"/>
                    </a:moveTo>
                    <a:cubicBezTo>
                      <a:pt x="552" y="108"/>
                      <a:pt x="552" y="108"/>
                      <a:pt x="552" y="10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/>
              <p:nvPr/>
            </p:nvSpPr>
            <p:spPr bwMode="auto">
              <a:xfrm>
                <a:off x="11841163" y="1271587"/>
                <a:ext cx="1528763" cy="1574800"/>
              </a:xfrm>
              <a:custGeom>
                <a:avLst/>
                <a:gdLst>
                  <a:gd name="T0" fmla="*/ 20 w 878"/>
                  <a:gd name="T1" fmla="*/ 719 h 906"/>
                  <a:gd name="T2" fmla="*/ 405 w 878"/>
                  <a:gd name="T3" fmla="*/ 429 h 906"/>
                  <a:gd name="T4" fmla="*/ 813 w 878"/>
                  <a:gd name="T5" fmla="*/ 59 h 906"/>
                  <a:gd name="T6" fmla="*/ 569 w 878"/>
                  <a:gd name="T7" fmla="*/ 340 h 906"/>
                  <a:gd name="T8" fmla="*/ 118 w 878"/>
                  <a:gd name="T9" fmla="*/ 792 h 906"/>
                  <a:gd name="T10" fmla="*/ 166 w 878"/>
                  <a:gd name="T11" fmla="*/ 906 h 906"/>
                  <a:gd name="T12" fmla="*/ 763 w 878"/>
                  <a:gd name="T13" fmla="*/ 337 h 906"/>
                  <a:gd name="T14" fmla="*/ 785 w 878"/>
                  <a:gd name="T15" fmla="*/ 315 h 906"/>
                  <a:gd name="T16" fmla="*/ 823 w 878"/>
                  <a:gd name="T17" fmla="*/ 315 h 906"/>
                  <a:gd name="T18" fmla="*/ 471 w 878"/>
                  <a:gd name="T19" fmla="*/ 705 h 906"/>
                  <a:gd name="T20" fmla="*/ 443 w 878"/>
                  <a:gd name="T21" fmla="*/ 733 h 906"/>
                  <a:gd name="T22" fmla="*/ 443 w 878"/>
                  <a:gd name="T23" fmla="*/ 828 h 906"/>
                  <a:gd name="T24" fmla="*/ 538 w 878"/>
                  <a:gd name="T25" fmla="*/ 828 h 906"/>
                  <a:gd name="T26" fmla="*/ 709 w 878"/>
                  <a:gd name="T27" fmla="*/ 628 h 906"/>
                  <a:gd name="T28" fmla="*/ 509 w 878"/>
                  <a:gd name="T29" fmla="*/ 800 h 906"/>
                  <a:gd name="T30" fmla="*/ 471 w 878"/>
                  <a:gd name="T31" fmla="*/ 762 h 906"/>
                  <a:gd name="T32" fmla="*/ 852 w 878"/>
                  <a:gd name="T33" fmla="*/ 381 h 906"/>
                  <a:gd name="T34" fmla="*/ 804 w 878"/>
                  <a:gd name="T35" fmla="*/ 266 h 906"/>
                  <a:gd name="T36" fmla="*/ 305 w 878"/>
                  <a:gd name="T37" fmla="*/ 737 h 906"/>
                  <a:gd name="T38" fmla="*/ 185 w 878"/>
                  <a:gd name="T39" fmla="*/ 858 h 906"/>
                  <a:gd name="T40" fmla="*/ 147 w 878"/>
                  <a:gd name="T41" fmla="*/ 858 h 906"/>
                  <a:gd name="T42" fmla="*/ 391 w 878"/>
                  <a:gd name="T43" fmla="*/ 576 h 906"/>
                  <a:gd name="T44" fmla="*/ 861 w 878"/>
                  <a:gd name="T45" fmla="*/ 78 h 906"/>
                  <a:gd name="T46" fmla="*/ 794 w 878"/>
                  <a:gd name="T47" fmla="*/ 10 h 906"/>
                  <a:gd name="T48" fmla="*/ 295 w 878"/>
                  <a:gd name="T49" fmla="*/ 481 h 906"/>
                  <a:gd name="T50" fmla="*/ 86 w 878"/>
                  <a:gd name="T51" fmla="*/ 690 h 906"/>
                  <a:gd name="T52" fmla="*/ 41 w 878"/>
                  <a:gd name="T53" fmla="*/ 671 h 906"/>
                  <a:gd name="T54" fmla="*/ 134 w 878"/>
                  <a:gd name="T55" fmla="*/ 566 h 906"/>
                  <a:gd name="T56" fmla="*/ 585 w 878"/>
                  <a:gd name="T57" fmla="*/ 115 h 906"/>
                  <a:gd name="T58" fmla="*/ 538 w 878"/>
                  <a:gd name="T59" fmla="*/ 0 h 906"/>
                  <a:gd name="T60" fmla="*/ 244 w 878"/>
                  <a:gd name="T61" fmla="*/ 266 h 906"/>
                  <a:gd name="T62" fmla="*/ 273 w 878"/>
                  <a:gd name="T63" fmla="*/ 295 h 906"/>
                  <a:gd name="T64" fmla="*/ 557 w 878"/>
                  <a:gd name="T65" fmla="*/ 49 h 906"/>
                  <a:gd name="T66" fmla="*/ 471 w 878"/>
                  <a:gd name="T67" fmla="*/ 172 h 906"/>
                  <a:gd name="T68" fmla="*/ 213 w 878"/>
                  <a:gd name="T69" fmla="*/ 430 h 906"/>
                  <a:gd name="T70" fmla="*/ 106 w 878"/>
                  <a:gd name="T71" fmla="*/ 538 h 906"/>
                  <a:gd name="T72" fmla="*/ 0 w 878"/>
                  <a:gd name="T73" fmla="*/ 671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06">
                    <a:moveTo>
                      <a:pt x="0" y="671"/>
                    </a:moveTo>
                    <a:cubicBezTo>
                      <a:pt x="0" y="689"/>
                      <a:pt x="7" y="706"/>
                      <a:pt x="20" y="719"/>
                    </a:cubicBezTo>
                    <a:cubicBezTo>
                      <a:pt x="46" y="745"/>
                      <a:pt x="89" y="745"/>
                      <a:pt x="115" y="719"/>
                    </a:cubicBezTo>
                    <a:cubicBezTo>
                      <a:pt x="405" y="429"/>
                      <a:pt x="405" y="429"/>
                      <a:pt x="405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6" y="48"/>
                      <a:pt x="803" y="48"/>
                      <a:pt x="813" y="59"/>
                    </a:cubicBezTo>
                    <a:cubicBezTo>
                      <a:pt x="823" y="69"/>
                      <a:pt x="823" y="86"/>
                      <a:pt x="813" y="97"/>
                    </a:cubicBezTo>
                    <a:cubicBezTo>
                      <a:pt x="569" y="340"/>
                      <a:pt x="569" y="340"/>
                      <a:pt x="569" y="340"/>
                    </a:cubicBezTo>
                    <a:cubicBezTo>
                      <a:pt x="362" y="548"/>
                      <a:pt x="362" y="548"/>
                      <a:pt x="362" y="548"/>
                    </a:cubicBezTo>
                    <a:cubicBezTo>
                      <a:pt x="118" y="792"/>
                      <a:pt x="118" y="792"/>
                      <a:pt x="118" y="792"/>
                    </a:cubicBezTo>
                    <a:cubicBezTo>
                      <a:pt x="92" y="818"/>
                      <a:pt x="92" y="860"/>
                      <a:pt x="118" y="887"/>
                    </a:cubicBezTo>
                    <a:cubicBezTo>
                      <a:pt x="131" y="899"/>
                      <a:pt x="148" y="906"/>
                      <a:pt x="166" y="906"/>
                    </a:cubicBezTo>
                    <a:cubicBezTo>
                      <a:pt x="184" y="906"/>
                      <a:pt x="201" y="899"/>
                      <a:pt x="312" y="788"/>
                    </a:cubicBezTo>
                    <a:cubicBezTo>
                      <a:pt x="763" y="337"/>
                      <a:pt x="763" y="337"/>
                      <a:pt x="763" y="33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7" y="307"/>
                      <a:pt x="804" y="307"/>
                    </a:cubicBezTo>
                    <a:cubicBezTo>
                      <a:pt x="811" y="307"/>
                      <a:pt x="818" y="310"/>
                      <a:pt x="823" y="315"/>
                    </a:cubicBezTo>
                    <a:cubicBezTo>
                      <a:pt x="834" y="325"/>
                      <a:pt x="834" y="342"/>
                      <a:pt x="823" y="353"/>
                    </a:cubicBezTo>
                    <a:cubicBezTo>
                      <a:pt x="471" y="705"/>
                      <a:pt x="471" y="705"/>
                      <a:pt x="471" y="705"/>
                    </a:cubicBezTo>
                    <a:cubicBezTo>
                      <a:pt x="471" y="705"/>
                      <a:pt x="471" y="705"/>
                      <a:pt x="471" y="705"/>
                    </a:cubicBezTo>
                    <a:cubicBezTo>
                      <a:pt x="443" y="733"/>
                      <a:pt x="443" y="733"/>
                      <a:pt x="443" y="733"/>
                    </a:cubicBezTo>
                    <a:cubicBezTo>
                      <a:pt x="430" y="746"/>
                      <a:pt x="423" y="763"/>
                      <a:pt x="423" y="781"/>
                    </a:cubicBezTo>
                    <a:cubicBezTo>
                      <a:pt x="423" y="799"/>
                      <a:pt x="430" y="815"/>
                      <a:pt x="443" y="828"/>
                    </a:cubicBezTo>
                    <a:cubicBezTo>
                      <a:pt x="456" y="841"/>
                      <a:pt x="472" y="848"/>
                      <a:pt x="490" y="848"/>
                    </a:cubicBezTo>
                    <a:cubicBezTo>
                      <a:pt x="508" y="848"/>
                      <a:pt x="525" y="841"/>
                      <a:pt x="538" y="828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9" y="620"/>
                      <a:pt x="681" y="628"/>
                    </a:cubicBezTo>
                    <a:cubicBezTo>
                      <a:pt x="509" y="800"/>
                      <a:pt x="509" y="800"/>
                      <a:pt x="509" y="800"/>
                    </a:cubicBezTo>
                    <a:cubicBezTo>
                      <a:pt x="499" y="810"/>
                      <a:pt x="482" y="810"/>
                      <a:pt x="471" y="800"/>
                    </a:cubicBezTo>
                    <a:cubicBezTo>
                      <a:pt x="461" y="789"/>
                      <a:pt x="461" y="772"/>
                      <a:pt x="471" y="762"/>
                    </a:cubicBezTo>
                    <a:cubicBezTo>
                      <a:pt x="824" y="409"/>
                      <a:pt x="824" y="409"/>
                      <a:pt x="824" y="409"/>
                    </a:cubicBezTo>
                    <a:cubicBezTo>
                      <a:pt x="852" y="381"/>
                      <a:pt x="852" y="381"/>
                      <a:pt x="852" y="381"/>
                    </a:cubicBezTo>
                    <a:cubicBezTo>
                      <a:pt x="878" y="355"/>
                      <a:pt x="878" y="312"/>
                      <a:pt x="852" y="286"/>
                    </a:cubicBezTo>
                    <a:cubicBezTo>
                      <a:pt x="839" y="273"/>
                      <a:pt x="822" y="266"/>
                      <a:pt x="804" y="266"/>
                    </a:cubicBezTo>
                    <a:cubicBezTo>
                      <a:pt x="786" y="266"/>
                      <a:pt x="769" y="273"/>
                      <a:pt x="757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5" y="858"/>
                      <a:pt x="185" y="858"/>
                      <a:pt x="185" y="858"/>
                    </a:cubicBezTo>
                    <a:cubicBezTo>
                      <a:pt x="180" y="863"/>
                      <a:pt x="173" y="866"/>
                      <a:pt x="166" y="866"/>
                    </a:cubicBezTo>
                    <a:cubicBezTo>
                      <a:pt x="158" y="866"/>
                      <a:pt x="152" y="863"/>
                      <a:pt x="147" y="858"/>
                    </a:cubicBezTo>
                    <a:cubicBezTo>
                      <a:pt x="136" y="848"/>
                      <a:pt x="136" y="831"/>
                      <a:pt x="147" y="820"/>
                    </a:cubicBezTo>
                    <a:cubicBezTo>
                      <a:pt x="391" y="576"/>
                      <a:pt x="391" y="576"/>
                      <a:pt x="391" y="576"/>
                    </a:cubicBezTo>
                    <a:cubicBezTo>
                      <a:pt x="842" y="125"/>
                      <a:pt x="842" y="125"/>
                      <a:pt x="842" y="125"/>
                    </a:cubicBezTo>
                    <a:cubicBezTo>
                      <a:pt x="854" y="112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2" y="30"/>
                    </a:cubicBezTo>
                    <a:cubicBezTo>
                      <a:pt x="829" y="17"/>
                      <a:pt x="811" y="10"/>
                      <a:pt x="794" y="10"/>
                    </a:cubicBezTo>
                    <a:cubicBezTo>
                      <a:pt x="777" y="10"/>
                      <a:pt x="760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6" y="700"/>
                      <a:pt x="59" y="700"/>
                      <a:pt x="49" y="690"/>
                    </a:cubicBezTo>
                    <a:cubicBezTo>
                      <a:pt x="43" y="685"/>
                      <a:pt x="41" y="678"/>
                      <a:pt x="41" y="671"/>
                    </a:cubicBezTo>
                    <a:cubicBezTo>
                      <a:pt x="41" y="664"/>
                      <a:pt x="43" y="657"/>
                      <a:pt x="49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2" y="89"/>
                      <a:pt x="612" y="46"/>
                      <a:pt x="585" y="20"/>
                    </a:cubicBezTo>
                    <a:cubicBezTo>
                      <a:pt x="573" y="7"/>
                      <a:pt x="556" y="0"/>
                      <a:pt x="538" y="0"/>
                    </a:cubicBezTo>
                    <a:cubicBezTo>
                      <a:pt x="520" y="0"/>
                      <a:pt x="503" y="7"/>
                      <a:pt x="490" y="20"/>
                    </a:cubicBezTo>
                    <a:cubicBezTo>
                      <a:pt x="244" y="266"/>
                      <a:pt x="244" y="266"/>
                      <a:pt x="244" y="266"/>
                    </a:cubicBezTo>
                    <a:cubicBezTo>
                      <a:pt x="236" y="274"/>
                      <a:pt x="236" y="287"/>
                      <a:pt x="244" y="295"/>
                    </a:cubicBezTo>
                    <a:cubicBezTo>
                      <a:pt x="252" y="303"/>
                      <a:pt x="265" y="303"/>
                      <a:pt x="273" y="295"/>
                    </a:cubicBezTo>
                    <a:cubicBezTo>
                      <a:pt x="519" y="49"/>
                      <a:pt x="519" y="49"/>
                      <a:pt x="519" y="49"/>
                    </a:cubicBezTo>
                    <a:cubicBezTo>
                      <a:pt x="529" y="38"/>
                      <a:pt x="546" y="38"/>
                      <a:pt x="557" y="49"/>
                    </a:cubicBezTo>
                    <a:cubicBezTo>
                      <a:pt x="567" y="59"/>
                      <a:pt x="567" y="76"/>
                      <a:pt x="557" y="86"/>
                    </a:cubicBezTo>
                    <a:cubicBezTo>
                      <a:pt x="471" y="172"/>
                      <a:pt x="471" y="172"/>
                      <a:pt x="471" y="172"/>
                    </a:cubicBezTo>
                    <a:cubicBezTo>
                      <a:pt x="471" y="172"/>
                      <a:pt x="471" y="172"/>
                      <a:pt x="471" y="172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6" y="538"/>
                      <a:pt x="106" y="538"/>
                      <a:pt x="106" y="538"/>
                    </a:cubicBezTo>
                    <a:cubicBezTo>
                      <a:pt x="106" y="538"/>
                      <a:pt x="106" y="538"/>
                      <a:pt x="106" y="538"/>
                    </a:cubicBezTo>
                    <a:cubicBezTo>
                      <a:pt x="20" y="623"/>
                      <a:pt x="20" y="623"/>
                      <a:pt x="20" y="623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/>
              <p:nvPr/>
            </p:nvSpPr>
            <p:spPr bwMode="auto">
              <a:xfrm>
                <a:off x="13050838" y="331787"/>
                <a:ext cx="863600" cy="857250"/>
              </a:xfrm>
              <a:custGeom>
                <a:avLst/>
                <a:gdLst>
                  <a:gd name="T0" fmla="*/ 23 w 496"/>
                  <a:gd name="T1" fmla="*/ 493 h 493"/>
                  <a:gd name="T2" fmla="*/ 8 w 496"/>
                  <a:gd name="T3" fmla="*/ 488 h 493"/>
                  <a:gd name="T4" fmla="*/ 8 w 496"/>
                  <a:gd name="T5" fmla="*/ 459 h 493"/>
                  <a:gd name="T6" fmla="*/ 459 w 496"/>
                  <a:gd name="T7" fmla="*/ 8 h 493"/>
                  <a:gd name="T8" fmla="*/ 488 w 496"/>
                  <a:gd name="T9" fmla="*/ 8 h 493"/>
                  <a:gd name="T10" fmla="*/ 488 w 496"/>
                  <a:gd name="T11" fmla="*/ 36 h 493"/>
                  <a:gd name="T12" fmla="*/ 37 w 496"/>
                  <a:gd name="T13" fmla="*/ 488 h 493"/>
                  <a:gd name="T14" fmla="*/ 23 w 496"/>
                  <a:gd name="T15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3">
                    <a:moveTo>
                      <a:pt x="23" y="493"/>
                    </a:moveTo>
                    <a:cubicBezTo>
                      <a:pt x="17" y="493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6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3"/>
                      <a:pt x="23" y="49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/>
              <p:nvPr/>
            </p:nvSpPr>
            <p:spPr bwMode="auto">
              <a:xfrm>
                <a:off x="9504363" y="3906837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4 w 514"/>
                  <a:gd name="T3" fmla="*/ 510 h 513"/>
                  <a:gd name="T4" fmla="*/ 4 w 514"/>
                  <a:gd name="T5" fmla="*/ 493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10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4" y="510"/>
                    </a:cubicBezTo>
                    <a:cubicBezTo>
                      <a:pt x="0" y="505"/>
                      <a:pt x="0" y="497"/>
                      <a:pt x="4" y="493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10"/>
                      <a:pt x="21" y="510"/>
                      <a:pt x="21" y="510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1"/>
              <p:cNvSpPr>
                <a:spLocks noEditPoints="1"/>
              </p:cNvSpPr>
              <p:nvPr/>
            </p:nvSpPr>
            <p:spPr bwMode="auto">
              <a:xfrm>
                <a:off x="10531475" y="2044700"/>
                <a:ext cx="896938" cy="890588"/>
              </a:xfrm>
              <a:custGeom>
                <a:avLst/>
                <a:gdLst>
                  <a:gd name="T0" fmla="*/ 364 w 515"/>
                  <a:gd name="T1" fmla="*/ 132 h 512"/>
                  <a:gd name="T2" fmla="*/ 5 w 515"/>
                  <a:gd name="T3" fmla="*/ 492 h 512"/>
                  <a:gd name="T4" fmla="*/ 5 w 515"/>
                  <a:gd name="T5" fmla="*/ 509 h 512"/>
                  <a:gd name="T6" fmla="*/ 13 w 515"/>
                  <a:gd name="T7" fmla="*/ 512 h 512"/>
                  <a:gd name="T8" fmla="*/ 22 w 515"/>
                  <a:gd name="T9" fmla="*/ 509 h 512"/>
                  <a:gd name="T10" fmla="*/ 372 w 515"/>
                  <a:gd name="T11" fmla="*/ 159 h 512"/>
                  <a:gd name="T12" fmla="*/ 365 w 515"/>
                  <a:gd name="T13" fmla="*/ 133 h 512"/>
                  <a:gd name="T14" fmla="*/ 364 w 515"/>
                  <a:gd name="T15" fmla="*/ 132 h 512"/>
                  <a:gd name="T16" fmla="*/ 501 w 515"/>
                  <a:gd name="T17" fmla="*/ 0 h 512"/>
                  <a:gd name="T18" fmla="*/ 493 w 515"/>
                  <a:gd name="T19" fmla="*/ 3 h 512"/>
                  <a:gd name="T20" fmla="*/ 392 w 515"/>
                  <a:gd name="T21" fmla="*/ 104 h 512"/>
                  <a:gd name="T22" fmla="*/ 393 w 515"/>
                  <a:gd name="T23" fmla="*/ 105 h 512"/>
                  <a:gd name="T24" fmla="*/ 407 w 515"/>
                  <a:gd name="T25" fmla="*/ 124 h 512"/>
                  <a:gd name="T26" fmla="*/ 510 w 515"/>
                  <a:gd name="T27" fmla="*/ 20 h 512"/>
                  <a:gd name="T28" fmla="*/ 510 w 515"/>
                  <a:gd name="T29" fmla="*/ 3 h 512"/>
                  <a:gd name="T30" fmla="*/ 501 w 515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5" h="512">
                    <a:moveTo>
                      <a:pt x="364" y="132"/>
                    </a:moveTo>
                    <a:cubicBezTo>
                      <a:pt x="5" y="492"/>
                      <a:pt x="5" y="492"/>
                      <a:pt x="5" y="492"/>
                    </a:cubicBezTo>
                    <a:cubicBezTo>
                      <a:pt x="0" y="496"/>
                      <a:pt x="0" y="504"/>
                      <a:pt x="5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2" y="509"/>
                    </a:cubicBezTo>
                    <a:cubicBezTo>
                      <a:pt x="372" y="159"/>
                      <a:pt x="372" y="159"/>
                      <a:pt x="372" y="159"/>
                    </a:cubicBezTo>
                    <a:cubicBezTo>
                      <a:pt x="374" y="150"/>
                      <a:pt x="371" y="140"/>
                      <a:pt x="365" y="133"/>
                    </a:cubicBezTo>
                    <a:cubicBezTo>
                      <a:pt x="364" y="133"/>
                      <a:pt x="364" y="133"/>
                      <a:pt x="364" y="132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392" y="104"/>
                      <a:pt x="392" y="104"/>
                      <a:pt x="392" y="104"/>
                    </a:cubicBezTo>
                    <a:cubicBezTo>
                      <a:pt x="393" y="104"/>
                      <a:pt x="393" y="104"/>
                      <a:pt x="393" y="105"/>
                    </a:cubicBezTo>
                    <a:cubicBezTo>
                      <a:pt x="399" y="110"/>
                      <a:pt x="403" y="117"/>
                      <a:pt x="407" y="124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5" y="16"/>
                      <a:pt x="515" y="8"/>
                      <a:pt x="510" y="3"/>
                    </a:cubicBezTo>
                    <a:cubicBezTo>
                      <a:pt x="508" y="1"/>
                      <a:pt x="505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/>
              <p:nvPr/>
            </p:nvSpPr>
            <p:spPr bwMode="auto">
              <a:xfrm>
                <a:off x="11164888" y="2225675"/>
                <a:ext cx="76200" cy="95250"/>
              </a:xfrm>
              <a:custGeom>
                <a:avLst/>
                <a:gdLst>
                  <a:gd name="T0" fmla="*/ 28 w 43"/>
                  <a:gd name="T1" fmla="*/ 0 h 55"/>
                  <a:gd name="T2" fmla="*/ 0 w 43"/>
                  <a:gd name="T3" fmla="*/ 28 h 55"/>
                  <a:gd name="T4" fmla="*/ 1 w 43"/>
                  <a:gd name="T5" fmla="*/ 29 h 55"/>
                  <a:gd name="T6" fmla="*/ 8 w 43"/>
                  <a:gd name="T7" fmla="*/ 55 h 55"/>
                  <a:gd name="T8" fmla="*/ 43 w 43"/>
                  <a:gd name="T9" fmla="*/ 20 h 55"/>
                  <a:gd name="T10" fmla="*/ 29 w 43"/>
                  <a:gd name="T11" fmla="*/ 1 h 55"/>
                  <a:gd name="T12" fmla="*/ 28 w 43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5">
                    <a:moveTo>
                      <a:pt x="28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7" y="36"/>
                      <a:pt x="10" y="46"/>
                      <a:pt x="8" y="55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39" y="13"/>
                      <a:pt x="35" y="6"/>
                      <a:pt x="29" y="1"/>
                    </a:cubicBezTo>
                    <a:cubicBezTo>
                      <a:pt x="29" y="0"/>
                      <a:pt x="29" y="0"/>
                      <a:pt x="2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3"/>
              <p:cNvSpPr>
                <a:spLocks noEditPoints="1"/>
              </p:cNvSpPr>
              <p:nvPr/>
            </p:nvSpPr>
            <p:spPr bwMode="auto">
              <a:xfrm>
                <a:off x="12847638" y="1344612"/>
                <a:ext cx="893763" cy="890588"/>
              </a:xfrm>
              <a:custGeom>
                <a:avLst/>
                <a:gdLst>
                  <a:gd name="T0" fmla="*/ 231 w 514"/>
                  <a:gd name="T1" fmla="*/ 265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250 w 514"/>
                  <a:gd name="T11" fmla="*/ 280 h 512"/>
                  <a:gd name="T12" fmla="*/ 245 w 514"/>
                  <a:gd name="T13" fmla="*/ 273 h 512"/>
                  <a:gd name="T14" fmla="*/ 231 w 514"/>
                  <a:gd name="T15" fmla="*/ 265 h 512"/>
                  <a:gd name="T16" fmla="*/ 501 w 514"/>
                  <a:gd name="T17" fmla="*/ 0 h 512"/>
                  <a:gd name="T18" fmla="*/ 493 w 514"/>
                  <a:gd name="T19" fmla="*/ 3 h 512"/>
                  <a:gd name="T20" fmla="*/ 262 w 514"/>
                  <a:gd name="T21" fmla="*/ 234 h 512"/>
                  <a:gd name="T22" fmla="*/ 274 w 514"/>
                  <a:gd name="T23" fmla="*/ 244 h 512"/>
                  <a:gd name="T24" fmla="*/ 279 w 514"/>
                  <a:gd name="T25" fmla="*/ 251 h 512"/>
                  <a:gd name="T26" fmla="*/ 509 w 514"/>
                  <a:gd name="T27" fmla="*/ 20 h 512"/>
                  <a:gd name="T28" fmla="*/ 509 w 514"/>
                  <a:gd name="T29" fmla="*/ 3 h 512"/>
                  <a:gd name="T30" fmla="*/ 501 w 514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4" h="512">
                    <a:moveTo>
                      <a:pt x="231" y="265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6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250" y="280"/>
                      <a:pt x="250" y="280"/>
                      <a:pt x="250" y="280"/>
                    </a:cubicBezTo>
                    <a:cubicBezTo>
                      <a:pt x="249" y="277"/>
                      <a:pt x="247" y="275"/>
                      <a:pt x="245" y="273"/>
                    </a:cubicBezTo>
                    <a:cubicBezTo>
                      <a:pt x="241" y="269"/>
                      <a:pt x="236" y="266"/>
                      <a:pt x="231" y="265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262" y="234"/>
                      <a:pt x="262" y="234"/>
                      <a:pt x="262" y="234"/>
                    </a:cubicBezTo>
                    <a:cubicBezTo>
                      <a:pt x="266" y="237"/>
                      <a:pt x="270" y="240"/>
                      <a:pt x="274" y="244"/>
                    </a:cubicBezTo>
                    <a:cubicBezTo>
                      <a:pt x="276" y="246"/>
                      <a:pt x="278" y="248"/>
                      <a:pt x="279" y="251"/>
                    </a:cubicBezTo>
                    <a:cubicBezTo>
                      <a:pt x="509" y="20"/>
                      <a:pt x="509" y="20"/>
                      <a:pt x="509" y="20"/>
                    </a:cubicBezTo>
                    <a:cubicBezTo>
                      <a:pt x="514" y="16"/>
                      <a:pt x="514" y="8"/>
                      <a:pt x="509" y="3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4"/>
              <p:cNvSpPr/>
              <p:nvPr/>
            </p:nvSpPr>
            <p:spPr bwMode="auto">
              <a:xfrm>
                <a:off x="13249275" y="1751012"/>
                <a:ext cx="84138" cy="80963"/>
              </a:xfrm>
              <a:custGeom>
                <a:avLst/>
                <a:gdLst>
                  <a:gd name="T0" fmla="*/ 31 w 48"/>
                  <a:gd name="T1" fmla="*/ 0 h 46"/>
                  <a:gd name="T2" fmla="*/ 0 w 48"/>
                  <a:gd name="T3" fmla="*/ 31 h 46"/>
                  <a:gd name="T4" fmla="*/ 14 w 48"/>
                  <a:gd name="T5" fmla="*/ 39 h 46"/>
                  <a:gd name="T6" fmla="*/ 19 w 48"/>
                  <a:gd name="T7" fmla="*/ 46 h 46"/>
                  <a:gd name="T8" fmla="*/ 48 w 48"/>
                  <a:gd name="T9" fmla="*/ 17 h 46"/>
                  <a:gd name="T10" fmla="*/ 43 w 48"/>
                  <a:gd name="T11" fmla="*/ 10 h 46"/>
                  <a:gd name="T12" fmla="*/ 31 w 48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6">
                    <a:moveTo>
                      <a:pt x="31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5" y="32"/>
                      <a:pt x="10" y="35"/>
                      <a:pt x="14" y="39"/>
                    </a:cubicBezTo>
                    <a:cubicBezTo>
                      <a:pt x="16" y="41"/>
                      <a:pt x="18" y="43"/>
                      <a:pt x="19" y="46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4"/>
                      <a:pt x="45" y="12"/>
                      <a:pt x="43" y="10"/>
                    </a:cubicBezTo>
                    <a:cubicBezTo>
                      <a:pt x="39" y="6"/>
                      <a:pt x="35" y="3"/>
                      <a:pt x="3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5"/>
              <p:cNvSpPr>
                <a:spLocks noEditPoints="1"/>
              </p:cNvSpPr>
              <p:nvPr/>
            </p:nvSpPr>
            <p:spPr bwMode="auto">
              <a:xfrm>
                <a:off x="9647238" y="3589337"/>
                <a:ext cx="895350" cy="890588"/>
              </a:xfrm>
              <a:custGeom>
                <a:avLst/>
                <a:gdLst>
                  <a:gd name="T0" fmla="*/ 385 w 514"/>
                  <a:gd name="T1" fmla="*/ 111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402 w 514"/>
                  <a:gd name="T11" fmla="*/ 129 h 512"/>
                  <a:gd name="T12" fmla="*/ 394 w 514"/>
                  <a:gd name="T13" fmla="*/ 123 h 512"/>
                  <a:gd name="T14" fmla="*/ 385 w 514"/>
                  <a:gd name="T15" fmla="*/ 111 h 512"/>
                  <a:gd name="T16" fmla="*/ 501 w 514"/>
                  <a:gd name="T17" fmla="*/ 0 h 512"/>
                  <a:gd name="T18" fmla="*/ 493 w 514"/>
                  <a:gd name="T19" fmla="*/ 4 h 512"/>
                  <a:gd name="T20" fmla="*/ 416 w 514"/>
                  <a:gd name="T21" fmla="*/ 81 h 512"/>
                  <a:gd name="T22" fmla="*/ 423 w 514"/>
                  <a:gd name="T23" fmla="*/ 94 h 512"/>
                  <a:gd name="T24" fmla="*/ 431 w 514"/>
                  <a:gd name="T25" fmla="*/ 99 h 512"/>
                  <a:gd name="T26" fmla="*/ 510 w 514"/>
                  <a:gd name="T27" fmla="*/ 21 h 512"/>
                  <a:gd name="T28" fmla="*/ 510 w 514"/>
                  <a:gd name="T29" fmla="*/ 4 h 512"/>
                  <a:gd name="T30" fmla="*/ 501 w 514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4" h="512">
                    <a:moveTo>
                      <a:pt x="385" y="111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7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402" y="129"/>
                      <a:pt x="402" y="129"/>
                      <a:pt x="402" y="129"/>
                    </a:cubicBezTo>
                    <a:cubicBezTo>
                      <a:pt x="399" y="127"/>
                      <a:pt x="397" y="125"/>
                      <a:pt x="394" y="123"/>
                    </a:cubicBezTo>
                    <a:cubicBezTo>
                      <a:pt x="391" y="119"/>
                      <a:pt x="388" y="115"/>
                      <a:pt x="385" y="111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4"/>
                    </a:cubicBezTo>
                    <a:cubicBezTo>
                      <a:pt x="416" y="81"/>
                      <a:pt x="416" y="81"/>
                      <a:pt x="416" y="81"/>
                    </a:cubicBezTo>
                    <a:cubicBezTo>
                      <a:pt x="417" y="86"/>
                      <a:pt x="419" y="90"/>
                      <a:pt x="423" y="94"/>
                    </a:cubicBezTo>
                    <a:cubicBezTo>
                      <a:pt x="425" y="96"/>
                      <a:pt x="428" y="98"/>
                      <a:pt x="431" y="99"/>
                    </a:cubicBezTo>
                    <a:cubicBezTo>
                      <a:pt x="510" y="21"/>
                      <a:pt x="510" y="21"/>
                      <a:pt x="510" y="21"/>
                    </a:cubicBezTo>
                    <a:cubicBezTo>
                      <a:pt x="514" y="16"/>
                      <a:pt x="514" y="8"/>
                      <a:pt x="510" y="4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6"/>
              <p:cNvSpPr/>
              <p:nvPr/>
            </p:nvSpPr>
            <p:spPr bwMode="auto">
              <a:xfrm>
                <a:off x="10317163" y="3730625"/>
                <a:ext cx="80963" cy="82550"/>
              </a:xfrm>
              <a:custGeom>
                <a:avLst/>
                <a:gdLst>
                  <a:gd name="T0" fmla="*/ 31 w 46"/>
                  <a:gd name="T1" fmla="*/ 0 h 48"/>
                  <a:gd name="T2" fmla="*/ 0 w 46"/>
                  <a:gd name="T3" fmla="*/ 30 h 48"/>
                  <a:gd name="T4" fmla="*/ 9 w 46"/>
                  <a:gd name="T5" fmla="*/ 42 h 48"/>
                  <a:gd name="T6" fmla="*/ 17 w 46"/>
                  <a:gd name="T7" fmla="*/ 48 h 48"/>
                  <a:gd name="T8" fmla="*/ 46 w 46"/>
                  <a:gd name="T9" fmla="*/ 18 h 48"/>
                  <a:gd name="T10" fmla="*/ 38 w 46"/>
                  <a:gd name="T11" fmla="*/ 13 h 48"/>
                  <a:gd name="T12" fmla="*/ 31 w 46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48">
                    <a:moveTo>
                      <a:pt x="31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3" y="34"/>
                      <a:pt x="6" y="38"/>
                      <a:pt x="9" y="42"/>
                    </a:cubicBezTo>
                    <a:cubicBezTo>
                      <a:pt x="12" y="44"/>
                      <a:pt x="14" y="46"/>
                      <a:pt x="17" y="4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3" y="17"/>
                      <a:pt x="40" y="15"/>
                      <a:pt x="38" y="13"/>
                    </a:cubicBezTo>
                    <a:cubicBezTo>
                      <a:pt x="34" y="9"/>
                      <a:pt x="32" y="5"/>
                      <a:pt x="3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7"/>
              <p:cNvSpPr/>
              <p:nvPr/>
            </p:nvSpPr>
            <p:spPr bwMode="auto">
              <a:xfrm>
                <a:off x="13333413" y="5588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8"/>
              <p:cNvSpPr/>
              <p:nvPr/>
            </p:nvSpPr>
            <p:spPr bwMode="auto">
              <a:xfrm>
                <a:off x="13284200" y="6064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9"/>
              <p:cNvSpPr/>
              <p:nvPr/>
            </p:nvSpPr>
            <p:spPr bwMode="auto">
              <a:xfrm>
                <a:off x="13234988" y="655637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0"/>
              <p:cNvSpPr/>
              <p:nvPr/>
            </p:nvSpPr>
            <p:spPr bwMode="auto">
              <a:xfrm>
                <a:off x="13187363" y="70485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1"/>
              <p:cNvSpPr/>
              <p:nvPr/>
            </p:nvSpPr>
            <p:spPr bwMode="auto">
              <a:xfrm>
                <a:off x="13138150" y="75247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2"/>
              <p:cNvSpPr/>
              <p:nvPr/>
            </p:nvSpPr>
            <p:spPr bwMode="auto">
              <a:xfrm>
                <a:off x="13088938" y="801687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30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30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3"/>
              <p:cNvSpPr/>
              <p:nvPr/>
            </p:nvSpPr>
            <p:spPr bwMode="auto">
              <a:xfrm>
                <a:off x="13042900" y="850900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0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4"/>
              <p:cNvSpPr/>
              <p:nvPr/>
            </p:nvSpPr>
            <p:spPr bwMode="auto">
              <a:xfrm>
                <a:off x="10604500" y="40354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5"/>
              <p:cNvSpPr/>
              <p:nvPr/>
            </p:nvSpPr>
            <p:spPr bwMode="auto">
              <a:xfrm>
                <a:off x="10556875" y="408463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6"/>
              <p:cNvSpPr/>
              <p:nvPr/>
            </p:nvSpPr>
            <p:spPr bwMode="auto">
              <a:xfrm>
                <a:off x="10507663" y="413385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7"/>
              <p:cNvSpPr/>
              <p:nvPr/>
            </p:nvSpPr>
            <p:spPr bwMode="auto">
              <a:xfrm>
                <a:off x="10458450" y="418147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8"/>
              <p:cNvSpPr/>
              <p:nvPr/>
            </p:nvSpPr>
            <p:spPr bwMode="auto">
              <a:xfrm>
                <a:off x="10409238" y="4230687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1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9"/>
              <p:cNvSpPr/>
              <p:nvPr/>
            </p:nvSpPr>
            <p:spPr bwMode="auto">
              <a:xfrm>
                <a:off x="10361613" y="42799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0"/>
              <p:cNvSpPr/>
              <p:nvPr/>
            </p:nvSpPr>
            <p:spPr bwMode="auto">
              <a:xfrm>
                <a:off x="10313988" y="43275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0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1"/>
              <p:cNvSpPr/>
              <p:nvPr/>
            </p:nvSpPr>
            <p:spPr bwMode="auto">
              <a:xfrm>
                <a:off x="11820525" y="1662112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2"/>
              <p:cNvSpPr/>
              <p:nvPr/>
            </p:nvSpPr>
            <p:spPr bwMode="auto">
              <a:xfrm>
                <a:off x="11771313" y="171132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30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3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3"/>
              <p:cNvSpPr/>
              <p:nvPr/>
            </p:nvSpPr>
            <p:spPr bwMode="auto">
              <a:xfrm>
                <a:off x="11723688" y="176053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9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9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4"/>
              <p:cNvSpPr/>
              <p:nvPr/>
            </p:nvSpPr>
            <p:spPr bwMode="auto">
              <a:xfrm>
                <a:off x="11676063" y="1808162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5"/>
              <p:cNvSpPr/>
              <p:nvPr/>
            </p:nvSpPr>
            <p:spPr bwMode="auto">
              <a:xfrm>
                <a:off x="11626850" y="1857375"/>
                <a:ext cx="60325" cy="60325"/>
              </a:xfrm>
              <a:custGeom>
                <a:avLst/>
                <a:gdLst>
                  <a:gd name="T0" fmla="*/ 38 w 38"/>
                  <a:gd name="T1" fmla="*/ 0 h 38"/>
                  <a:gd name="T2" fmla="*/ 0 w 38"/>
                  <a:gd name="T3" fmla="*/ 10 h 38"/>
                  <a:gd name="T4" fmla="*/ 29 w 38"/>
                  <a:gd name="T5" fmla="*/ 38 h 38"/>
                  <a:gd name="T6" fmla="*/ 38 w 3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8">
                    <a:moveTo>
                      <a:pt x="38" y="0"/>
                    </a:moveTo>
                    <a:lnTo>
                      <a:pt x="0" y="10"/>
                    </a:lnTo>
                    <a:lnTo>
                      <a:pt x="29" y="3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36"/>
              <p:cNvSpPr/>
              <p:nvPr/>
            </p:nvSpPr>
            <p:spPr bwMode="auto">
              <a:xfrm>
                <a:off x="11577638" y="190658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9 h 38"/>
                  <a:gd name="T4" fmla="*/ 29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7"/>
              <p:cNvSpPr/>
              <p:nvPr/>
            </p:nvSpPr>
            <p:spPr bwMode="auto">
              <a:xfrm>
                <a:off x="11530013" y="19542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38"/>
              <p:cNvSpPr/>
              <p:nvPr/>
            </p:nvSpPr>
            <p:spPr bwMode="auto">
              <a:xfrm>
                <a:off x="12387263" y="2744787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9"/>
              <p:cNvSpPr/>
              <p:nvPr/>
            </p:nvSpPr>
            <p:spPr bwMode="auto">
              <a:xfrm>
                <a:off x="12339638" y="27924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40"/>
              <p:cNvSpPr/>
              <p:nvPr/>
            </p:nvSpPr>
            <p:spPr bwMode="auto">
              <a:xfrm>
                <a:off x="12290425" y="2841625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1"/>
              <p:cNvSpPr/>
              <p:nvPr/>
            </p:nvSpPr>
            <p:spPr bwMode="auto">
              <a:xfrm>
                <a:off x="12241213" y="288766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2"/>
              <p:cNvSpPr/>
              <p:nvPr/>
            </p:nvSpPr>
            <p:spPr bwMode="auto">
              <a:xfrm>
                <a:off x="12192000" y="293687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30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30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43"/>
              <p:cNvSpPr/>
              <p:nvPr/>
            </p:nvSpPr>
            <p:spPr bwMode="auto">
              <a:xfrm>
                <a:off x="12144375" y="298608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44"/>
              <p:cNvSpPr/>
              <p:nvPr/>
            </p:nvSpPr>
            <p:spPr bwMode="auto">
              <a:xfrm>
                <a:off x="12096750" y="3033712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 userDrawn="1"/>
          </p:nvGrpSpPr>
          <p:grpSpPr>
            <a:xfrm>
              <a:off x="11030560" y="-341426"/>
              <a:ext cx="2852737" cy="3783013"/>
              <a:chOff x="5691188" y="-2789238"/>
              <a:chExt cx="2852737" cy="3783013"/>
            </a:xfrm>
          </p:grpSpPr>
          <p:sp>
            <p:nvSpPr>
              <p:cNvPr id="51" name="Freeform 45"/>
              <p:cNvSpPr/>
              <p:nvPr/>
            </p:nvSpPr>
            <p:spPr bwMode="auto">
              <a:xfrm>
                <a:off x="5694363" y="-1106488"/>
                <a:ext cx="1871663" cy="2100263"/>
              </a:xfrm>
              <a:custGeom>
                <a:avLst/>
                <a:gdLst>
                  <a:gd name="T0" fmla="*/ 26 w 1075"/>
                  <a:gd name="T1" fmla="*/ 1087 h 1208"/>
                  <a:gd name="T2" fmla="*/ 122 w 1075"/>
                  <a:gd name="T3" fmla="*/ 1182 h 1208"/>
                  <a:gd name="T4" fmla="*/ 242 w 1075"/>
                  <a:gd name="T5" fmla="*/ 1061 h 1208"/>
                  <a:gd name="T6" fmla="*/ 573 w 1075"/>
                  <a:gd name="T7" fmla="*/ 731 h 1208"/>
                  <a:gd name="T8" fmla="*/ 693 w 1075"/>
                  <a:gd name="T9" fmla="*/ 610 h 1208"/>
                  <a:gd name="T10" fmla="*/ 731 w 1075"/>
                  <a:gd name="T11" fmla="*/ 648 h 1208"/>
                  <a:gd name="T12" fmla="*/ 430 w 1075"/>
                  <a:gd name="T13" fmla="*/ 949 h 1208"/>
                  <a:gd name="T14" fmla="*/ 525 w 1075"/>
                  <a:gd name="T15" fmla="*/ 1044 h 1208"/>
                  <a:gd name="T16" fmla="*/ 674 w 1075"/>
                  <a:gd name="T17" fmla="*/ 867 h 1208"/>
                  <a:gd name="T18" fmla="*/ 496 w 1075"/>
                  <a:gd name="T19" fmla="*/ 1016 h 1208"/>
                  <a:gd name="T20" fmla="*/ 459 w 1075"/>
                  <a:gd name="T21" fmla="*/ 978 h 1208"/>
                  <a:gd name="T22" fmla="*/ 760 w 1075"/>
                  <a:gd name="T23" fmla="*/ 676 h 1208"/>
                  <a:gd name="T24" fmla="*/ 760 w 1075"/>
                  <a:gd name="T25" fmla="*/ 581 h 1208"/>
                  <a:gd name="T26" fmla="*/ 665 w 1075"/>
                  <a:gd name="T27" fmla="*/ 581 h 1208"/>
                  <a:gd name="T28" fmla="*/ 93 w 1075"/>
                  <a:gd name="T29" fmla="*/ 1153 h 1208"/>
                  <a:gd name="T30" fmla="*/ 55 w 1075"/>
                  <a:gd name="T31" fmla="*/ 1115 h 1208"/>
                  <a:gd name="T32" fmla="*/ 299 w 1075"/>
                  <a:gd name="T33" fmla="*/ 871 h 1208"/>
                  <a:gd name="T34" fmla="*/ 506 w 1075"/>
                  <a:gd name="T35" fmla="*/ 664 h 1208"/>
                  <a:gd name="T36" fmla="*/ 1055 w 1075"/>
                  <a:gd name="T37" fmla="*/ 115 h 1208"/>
                  <a:gd name="T38" fmla="*/ 1055 w 1075"/>
                  <a:gd name="T39" fmla="*/ 20 h 1208"/>
                  <a:gd name="T40" fmla="*/ 960 w 1075"/>
                  <a:gd name="T41" fmla="*/ 20 h 1208"/>
                  <a:gd name="T42" fmla="*/ 446 w 1075"/>
                  <a:gd name="T43" fmla="*/ 534 h 1208"/>
                  <a:gd name="T44" fmla="*/ 204 w 1075"/>
                  <a:gd name="T45" fmla="*/ 776 h 1208"/>
                  <a:gd name="T46" fmla="*/ 169 w 1075"/>
                  <a:gd name="T47" fmla="*/ 811 h 1208"/>
                  <a:gd name="T48" fmla="*/ 131 w 1075"/>
                  <a:gd name="T49" fmla="*/ 773 h 1208"/>
                  <a:gd name="T50" fmla="*/ 408 w 1075"/>
                  <a:gd name="T51" fmla="*/ 496 h 1208"/>
                  <a:gd name="T52" fmla="*/ 494 w 1075"/>
                  <a:gd name="T53" fmla="*/ 315 h 1208"/>
                  <a:gd name="T54" fmla="*/ 399 w 1075"/>
                  <a:gd name="T55" fmla="*/ 315 h 1208"/>
                  <a:gd name="T56" fmla="*/ 292 w 1075"/>
                  <a:gd name="T57" fmla="*/ 450 h 1208"/>
                  <a:gd name="T58" fmla="*/ 427 w 1075"/>
                  <a:gd name="T59" fmla="*/ 344 h 1208"/>
                  <a:gd name="T60" fmla="*/ 465 w 1075"/>
                  <a:gd name="T61" fmla="*/ 344 h 1208"/>
                  <a:gd name="T62" fmla="*/ 240 w 1075"/>
                  <a:gd name="T63" fmla="*/ 607 h 1208"/>
                  <a:gd name="T64" fmla="*/ 102 w 1075"/>
                  <a:gd name="T65" fmla="*/ 745 h 1208"/>
                  <a:gd name="T66" fmla="*/ 197 w 1075"/>
                  <a:gd name="T67" fmla="*/ 840 h 1208"/>
                  <a:gd name="T68" fmla="*/ 989 w 1075"/>
                  <a:gd name="T69" fmla="*/ 48 h 1208"/>
                  <a:gd name="T70" fmla="*/ 1035 w 1075"/>
                  <a:gd name="T71" fmla="*/ 67 h 1208"/>
                  <a:gd name="T72" fmla="*/ 392 w 1075"/>
                  <a:gd name="T73" fmla="*/ 721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5" h="1208">
                    <a:moveTo>
                      <a:pt x="392" y="721"/>
                    </a:moveTo>
                    <a:cubicBezTo>
                      <a:pt x="26" y="1087"/>
                      <a:pt x="26" y="1087"/>
                      <a:pt x="26" y="1087"/>
                    </a:cubicBezTo>
                    <a:cubicBezTo>
                      <a:pt x="0" y="1113"/>
                      <a:pt x="0" y="1156"/>
                      <a:pt x="26" y="1182"/>
                    </a:cubicBezTo>
                    <a:cubicBezTo>
                      <a:pt x="53" y="1208"/>
                      <a:pt x="95" y="1208"/>
                      <a:pt x="122" y="1182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438" y="866"/>
                      <a:pt x="438" y="866"/>
                      <a:pt x="438" y="866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693" y="610"/>
                      <a:pt x="693" y="610"/>
                      <a:pt x="693" y="610"/>
                    </a:cubicBezTo>
                    <a:cubicBezTo>
                      <a:pt x="704" y="599"/>
                      <a:pt x="721" y="599"/>
                      <a:pt x="731" y="610"/>
                    </a:cubicBezTo>
                    <a:cubicBezTo>
                      <a:pt x="742" y="620"/>
                      <a:pt x="742" y="637"/>
                      <a:pt x="731" y="648"/>
                    </a:cubicBezTo>
                    <a:cubicBezTo>
                      <a:pt x="574" y="805"/>
                      <a:pt x="574" y="805"/>
                      <a:pt x="574" y="805"/>
                    </a:cubicBezTo>
                    <a:cubicBezTo>
                      <a:pt x="430" y="949"/>
                      <a:pt x="430" y="949"/>
                      <a:pt x="430" y="949"/>
                    </a:cubicBezTo>
                    <a:cubicBezTo>
                      <a:pt x="404" y="975"/>
                      <a:pt x="404" y="1018"/>
                      <a:pt x="430" y="1044"/>
                    </a:cubicBezTo>
                    <a:cubicBezTo>
                      <a:pt x="456" y="1071"/>
                      <a:pt x="499" y="1071"/>
                      <a:pt x="525" y="1044"/>
                    </a:cubicBezTo>
                    <a:cubicBezTo>
                      <a:pt x="674" y="896"/>
                      <a:pt x="674" y="896"/>
                      <a:pt x="674" y="896"/>
                    </a:cubicBezTo>
                    <a:cubicBezTo>
                      <a:pt x="682" y="888"/>
                      <a:pt x="682" y="875"/>
                      <a:pt x="674" y="867"/>
                    </a:cubicBezTo>
                    <a:cubicBezTo>
                      <a:pt x="666" y="859"/>
                      <a:pt x="653" y="859"/>
                      <a:pt x="645" y="867"/>
                    </a:cubicBezTo>
                    <a:cubicBezTo>
                      <a:pt x="496" y="1016"/>
                      <a:pt x="496" y="1016"/>
                      <a:pt x="496" y="1016"/>
                    </a:cubicBezTo>
                    <a:cubicBezTo>
                      <a:pt x="486" y="1026"/>
                      <a:pt x="469" y="1026"/>
                      <a:pt x="459" y="1016"/>
                    </a:cubicBezTo>
                    <a:cubicBezTo>
                      <a:pt x="448" y="1005"/>
                      <a:pt x="448" y="988"/>
                      <a:pt x="459" y="978"/>
                    </a:cubicBezTo>
                    <a:cubicBezTo>
                      <a:pt x="603" y="833"/>
                      <a:pt x="603" y="833"/>
                      <a:pt x="603" y="833"/>
                    </a:cubicBezTo>
                    <a:cubicBezTo>
                      <a:pt x="760" y="676"/>
                      <a:pt x="760" y="676"/>
                      <a:pt x="760" y="676"/>
                    </a:cubicBezTo>
                    <a:cubicBezTo>
                      <a:pt x="773" y="664"/>
                      <a:pt x="780" y="647"/>
                      <a:pt x="780" y="629"/>
                    </a:cubicBezTo>
                    <a:cubicBezTo>
                      <a:pt x="780" y="611"/>
                      <a:pt x="773" y="594"/>
                      <a:pt x="760" y="581"/>
                    </a:cubicBezTo>
                    <a:cubicBezTo>
                      <a:pt x="747" y="568"/>
                      <a:pt x="730" y="562"/>
                      <a:pt x="712" y="562"/>
                    </a:cubicBezTo>
                    <a:cubicBezTo>
                      <a:pt x="695" y="562"/>
                      <a:pt x="678" y="568"/>
                      <a:pt x="665" y="581"/>
                    </a:cubicBezTo>
                    <a:cubicBezTo>
                      <a:pt x="474" y="772"/>
                      <a:pt x="474" y="772"/>
                      <a:pt x="474" y="772"/>
                    </a:cubicBezTo>
                    <a:cubicBezTo>
                      <a:pt x="93" y="1153"/>
                      <a:pt x="93" y="1153"/>
                      <a:pt x="93" y="1153"/>
                    </a:cubicBezTo>
                    <a:cubicBezTo>
                      <a:pt x="82" y="1164"/>
                      <a:pt x="65" y="1164"/>
                      <a:pt x="55" y="1153"/>
                    </a:cubicBezTo>
                    <a:cubicBezTo>
                      <a:pt x="44" y="1143"/>
                      <a:pt x="44" y="1126"/>
                      <a:pt x="55" y="1115"/>
                    </a:cubicBezTo>
                    <a:cubicBezTo>
                      <a:pt x="299" y="871"/>
                      <a:pt x="299" y="871"/>
                      <a:pt x="299" y="871"/>
                    </a:cubicBezTo>
                    <a:cubicBezTo>
                      <a:pt x="299" y="871"/>
                      <a:pt x="299" y="871"/>
                      <a:pt x="299" y="871"/>
                    </a:cubicBezTo>
                    <a:cubicBezTo>
                      <a:pt x="385" y="786"/>
                      <a:pt x="385" y="786"/>
                      <a:pt x="385" y="786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1055" y="115"/>
                      <a:pt x="1055" y="115"/>
                      <a:pt x="1055" y="115"/>
                    </a:cubicBezTo>
                    <a:cubicBezTo>
                      <a:pt x="1068" y="102"/>
                      <a:pt x="1075" y="85"/>
                      <a:pt x="1075" y="67"/>
                    </a:cubicBezTo>
                    <a:cubicBezTo>
                      <a:pt x="1075" y="49"/>
                      <a:pt x="1068" y="32"/>
                      <a:pt x="1055" y="20"/>
                    </a:cubicBezTo>
                    <a:cubicBezTo>
                      <a:pt x="1042" y="6"/>
                      <a:pt x="1025" y="0"/>
                      <a:pt x="1008" y="0"/>
                    </a:cubicBezTo>
                    <a:cubicBezTo>
                      <a:pt x="991" y="0"/>
                      <a:pt x="973" y="6"/>
                      <a:pt x="960" y="20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289" y="691"/>
                      <a:pt x="289" y="691"/>
                      <a:pt x="289" y="691"/>
                    </a:cubicBezTo>
                    <a:cubicBezTo>
                      <a:pt x="204" y="776"/>
                      <a:pt x="204" y="776"/>
                      <a:pt x="204" y="776"/>
                    </a:cubicBezTo>
                    <a:cubicBezTo>
                      <a:pt x="204" y="776"/>
                      <a:pt x="204" y="776"/>
                      <a:pt x="204" y="776"/>
                    </a:cubicBezTo>
                    <a:cubicBezTo>
                      <a:pt x="169" y="811"/>
                      <a:pt x="169" y="811"/>
                      <a:pt x="169" y="811"/>
                    </a:cubicBezTo>
                    <a:cubicBezTo>
                      <a:pt x="158" y="822"/>
                      <a:pt x="141" y="822"/>
                      <a:pt x="131" y="811"/>
                    </a:cubicBezTo>
                    <a:cubicBezTo>
                      <a:pt x="120" y="801"/>
                      <a:pt x="120" y="784"/>
                      <a:pt x="131" y="773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94" y="410"/>
                      <a:pt x="494" y="410"/>
                      <a:pt x="494" y="410"/>
                    </a:cubicBezTo>
                    <a:cubicBezTo>
                      <a:pt x="520" y="384"/>
                      <a:pt x="520" y="341"/>
                      <a:pt x="494" y="315"/>
                    </a:cubicBezTo>
                    <a:cubicBezTo>
                      <a:pt x="481" y="302"/>
                      <a:pt x="464" y="295"/>
                      <a:pt x="446" y="295"/>
                    </a:cubicBezTo>
                    <a:cubicBezTo>
                      <a:pt x="428" y="295"/>
                      <a:pt x="411" y="302"/>
                      <a:pt x="399" y="315"/>
                    </a:cubicBezTo>
                    <a:cubicBezTo>
                      <a:pt x="292" y="421"/>
                      <a:pt x="292" y="421"/>
                      <a:pt x="292" y="421"/>
                    </a:cubicBezTo>
                    <a:cubicBezTo>
                      <a:pt x="284" y="429"/>
                      <a:pt x="284" y="442"/>
                      <a:pt x="292" y="450"/>
                    </a:cubicBezTo>
                    <a:cubicBezTo>
                      <a:pt x="300" y="458"/>
                      <a:pt x="313" y="458"/>
                      <a:pt x="321" y="450"/>
                    </a:cubicBezTo>
                    <a:cubicBezTo>
                      <a:pt x="427" y="344"/>
                      <a:pt x="427" y="344"/>
                      <a:pt x="427" y="344"/>
                    </a:cubicBezTo>
                    <a:cubicBezTo>
                      <a:pt x="432" y="339"/>
                      <a:pt x="439" y="336"/>
                      <a:pt x="446" y="336"/>
                    </a:cubicBezTo>
                    <a:cubicBezTo>
                      <a:pt x="453" y="336"/>
                      <a:pt x="460" y="339"/>
                      <a:pt x="465" y="344"/>
                    </a:cubicBezTo>
                    <a:cubicBezTo>
                      <a:pt x="476" y="354"/>
                      <a:pt x="476" y="371"/>
                      <a:pt x="465" y="382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102" y="745"/>
                      <a:pt x="102" y="745"/>
                      <a:pt x="102" y="745"/>
                    </a:cubicBezTo>
                    <a:cubicBezTo>
                      <a:pt x="76" y="771"/>
                      <a:pt x="76" y="814"/>
                      <a:pt x="102" y="840"/>
                    </a:cubicBezTo>
                    <a:cubicBezTo>
                      <a:pt x="128" y="866"/>
                      <a:pt x="171" y="866"/>
                      <a:pt x="197" y="840"/>
                    </a:cubicBezTo>
                    <a:cubicBezTo>
                      <a:pt x="336" y="701"/>
                      <a:pt x="336" y="701"/>
                      <a:pt x="336" y="701"/>
                    </a:cubicBezTo>
                    <a:cubicBezTo>
                      <a:pt x="989" y="48"/>
                      <a:pt x="989" y="48"/>
                      <a:pt x="989" y="48"/>
                    </a:cubicBezTo>
                    <a:cubicBezTo>
                      <a:pt x="999" y="38"/>
                      <a:pt x="1016" y="38"/>
                      <a:pt x="1027" y="48"/>
                    </a:cubicBezTo>
                    <a:cubicBezTo>
                      <a:pt x="1032" y="53"/>
                      <a:pt x="1035" y="60"/>
                      <a:pt x="1035" y="67"/>
                    </a:cubicBezTo>
                    <a:cubicBezTo>
                      <a:pt x="1035" y="74"/>
                      <a:pt x="1032" y="81"/>
                      <a:pt x="1027" y="86"/>
                    </a:cubicBezTo>
                    <a:cubicBezTo>
                      <a:pt x="392" y="721"/>
                      <a:pt x="392" y="721"/>
                      <a:pt x="392" y="72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46"/>
              <p:cNvSpPr/>
              <p:nvPr/>
            </p:nvSpPr>
            <p:spPr bwMode="auto">
              <a:xfrm>
                <a:off x="6630988" y="-1982788"/>
                <a:ext cx="1549400" cy="1587500"/>
              </a:xfrm>
              <a:custGeom>
                <a:avLst/>
                <a:gdLst>
                  <a:gd name="T0" fmla="*/ 863 w 890"/>
                  <a:gd name="T1" fmla="*/ 26 h 913"/>
                  <a:gd name="T2" fmla="*/ 647 w 890"/>
                  <a:gd name="T3" fmla="*/ 147 h 913"/>
                  <a:gd name="T4" fmla="*/ 452 w 890"/>
                  <a:gd name="T5" fmla="*/ 342 h 913"/>
                  <a:gd name="T6" fmla="*/ 317 w 890"/>
                  <a:gd name="T7" fmla="*/ 477 h 913"/>
                  <a:gd name="T8" fmla="*/ 48 w 890"/>
                  <a:gd name="T9" fmla="*/ 709 h 913"/>
                  <a:gd name="T10" fmla="*/ 315 w 890"/>
                  <a:gd name="T11" fmla="*/ 403 h 913"/>
                  <a:gd name="T12" fmla="*/ 460 w 890"/>
                  <a:gd name="T13" fmla="*/ 164 h 913"/>
                  <a:gd name="T14" fmla="*/ 216 w 890"/>
                  <a:gd name="T15" fmla="*/ 312 h 913"/>
                  <a:gd name="T16" fmla="*/ 245 w 890"/>
                  <a:gd name="T17" fmla="*/ 341 h 913"/>
                  <a:gd name="T18" fmla="*/ 431 w 890"/>
                  <a:gd name="T19" fmla="*/ 192 h 913"/>
                  <a:gd name="T20" fmla="*/ 287 w 890"/>
                  <a:gd name="T21" fmla="*/ 375 h 913"/>
                  <a:gd name="T22" fmla="*/ 0 w 890"/>
                  <a:gd name="T23" fmla="*/ 690 h 913"/>
                  <a:gd name="T24" fmla="*/ 67 w 890"/>
                  <a:gd name="T25" fmla="*/ 757 h 913"/>
                  <a:gd name="T26" fmla="*/ 416 w 890"/>
                  <a:gd name="T27" fmla="*/ 436 h 913"/>
                  <a:gd name="T28" fmla="*/ 835 w 890"/>
                  <a:gd name="T29" fmla="*/ 55 h 913"/>
                  <a:gd name="T30" fmla="*/ 591 w 890"/>
                  <a:gd name="T31" fmla="*/ 337 h 913"/>
                  <a:gd name="T32" fmla="*/ 539 w 890"/>
                  <a:gd name="T33" fmla="*/ 389 h 913"/>
                  <a:gd name="T34" fmla="*/ 539 w 890"/>
                  <a:gd name="T35" fmla="*/ 484 h 913"/>
                  <a:gd name="T36" fmla="*/ 634 w 890"/>
                  <a:gd name="T37" fmla="*/ 484 h 913"/>
                  <a:gd name="T38" fmla="*/ 650 w 890"/>
                  <a:gd name="T39" fmla="*/ 468 h 913"/>
                  <a:gd name="T40" fmla="*/ 686 w 890"/>
                  <a:gd name="T41" fmla="*/ 432 h 913"/>
                  <a:gd name="T42" fmla="*/ 759 w 890"/>
                  <a:gd name="T43" fmla="*/ 397 h 913"/>
                  <a:gd name="T44" fmla="*/ 482 w 890"/>
                  <a:gd name="T45" fmla="*/ 712 h 913"/>
                  <a:gd name="T46" fmla="*/ 396 w 890"/>
                  <a:gd name="T47" fmla="*/ 798 h 913"/>
                  <a:gd name="T48" fmla="*/ 444 w 890"/>
                  <a:gd name="T49" fmla="*/ 913 h 913"/>
                  <a:gd name="T50" fmla="*/ 598 w 890"/>
                  <a:gd name="T51" fmla="*/ 787 h 913"/>
                  <a:gd name="T52" fmla="*/ 569 w 890"/>
                  <a:gd name="T53" fmla="*/ 758 h 913"/>
                  <a:gd name="T54" fmla="*/ 444 w 890"/>
                  <a:gd name="T55" fmla="*/ 872 h 913"/>
                  <a:gd name="T56" fmla="*/ 425 w 890"/>
                  <a:gd name="T57" fmla="*/ 826 h 913"/>
                  <a:gd name="T58" fmla="*/ 650 w 890"/>
                  <a:gd name="T59" fmla="*/ 601 h 913"/>
                  <a:gd name="T60" fmla="*/ 788 w 890"/>
                  <a:gd name="T61" fmla="*/ 368 h 913"/>
                  <a:gd name="T62" fmla="*/ 605 w 890"/>
                  <a:gd name="T63" fmla="*/ 456 h 913"/>
                  <a:gd name="T64" fmla="*/ 559 w 890"/>
                  <a:gd name="T65" fmla="*/ 437 h 913"/>
                  <a:gd name="T66" fmla="*/ 863 w 890"/>
                  <a:gd name="T67" fmla="*/ 121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0" h="913">
                    <a:moveTo>
                      <a:pt x="863" y="121"/>
                    </a:moveTo>
                    <a:cubicBezTo>
                      <a:pt x="890" y="95"/>
                      <a:pt x="890" y="52"/>
                      <a:pt x="863" y="26"/>
                    </a:cubicBezTo>
                    <a:cubicBezTo>
                      <a:pt x="837" y="0"/>
                      <a:pt x="795" y="0"/>
                      <a:pt x="768" y="26"/>
                    </a:cubicBezTo>
                    <a:cubicBezTo>
                      <a:pt x="647" y="147"/>
                      <a:pt x="647" y="147"/>
                      <a:pt x="647" y="147"/>
                    </a:cubicBezTo>
                    <a:cubicBezTo>
                      <a:pt x="647" y="147"/>
                      <a:pt x="647" y="147"/>
                      <a:pt x="647" y="147"/>
                    </a:cubicBezTo>
                    <a:cubicBezTo>
                      <a:pt x="452" y="342"/>
                      <a:pt x="452" y="342"/>
                      <a:pt x="452" y="342"/>
                    </a:cubicBezTo>
                    <a:cubicBezTo>
                      <a:pt x="317" y="477"/>
                      <a:pt x="317" y="477"/>
                      <a:pt x="317" y="477"/>
                    </a:cubicBezTo>
                    <a:cubicBezTo>
                      <a:pt x="317" y="477"/>
                      <a:pt x="317" y="477"/>
                      <a:pt x="317" y="477"/>
                    </a:cubicBezTo>
                    <a:cubicBezTo>
                      <a:pt x="86" y="709"/>
                      <a:pt x="86" y="709"/>
                      <a:pt x="86" y="709"/>
                    </a:cubicBezTo>
                    <a:cubicBezTo>
                      <a:pt x="75" y="719"/>
                      <a:pt x="58" y="719"/>
                      <a:pt x="48" y="709"/>
                    </a:cubicBezTo>
                    <a:cubicBezTo>
                      <a:pt x="37" y="698"/>
                      <a:pt x="37" y="681"/>
                      <a:pt x="48" y="671"/>
                    </a:cubicBezTo>
                    <a:cubicBezTo>
                      <a:pt x="315" y="403"/>
                      <a:pt x="315" y="403"/>
                      <a:pt x="315" y="403"/>
                    </a:cubicBezTo>
                    <a:cubicBezTo>
                      <a:pt x="460" y="259"/>
                      <a:pt x="460" y="259"/>
                      <a:pt x="460" y="259"/>
                    </a:cubicBezTo>
                    <a:cubicBezTo>
                      <a:pt x="486" y="233"/>
                      <a:pt x="486" y="190"/>
                      <a:pt x="460" y="164"/>
                    </a:cubicBezTo>
                    <a:cubicBezTo>
                      <a:pt x="434" y="137"/>
                      <a:pt x="391" y="137"/>
                      <a:pt x="365" y="164"/>
                    </a:cubicBezTo>
                    <a:cubicBezTo>
                      <a:pt x="216" y="312"/>
                      <a:pt x="216" y="312"/>
                      <a:pt x="216" y="312"/>
                    </a:cubicBezTo>
                    <a:cubicBezTo>
                      <a:pt x="208" y="320"/>
                      <a:pt x="208" y="333"/>
                      <a:pt x="216" y="341"/>
                    </a:cubicBezTo>
                    <a:cubicBezTo>
                      <a:pt x="224" y="349"/>
                      <a:pt x="237" y="349"/>
                      <a:pt x="245" y="341"/>
                    </a:cubicBezTo>
                    <a:cubicBezTo>
                      <a:pt x="393" y="192"/>
                      <a:pt x="393" y="192"/>
                      <a:pt x="393" y="192"/>
                    </a:cubicBezTo>
                    <a:cubicBezTo>
                      <a:pt x="404" y="182"/>
                      <a:pt x="421" y="182"/>
                      <a:pt x="431" y="192"/>
                    </a:cubicBezTo>
                    <a:cubicBezTo>
                      <a:pt x="442" y="203"/>
                      <a:pt x="442" y="220"/>
                      <a:pt x="431" y="230"/>
                    </a:cubicBezTo>
                    <a:cubicBezTo>
                      <a:pt x="287" y="375"/>
                      <a:pt x="287" y="375"/>
                      <a:pt x="287" y="375"/>
                    </a:cubicBezTo>
                    <a:cubicBezTo>
                      <a:pt x="19" y="642"/>
                      <a:pt x="19" y="642"/>
                      <a:pt x="19" y="642"/>
                    </a:cubicBezTo>
                    <a:cubicBezTo>
                      <a:pt x="7" y="655"/>
                      <a:pt x="0" y="672"/>
                      <a:pt x="0" y="690"/>
                    </a:cubicBezTo>
                    <a:cubicBezTo>
                      <a:pt x="0" y="708"/>
                      <a:pt x="7" y="725"/>
                      <a:pt x="19" y="737"/>
                    </a:cubicBezTo>
                    <a:cubicBezTo>
                      <a:pt x="32" y="750"/>
                      <a:pt x="50" y="757"/>
                      <a:pt x="67" y="757"/>
                    </a:cubicBezTo>
                    <a:cubicBezTo>
                      <a:pt x="84" y="757"/>
                      <a:pt x="101" y="750"/>
                      <a:pt x="114" y="737"/>
                    </a:cubicBezTo>
                    <a:cubicBezTo>
                      <a:pt x="416" y="436"/>
                      <a:pt x="416" y="436"/>
                      <a:pt x="416" y="436"/>
                    </a:cubicBezTo>
                    <a:cubicBezTo>
                      <a:pt x="797" y="55"/>
                      <a:pt x="797" y="55"/>
                      <a:pt x="797" y="55"/>
                    </a:cubicBezTo>
                    <a:cubicBezTo>
                      <a:pt x="807" y="44"/>
                      <a:pt x="824" y="44"/>
                      <a:pt x="835" y="55"/>
                    </a:cubicBezTo>
                    <a:cubicBezTo>
                      <a:pt x="845" y="65"/>
                      <a:pt x="845" y="82"/>
                      <a:pt x="835" y="93"/>
                    </a:cubicBezTo>
                    <a:cubicBezTo>
                      <a:pt x="591" y="337"/>
                      <a:pt x="591" y="337"/>
                      <a:pt x="591" y="337"/>
                    </a:cubicBezTo>
                    <a:cubicBezTo>
                      <a:pt x="591" y="337"/>
                      <a:pt x="591" y="337"/>
                      <a:pt x="591" y="337"/>
                    </a:cubicBezTo>
                    <a:cubicBezTo>
                      <a:pt x="539" y="389"/>
                      <a:pt x="539" y="389"/>
                      <a:pt x="539" y="389"/>
                    </a:cubicBezTo>
                    <a:cubicBezTo>
                      <a:pt x="526" y="402"/>
                      <a:pt x="519" y="419"/>
                      <a:pt x="519" y="437"/>
                    </a:cubicBezTo>
                    <a:cubicBezTo>
                      <a:pt x="519" y="455"/>
                      <a:pt x="526" y="471"/>
                      <a:pt x="539" y="484"/>
                    </a:cubicBezTo>
                    <a:cubicBezTo>
                      <a:pt x="552" y="497"/>
                      <a:pt x="569" y="504"/>
                      <a:pt x="586" y="504"/>
                    </a:cubicBezTo>
                    <a:cubicBezTo>
                      <a:pt x="604" y="504"/>
                      <a:pt x="621" y="497"/>
                      <a:pt x="634" y="484"/>
                    </a:cubicBezTo>
                    <a:cubicBezTo>
                      <a:pt x="650" y="468"/>
                      <a:pt x="650" y="468"/>
                      <a:pt x="650" y="468"/>
                    </a:cubicBezTo>
                    <a:cubicBezTo>
                      <a:pt x="650" y="468"/>
                      <a:pt x="650" y="468"/>
                      <a:pt x="650" y="468"/>
                    </a:cubicBezTo>
                    <a:cubicBezTo>
                      <a:pt x="686" y="432"/>
                      <a:pt x="686" y="432"/>
                      <a:pt x="686" y="432"/>
                    </a:cubicBezTo>
                    <a:cubicBezTo>
                      <a:pt x="686" y="432"/>
                      <a:pt x="686" y="432"/>
                      <a:pt x="686" y="432"/>
                    </a:cubicBezTo>
                    <a:cubicBezTo>
                      <a:pt x="721" y="397"/>
                      <a:pt x="721" y="397"/>
                      <a:pt x="721" y="397"/>
                    </a:cubicBezTo>
                    <a:cubicBezTo>
                      <a:pt x="732" y="386"/>
                      <a:pt x="749" y="386"/>
                      <a:pt x="759" y="397"/>
                    </a:cubicBezTo>
                    <a:cubicBezTo>
                      <a:pt x="769" y="407"/>
                      <a:pt x="769" y="424"/>
                      <a:pt x="759" y="435"/>
                    </a:cubicBezTo>
                    <a:cubicBezTo>
                      <a:pt x="482" y="712"/>
                      <a:pt x="482" y="712"/>
                      <a:pt x="482" y="712"/>
                    </a:cubicBezTo>
                    <a:cubicBezTo>
                      <a:pt x="482" y="712"/>
                      <a:pt x="482" y="712"/>
                      <a:pt x="482" y="712"/>
                    </a:cubicBezTo>
                    <a:cubicBezTo>
                      <a:pt x="396" y="798"/>
                      <a:pt x="396" y="798"/>
                      <a:pt x="396" y="798"/>
                    </a:cubicBezTo>
                    <a:cubicBezTo>
                      <a:pt x="370" y="824"/>
                      <a:pt x="370" y="867"/>
                      <a:pt x="396" y="893"/>
                    </a:cubicBezTo>
                    <a:cubicBezTo>
                      <a:pt x="409" y="906"/>
                      <a:pt x="426" y="913"/>
                      <a:pt x="444" y="913"/>
                    </a:cubicBezTo>
                    <a:cubicBezTo>
                      <a:pt x="462" y="913"/>
                      <a:pt x="479" y="906"/>
                      <a:pt x="491" y="893"/>
                    </a:cubicBezTo>
                    <a:cubicBezTo>
                      <a:pt x="598" y="787"/>
                      <a:pt x="598" y="787"/>
                      <a:pt x="598" y="787"/>
                    </a:cubicBezTo>
                    <a:cubicBezTo>
                      <a:pt x="605" y="779"/>
                      <a:pt x="605" y="766"/>
                      <a:pt x="598" y="758"/>
                    </a:cubicBezTo>
                    <a:cubicBezTo>
                      <a:pt x="590" y="750"/>
                      <a:pt x="577" y="750"/>
                      <a:pt x="569" y="758"/>
                    </a:cubicBezTo>
                    <a:cubicBezTo>
                      <a:pt x="463" y="864"/>
                      <a:pt x="463" y="864"/>
                      <a:pt x="463" y="864"/>
                    </a:cubicBezTo>
                    <a:cubicBezTo>
                      <a:pt x="458" y="869"/>
                      <a:pt x="451" y="872"/>
                      <a:pt x="444" y="872"/>
                    </a:cubicBezTo>
                    <a:cubicBezTo>
                      <a:pt x="436" y="872"/>
                      <a:pt x="430" y="869"/>
                      <a:pt x="425" y="864"/>
                    </a:cubicBezTo>
                    <a:cubicBezTo>
                      <a:pt x="414" y="854"/>
                      <a:pt x="414" y="837"/>
                      <a:pt x="425" y="826"/>
                    </a:cubicBezTo>
                    <a:cubicBezTo>
                      <a:pt x="650" y="601"/>
                      <a:pt x="650" y="601"/>
                      <a:pt x="650" y="601"/>
                    </a:cubicBezTo>
                    <a:cubicBezTo>
                      <a:pt x="650" y="601"/>
                      <a:pt x="650" y="601"/>
                      <a:pt x="650" y="601"/>
                    </a:cubicBezTo>
                    <a:cubicBezTo>
                      <a:pt x="788" y="463"/>
                      <a:pt x="788" y="463"/>
                      <a:pt x="788" y="463"/>
                    </a:cubicBezTo>
                    <a:cubicBezTo>
                      <a:pt x="814" y="437"/>
                      <a:pt x="814" y="394"/>
                      <a:pt x="788" y="368"/>
                    </a:cubicBezTo>
                    <a:cubicBezTo>
                      <a:pt x="761" y="342"/>
                      <a:pt x="719" y="342"/>
                      <a:pt x="692" y="368"/>
                    </a:cubicBezTo>
                    <a:cubicBezTo>
                      <a:pt x="605" y="456"/>
                      <a:pt x="605" y="456"/>
                      <a:pt x="605" y="456"/>
                    </a:cubicBezTo>
                    <a:cubicBezTo>
                      <a:pt x="595" y="466"/>
                      <a:pt x="578" y="466"/>
                      <a:pt x="567" y="456"/>
                    </a:cubicBezTo>
                    <a:cubicBezTo>
                      <a:pt x="562" y="450"/>
                      <a:pt x="559" y="444"/>
                      <a:pt x="559" y="437"/>
                    </a:cubicBezTo>
                    <a:cubicBezTo>
                      <a:pt x="559" y="429"/>
                      <a:pt x="562" y="423"/>
                      <a:pt x="567" y="418"/>
                    </a:cubicBezTo>
                    <a:cubicBezTo>
                      <a:pt x="863" y="121"/>
                      <a:pt x="863" y="121"/>
                      <a:pt x="863" y="1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47"/>
              <p:cNvSpPr>
                <a:spLocks noEditPoints="1"/>
              </p:cNvSpPr>
              <p:nvPr/>
            </p:nvSpPr>
            <p:spPr bwMode="auto">
              <a:xfrm>
                <a:off x="7512050" y="-2789238"/>
                <a:ext cx="1031875" cy="1030288"/>
              </a:xfrm>
              <a:custGeom>
                <a:avLst/>
                <a:gdLst>
                  <a:gd name="T0" fmla="*/ 68 w 593"/>
                  <a:gd name="T1" fmla="*/ 592 h 592"/>
                  <a:gd name="T2" fmla="*/ 20 w 593"/>
                  <a:gd name="T3" fmla="*/ 572 h 592"/>
                  <a:gd name="T4" fmla="*/ 0 w 593"/>
                  <a:gd name="T5" fmla="*/ 525 h 592"/>
                  <a:gd name="T6" fmla="*/ 20 w 593"/>
                  <a:gd name="T7" fmla="*/ 477 h 592"/>
                  <a:gd name="T8" fmla="*/ 471 w 593"/>
                  <a:gd name="T9" fmla="*/ 26 h 592"/>
                  <a:gd name="T10" fmla="*/ 566 w 593"/>
                  <a:gd name="T11" fmla="*/ 26 h 592"/>
                  <a:gd name="T12" fmla="*/ 566 w 593"/>
                  <a:gd name="T13" fmla="*/ 121 h 592"/>
                  <a:gd name="T14" fmla="*/ 115 w 593"/>
                  <a:gd name="T15" fmla="*/ 572 h 592"/>
                  <a:gd name="T16" fmla="*/ 68 w 593"/>
                  <a:gd name="T17" fmla="*/ 592 h 592"/>
                  <a:gd name="T18" fmla="*/ 519 w 593"/>
                  <a:gd name="T19" fmla="*/ 47 h 592"/>
                  <a:gd name="T20" fmla="*/ 500 w 593"/>
                  <a:gd name="T21" fmla="*/ 55 h 592"/>
                  <a:gd name="T22" fmla="*/ 49 w 593"/>
                  <a:gd name="T23" fmla="*/ 506 h 592"/>
                  <a:gd name="T24" fmla="*/ 41 w 593"/>
                  <a:gd name="T25" fmla="*/ 525 h 592"/>
                  <a:gd name="T26" fmla="*/ 49 w 593"/>
                  <a:gd name="T27" fmla="*/ 544 h 592"/>
                  <a:gd name="T28" fmla="*/ 68 w 593"/>
                  <a:gd name="T29" fmla="*/ 551 h 592"/>
                  <a:gd name="T30" fmla="*/ 87 w 593"/>
                  <a:gd name="T31" fmla="*/ 544 h 592"/>
                  <a:gd name="T32" fmla="*/ 538 w 593"/>
                  <a:gd name="T33" fmla="*/ 93 h 592"/>
                  <a:gd name="T34" fmla="*/ 538 w 593"/>
                  <a:gd name="T35" fmla="*/ 55 h 592"/>
                  <a:gd name="T36" fmla="*/ 519 w 593"/>
                  <a:gd name="T37" fmla="*/ 47 h 592"/>
                  <a:gd name="T38" fmla="*/ 552 w 593"/>
                  <a:gd name="T39" fmla="*/ 107 h 592"/>
                  <a:gd name="T40" fmla="*/ 552 w 593"/>
                  <a:gd name="T41" fmla="*/ 10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3" h="592">
                    <a:moveTo>
                      <a:pt x="68" y="592"/>
                    </a:moveTo>
                    <a:cubicBezTo>
                      <a:pt x="50" y="592"/>
                      <a:pt x="33" y="585"/>
                      <a:pt x="20" y="572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7"/>
                    </a:cubicBezTo>
                    <a:cubicBezTo>
                      <a:pt x="471" y="26"/>
                      <a:pt x="471" y="26"/>
                      <a:pt x="471" y="26"/>
                    </a:cubicBezTo>
                    <a:cubicBezTo>
                      <a:pt x="497" y="0"/>
                      <a:pt x="540" y="0"/>
                      <a:pt x="566" y="26"/>
                    </a:cubicBezTo>
                    <a:cubicBezTo>
                      <a:pt x="593" y="52"/>
                      <a:pt x="593" y="95"/>
                      <a:pt x="566" y="121"/>
                    </a:cubicBezTo>
                    <a:cubicBezTo>
                      <a:pt x="115" y="572"/>
                      <a:pt x="115" y="572"/>
                      <a:pt x="115" y="572"/>
                    </a:cubicBezTo>
                    <a:cubicBezTo>
                      <a:pt x="102" y="585"/>
                      <a:pt x="86" y="592"/>
                      <a:pt x="68" y="592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49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4" y="511"/>
                      <a:pt x="41" y="517"/>
                      <a:pt x="41" y="525"/>
                    </a:cubicBezTo>
                    <a:cubicBezTo>
                      <a:pt x="41" y="532"/>
                      <a:pt x="44" y="539"/>
                      <a:pt x="49" y="544"/>
                    </a:cubicBezTo>
                    <a:cubicBezTo>
                      <a:pt x="54" y="549"/>
                      <a:pt x="60" y="551"/>
                      <a:pt x="68" y="551"/>
                    </a:cubicBezTo>
                    <a:cubicBezTo>
                      <a:pt x="75" y="551"/>
                      <a:pt x="81" y="549"/>
                      <a:pt x="87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2"/>
                      <a:pt x="548" y="65"/>
                      <a:pt x="538" y="55"/>
                    </a:cubicBezTo>
                    <a:cubicBezTo>
                      <a:pt x="532" y="49"/>
                      <a:pt x="526" y="47"/>
                      <a:pt x="519" y="47"/>
                    </a:cubicBezTo>
                    <a:close/>
                    <a:moveTo>
                      <a:pt x="552" y="107"/>
                    </a:moveTo>
                    <a:cubicBezTo>
                      <a:pt x="552" y="107"/>
                      <a:pt x="552" y="107"/>
                      <a:pt x="552" y="10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48"/>
              <p:cNvSpPr/>
              <p:nvPr/>
            </p:nvSpPr>
            <p:spPr bwMode="auto">
              <a:xfrm>
                <a:off x="7572375" y="-1227138"/>
                <a:ext cx="862013" cy="857250"/>
              </a:xfrm>
              <a:custGeom>
                <a:avLst/>
                <a:gdLst>
                  <a:gd name="T0" fmla="*/ 22 w 495"/>
                  <a:gd name="T1" fmla="*/ 493 h 493"/>
                  <a:gd name="T2" fmla="*/ 8 w 495"/>
                  <a:gd name="T3" fmla="*/ 487 h 493"/>
                  <a:gd name="T4" fmla="*/ 8 w 495"/>
                  <a:gd name="T5" fmla="*/ 459 h 493"/>
                  <a:gd name="T6" fmla="*/ 459 w 495"/>
                  <a:gd name="T7" fmla="*/ 8 h 493"/>
                  <a:gd name="T8" fmla="*/ 487 w 495"/>
                  <a:gd name="T9" fmla="*/ 8 h 493"/>
                  <a:gd name="T10" fmla="*/ 487 w 495"/>
                  <a:gd name="T11" fmla="*/ 36 h 493"/>
                  <a:gd name="T12" fmla="*/ 36 w 495"/>
                  <a:gd name="T13" fmla="*/ 487 h 493"/>
                  <a:gd name="T14" fmla="*/ 22 w 495"/>
                  <a:gd name="T15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3">
                    <a:moveTo>
                      <a:pt x="22" y="493"/>
                    </a:moveTo>
                    <a:cubicBezTo>
                      <a:pt x="17" y="493"/>
                      <a:pt x="11" y="491"/>
                      <a:pt x="8" y="487"/>
                    </a:cubicBezTo>
                    <a:cubicBezTo>
                      <a:pt x="0" y="479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8"/>
                      <a:pt x="487" y="36"/>
                    </a:cubicBezTo>
                    <a:cubicBezTo>
                      <a:pt x="36" y="487"/>
                      <a:pt x="36" y="487"/>
                      <a:pt x="36" y="487"/>
                    </a:cubicBezTo>
                    <a:cubicBezTo>
                      <a:pt x="32" y="491"/>
                      <a:pt x="27" y="493"/>
                      <a:pt x="22" y="49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49"/>
              <p:cNvSpPr>
                <a:spLocks noEditPoints="1"/>
              </p:cNvSpPr>
              <p:nvPr/>
            </p:nvSpPr>
            <p:spPr bwMode="auto">
              <a:xfrm>
                <a:off x="5691188" y="-692150"/>
                <a:ext cx="895350" cy="890588"/>
              </a:xfrm>
              <a:custGeom>
                <a:avLst/>
                <a:gdLst>
                  <a:gd name="T0" fmla="*/ 290 w 515"/>
                  <a:gd name="T1" fmla="*/ 206 h 512"/>
                  <a:gd name="T2" fmla="*/ 5 w 515"/>
                  <a:gd name="T3" fmla="*/ 491 h 512"/>
                  <a:gd name="T4" fmla="*/ 5 w 515"/>
                  <a:gd name="T5" fmla="*/ 508 h 512"/>
                  <a:gd name="T6" fmla="*/ 13 w 515"/>
                  <a:gd name="T7" fmla="*/ 512 h 512"/>
                  <a:gd name="T8" fmla="*/ 22 w 515"/>
                  <a:gd name="T9" fmla="*/ 508 h 512"/>
                  <a:gd name="T10" fmla="*/ 314 w 515"/>
                  <a:gd name="T11" fmla="*/ 216 h 512"/>
                  <a:gd name="T12" fmla="*/ 309 w 515"/>
                  <a:gd name="T13" fmla="*/ 217 h 512"/>
                  <a:gd name="T14" fmla="*/ 294 w 515"/>
                  <a:gd name="T15" fmla="*/ 211 h 512"/>
                  <a:gd name="T16" fmla="*/ 290 w 515"/>
                  <a:gd name="T17" fmla="*/ 206 h 512"/>
                  <a:gd name="T18" fmla="*/ 502 w 515"/>
                  <a:gd name="T19" fmla="*/ 0 h 512"/>
                  <a:gd name="T20" fmla="*/ 493 w 515"/>
                  <a:gd name="T21" fmla="*/ 3 h 512"/>
                  <a:gd name="T22" fmla="*/ 439 w 515"/>
                  <a:gd name="T23" fmla="*/ 57 h 512"/>
                  <a:gd name="T24" fmla="*/ 448 w 515"/>
                  <a:gd name="T25" fmla="*/ 56 h 512"/>
                  <a:gd name="T26" fmla="*/ 470 w 515"/>
                  <a:gd name="T27" fmla="*/ 60 h 512"/>
                  <a:gd name="T28" fmla="*/ 510 w 515"/>
                  <a:gd name="T29" fmla="*/ 20 h 512"/>
                  <a:gd name="T30" fmla="*/ 510 w 515"/>
                  <a:gd name="T31" fmla="*/ 3 h 512"/>
                  <a:gd name="T32" fmla="*/ 502 w 515"/>
                  <a:gd name="T3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5" h="512">
                    <a:moveTo>
                      <a:pt x="290" y="206"/>
                    </a:moveTo>
                    <a:cubicBezTo>
                      <a:pt x="5" y="491"/>
                      <a:pt x="5" y="491"/>
                      <a:pt x="5" y="491"/>
                    </a:cubicBezTo>
                    <a:cubicBezTo>
                      <a:pt x="0" y="496"/>
                      <a:pt x="0" y="504"/>
                      <a:pt x="5" y="508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7" y="512"/>
                      <a:pt x="20" y="511"/>
                      <a:pt x="22" y="508"/>
                    </a:cubicBezTo>
                    <a:cubicBezTo>
                      <a:pt x="314" y="216"/>
                      <a:pt x="314" y="216"/>
                      <a:pt x="314" y="216"/>
                    </a:cubicBezTo>
                    <a:cubicBezTo>
                      <a:pt x="312" y="217"/>
                      <a:pt x="310" y="217"/>
                      <a:pt x="309" y="217"/>
                    </a:cubicBezTo>
                    <a:cubicBezTo>
                      <a:pt x="303" y="217"/>
                      <a:pt x="298" y="215"/>
                      <a:pt x="294" y="211"/>
                    </a:cubicBezTo>
                    <a:cubicBezTo>
                      <a:pt x="293" y="209"/>
                      <a:pt x="291" y="208"/>
                      <a:pt x="290" y="206"/>
                    </a:cubicBezTo>
                    <a:moveTo>
                      <a:pt x="502" y="0"/>
                    </a:moveTo>
                    <a:cubicBezTo>
                      <a:pt x="499" y="0"/>
                      <a:pt x="496" y="1"/>
                      <a:pt x="493" y="3"/>
                    </a:cubicBezTo>
                    <a:cubicBezTo>
                      <a:pt x="439" y="57"/>
                      <a:pt x="439" y="57"/>
                      <a:pt x="439" y="57"/>
                    </a:cubicBezTo>
                    <a:cubicBezTo>
                      <a:pt x="442" y="56"/>
                      <a:pt x="445" y="56"/>
                      <a:pt x="448" y="56"/>
                    </a:cubicBezTo>
                    <a:cubicBezTo>
                      <a:pt x="456" y="56"/>
                      <a:pt x="463" y="58"/>
                      <a:pt x="470" y="60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5" y="15"/>
                      <a:pt x="515" y="8"/>
                      <a:pt x="510" y="3"/>
                    </a:cubicBezTo>
                    <a:cubicBezTo>
                      <a:pt x="508" y="1"/>
                      <a:pt x="505" y="0"/>
                      <a:pt x="502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50"/>
              <p:cNvSpPr/>
              <p:nvPr/>
            </p:nvSpPr>
            <p:spPr bwMode="auto">
              <a:xfrm>
                <a:off x="6196013" y="-593725"/>
                <a:ext cx="312738" cy="279400"/>
              </a:xfrm>
              <a:custGeom>
                <a:avLst/>
                <a:gdLst>
                  <a:gd name="T0" fmla="*/ 158 w 180"/>
                  <a:gd name="T1" fmla="*/ 0 h 161"/>
                  <a:gd name="T2" fmla="*/ 149 w 180"/>
                  <a:gd name="T3" fmla="*/ 1 h 161"/>
                  <a:gd name="T4" fmla="*/ 0 w 180"/>
                  <a:gd name="T5" fmla="*/ 150 h 161"/>
                  <a:gd name="T6" fmla="*/ 4 w 180"/>
                  <a:gd name="T7" fmla="*/ 155 h 161"/>
                  <a:gd name="T8" fmla="*/ 19 w 180"/>
                  <a:gd name="T9" fmla="*/ 161 h 161"/>
                  <a:gd name="T10" fmla="*/ 24 w 180"/>
                  <a:gd name="T11" fmla="*/ 160 h 161"/>
                  <a:gd name="T12" fmla="*/ 180 w 180"/>
                  <a:gd name="T13" fmla="*/ 4 h 161"/>
                  <a:gd name="T14" fmla="*/ 158 w 180"/>
                  <a:gd name="T1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61">
                    <a:moveTo>
                      <a:pt x="158" y="0"/>
                    </a:moveTo>
                    <a:cubicBezTo>
                      <a:pt x="155" y="0"/>
                      <a:pt x="152" y="0"/>
                      <a:pt x="149" y="1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1" y="152"/>
                      <a:pt x="3" y="153"/>
                      <a:pt x="4" y="155"/>
                    </a:cubicBezTo>
                    <a:cubicBezTo>
                      <a:pt x="8" y="159"/>
                      <a:pt x="13" y="161"/>
                      <a:pt x="19" y="161"/>
                    </a:cubicBezTo>
                    <a:cubicBezTo>
                      <a:pt x="20" y="161"/>
                      <a:pt x="22" y="161"/>
                      <a:pt x="24" y="160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73" y="2"/>
                      <a:pt x="166" y="0"/>
                      <a:pt x="15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51"/>
              <p:cNvSpPr>
                <a:spLocks noEditPoints="1"/>
              </p:cNvSpPr>
              <p:nvPr/>
            </p:nvSpPr>
            <p:spPr bwMode="auto">
              <a:xfrm>
                <a:off x="6775450" y="-747713"/>
                <a:ext cx="893763" cy="890588"/>
              </a:xfrm>
              <a:custGeom>
                <a:avLst/>
                <a:gdLst>
                  <a:gd name="T0" fmla="*/ 100 w 514"/>
                  <a:gd name="T1" fmla="*/ 396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117 w 514"/>
                  <a:gd name="T11" fmla="*/ 413 h 512"/>
                  <a:gd name="T12" fmla="*/ 110 w 514"/>
                  <a:gd name="T13" fmla="*/ 403 h 512"/>
                  <a:gd name="T14" fmla="*/ 100 w 514"/>
                  <a:gd name="T15" fmla="*/ 396 h 512"/>
                  <a:gd name="T16" fmla="*/ 314 w 514"/>
                  <a:gd name="T17" fmla="*/ 183 h 512"/>
                  <a:gd name="T18" fmla="*/ 130 w 514"/>
                  <a:gd name="T19" fmla="*/ 366 h 512"/>
                  <a:gd name="T20" fmla="*/ 139 w 514"/>
                  <a:gd name="T21" fmla="*/ 374 h 512"/>
                  <a:gd name="T22" fmla="*/ 147 w 514"/>
                  <a:gd name="T23" fmla="*/ 383 h 512"/>
                  <a:gd name="T24" fmla="*/ 334 w 514"/>
                  <a:gd name="T25" fmla="*/ 196 h 512"/>
                  <a:gd name="T26" fmla="*/ 314 w 514"/>
                  <a:gd name="T27" fmla="*/ 183 h 512"/>
                  <a:gd name="T28" fmla="*/ 501 w 514"/>
                  <a:gd name="T29" fmla="*/ 0 h 512"/>
                  <a:gd name="T30" fmla="*/ 493 w 514"/>
                  <a:gd name="T31" fmla="*/ 3 h 512"/>
                  <a:gd name="T32" fmla="*/ 342 w 514"/>
                  <a:gd name="T33" fmla="*/ 154 h 512"/>
                  <a:gd name="T34" fmla="*/ 361 w 514"/>
                  <a:gd name="T35" fmla="*/ 161 h 512"/>
                  <a:gd name="T36" fmla="*/ 371 w 514"/>
                  <a:gd name="T37" fmla="*/ 159 h 512"/>
                  <a:gd name="T38" fmla="*/ 510 w 514"/>
                  <a:gd name="T39" fmla="*/ 20 h 512"/>
                  <a:gd name="T40" fmla="*/ 510 w 514"/>
                  <a:gd name="T41" fmla="*/ 3 h 512"/>
                  <a:gd name="T42" fmla="*/ 501 w 514"/>
                  <a:gd name="T4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512">
                    <a:moveTo>
                      <a:pt x="100" y="396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6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117" y="413"/>
                      <a:pt x="117" y="413"/>
                      <a:pt x="117" y="413"/>
                    </a:cubicBezTo>
                    <a:cubicBezTo>
                      <a:pt x="116" y="409"/>
                      <a:pt x="113" y="406"/>
                      <a:pt x="110" y="403"/>
                    </a:cubicBezTo>
                    <a:cubicBezTo>
                      <a:pt x="107" y="400"/>
                      <a:pt x="104" y="398"/>
                      <a:pt x="100" y="396"/>
                    </a:cubicBezTo>
                    <a:moveTo>
                      <a:pt x="314" y="183"/>
                    </a:moveTo>
                    <a:cubicBezTo>
                      <a:pt x="130" y="366"/>
                      <a:pt x="130" y="366"/>
                      <a:pt x="130" y="366"/>
                    </a:cubicBezTo>
                    <a:cubicBezTo>
                      <a:pt x="133" y="369"/>
                      <a:pt x="136" y="371"/>
                      <a:pt x="139" y="374"/>
                    </a:cubicBezTo>
                    <a:cubicBezTo>
                      <a:pt x="142" y="377"/>
                      <a:pt x="144" y="380"/>
                      <a:pt x="147" y="383"/>
                    </a:cubicBezTo>
                    <a:cubicBezTo>
                      <a:pt x="334" y="196"/>
                      <a:pt x="334" y="196"/>
                      <a:pt x="334" y="196"/>
                    </a:cubicBezTo>
                    <a:cubicBezTo>
                      <a:pt x="326" y="193"/>
                      <a:pt x="320" y="188"/>
                      <a:pt x="314" y="183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342" y="154"/>
                      <a:pt x="342" y="154"/>
                      <a:pt x="342" y="154"/>
                    </a:cubicBezTo>
                    <a:cubicBezTo>
                      <a:pt x="347" y="159"/>
                      <a:pt x="354" y="161"/>
                      <a:pt x="361" y="161"/>
                    </a:cubicBezTo>
                    <a:cubicBezTo>
                      <a:pt x="364" y="161"/>
                      <a:pt x="368" y="161"/>
                      <a:pt x="371" y="159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4" y="16"/>
                      <a:pt x="514" y="8"/>
                      <a:pt x="510" y="3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52"/>
              <p:cNvSpPr/>
              <p:nvPr/>
            </p:nvSpPr>
            <p:spPr bwMode="auto">
              <a:xfrm>
                <a:off x="6948488" y="-111125"/>
                <a:ext cx="82550" cy="82550"/>
              </a:xfrm>
              <a:custGeom>
                <a:avLst/>
                <a:gdLst>
                  <a:gd name="T0" fmla="*/ 30 w 47"/>
                  <a:gd name="T1" fmla="*/ 0 h 47"/>
                  <a:gd name="T2" fmla="*/ 0 w 47"/>
                  <a:gd name="T3" fmla="*/ 30 h 47"/>
                  <a:gd name="T4" fmla="*/ 10 w 47"/>
                  <a:gd name="T5" fmla="*/ 37 h 47"/>
                  <a:gd name="T6" fmla="*/ 17 w 47"/>
                  <a:gd name="T7" fmla="*/ 47 h 47"/>
                  <a:gd name="T8" fmla="*/ 47 w 47"/>
                  <a:gd name="T9" fmla="*/ 17 h 47"/>
                  <a:gd name="T10" fmla="*/ 39 w 47"/>
                  <a:gd name="T11" fmla="*/ 8 h 47"/>
                  <a:gd name="T12" fmla="*/ 30 w 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3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4" y="32"/>
                      <a:pt x="7" y="34"/>
                      <a:pt x="10" y="37"/>
                    </a:cubicBezTo>
                    <a:cubicBezTo>
                      <a:pt x="13" y="40"/>
                      <a:pt x="16" y="43"/>
                      <a:pt x="17" y="4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4" y="14"/>
                      <a:pt x="42" y="11"/>
                      <a:pt x="39" y="8"/>
                    </a:cubicBezTo>
                    <a:cubicBezTo>
                      <a:pt x="36" y="5"/>
                      <a:pt x="33" y="3"/>
                      <a:pt x="3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3"/>
              <p:cNvSpPr/>
              <p:nvPr/>
            </p:nvSpPr>
            <p:spPr bwMode="auto">
              <a:xfrm>
                <a:off x="7321550" y="-479425"/>
                <a:ext cx="100013" cy="73025"/>
              </a:xfrm>
              <a:custGeom>
                <a:avLst/>
                <a:gdLst>
                  <a:gd name="T0" fmla="*/ 28 w 57"/>
                  <a:gd name="T1" fmla="*/ 0 h 42"/>
                  <a:gd name="T2" fmla="*/ 0 w 57"/>
                  <a:gd name="T3" fmla="*/ 29 h 42"/>
                  <a:gd name="T4" fmla="*/ 20 w 57"/>
                  <a:gd name="T5" fmla="*/ 42 h 42"/>
                  <a:gd name="T6" fmla="*/ 57 w 57"/>
                  <a:gd name="T7" fmla="*/ 5 h 42"/>
                  <a:gd name="T8" fmla="*/ 47 w 57"/>
                  <a:gd name="T9" fmla="*/ 7 h 42"/>
                  <a:gd name="T10" fmla="*/ 28 w 5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42">
                    <a:moveTo>
                      <a:pt x="28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34"/>
                      <a:pt x="12" y="39"/>
                      <a:pt x="20" y="42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4" y="7"/>
                      <a:pt x="50" y="7"/>
                      <a:pt x="47" y="7"/>
                    </a:cubicBezTo>
                    <a:cubicBezTo>
                      <a:pt x="40" y="7"/>
                      <a:pt x="33" y="5"/>
                      <a:pt x="2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54"/>
              <p:cNvSpPr/>
              <p:nvPr/>
            </p:nvSpPr>
            <p:spPr bwMode="auto">
              <a:xfrm>
                <a:off x="7080250" y="195262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55"/>
              <p:cNvSpPr/>
              <p:nvPr/>
            </p:nvSpPr>
            <p:spPr bwMode="auto">
              <a:xfrm>
                <a:off x="7031038" y="244475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56"/>
              <p:cNvSpPr/>
              <p:nvPr/>
            </p:nvSpPr>
            <p:spPr bwMode="auto">
              <a:xfrm>
                <a:off x="6981825" y="292100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57"/>
              <p:cNvSpPr/>
              <p:nvPr/>
            </p:nvSpPr>
            <p:spPr bwMode="auto">
              <a:xfrm>
                <a:off x="6934200" y="3413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58"/>
              <p:cNvSpPr/>
              <p:nvPr/>
            </p:nvSpPr>
            <p:spPr bwMode="auto">
              <a:xfrm>
                <a:off x="6884988" y="39052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9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9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59"/>
              <p:cNvSpPr/>
              <p:nvPr/>
            </p:nvSpPr>
            <p:spPr bwMode="auto">
              <a:xfrm>
                <a:off x="6835775" y="43815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60"/>
              <p:cNvSpPr/>
              <p:nvPr/>
            </p:nvSpPr>
            <p:spPr bwMode="auto">
              <a:xfrm>
                <a:off x="6786563" y="487362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10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10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61"/>
              <p:cNvSpPr/>
              <p:nvPr/>
            </p:nvSpPr>
            <p:spPr bwMode="auto">
              <a:xfrm>
                <a:off x="7910513" y="-248602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62"/>
              <p:cNvSpPr/>
              <p:nvPr/>
            </p:nvSpPr>
            <p:spPr bwMode="auto">
              <a:xfrm>
                <a:off x="7861300" y="-2436813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63"/>
              <p:cNvSpPr/>
              <p:nvPr/>
            </p:nvSpPr>
            <p:spPr bwMode="auto">
              <a:xfrm>
                <a:off x="7812088" y="-2389188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64"/>
              <p:cNvSpPr/>
              <p:nvPr/>
            </p:nvSpPr>
            <p:spPr bwMode="auto">
              <a:xfrm>
                <a:off x="7764463" y="-233997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65"/>
              <p:cNvSpPr/>
              <p:nvPr/>
            </p:nvSpPr>
            <p:spPr bwMode="auto">
              <a:xfrm>
                <a:off x="7715250" y="-2290763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66"/>
              <p:cNvSpPr/>
              <p:nvPr/>
            </p:nvSpPr>
            <p:spPr bwMode="auto">
              <a:xfrm>
                <a:off x="7666038" y="-2243138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67"/>
              <p:cNvSpPr/>
              <p:nvPr/>
            </p:nvSpPr>
            <p:spPr bwMode="auto">
              <a:xfrm>
                <a:off x="7616825" y="-2193925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10 h 38"/>
                  <a:gd name="T4" fmla="*/ 30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10"/>
                    </a:lnTo>
                    <a:lnTo>
                      <a:pt x="30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 userDrawn="1"/>
          </p:nvGrpSpPr>
          <p:grpSpPr>
            <a:xfrm>
              <a:off x="-607775" y="5856893"/>
              <a:ext cx="3435350" cy="3359150"/>
              <a:chOff x="-2228850" y="5086350"/>
              <a:chExt cx="3435350" cy="3359150"/>
            </a:xfrm>
          </p:grpSpPr>
          <p:sp>
            <p:nvSpPr>
              <p:cNvPr id="75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 userDrawn="1"/>
          </p:nvGrpSpPr>
          <p:grpSpPr>
            <a:xfrm>
              <a:off x="-1585241" y="-1365251"/>
              <a:ext cx="4615108" cy="6127752"/>
              <a:chOff x="1227138" y="5867400"/>
              <a:chExt cx="2847975" cy="3781425"/>
            </a:xfrm>
          </p:grpSpPr>
          <p:sp>
            <p:nvSpPr>
              <p:cNvPr id="99" name="Freeform 92"/>
              <p:cNvSpPr/>
              <p:nvPr/>
            </p:nvSpPr>
            <p:spPr bwMode="auto">
              <a:xfrm>
                <a:off x="1227138" y="7548562"/>
                <a:ext cx="1871663" cy="2100263"/>
              </a:xfrm>
              <a:custGeom>
                <a:avLst/>
                <a:gdLst>
                  <a:gd name="T0" fmla="*/ 26 w 1075"/>
                  <a:gd name="T1" fmla="*/ 1087 h 1208"/>
                  <a:gd name="T2" fmla="*/ 121 w 1075"/>
                  <a:gd name="T3" fmla="*/ 1182 h 1208"/>
                  <a:gd name="T4" fmla="*/ 242 w 1075"/>
                  <a:gd name="T5" fmla="*/ 1061 h 1208"/>
                  <a:gd name="T6" fmla="*/ 573 w 1075"/>
                  <a:gd name="T7" fmla="*/ 731 h 1208"/>
                  <a:gd name="T8" fmla="*/ 693 w 1075"/>
                  <a:gd name="T9" fmla="*/ 610 h 1208"/>
                  <a:gd name="T10" fmla="*/ 731 w 1075"/>
                  <a:gd name="T11" fmla="*/ 648 h 1208"/>
                  <a:gd name="T12" fmla="*/ 430 w 1075"/>
                  <a:gd name="T13" fmla="*/ 950 h 1208"/>
                  <a:gd name="T14" fmla="*/ 525 w 1075"/>
                  <a:gd name="T15" fmla="*/ 1045 h 1208"/>
                  <a:gd name="T16" fmla="*/ 674 w 1075"/>
                  <a:gd name="T17" fmla="*/ 867 h 1208"/>
                  <a:gd name="T18" fmla="*/ 496 w 1075"/>
                  <a:gd name="T19" fmla="*/ 1016 h 1208"/>
                  <a:gd name="T20" fmla="*/ 458 w 1075"/>
                  <a:gd name="T21" fmla="*/ 978 h 1208"/>
                  <a:gd name="T22" fmla="*/ 760 w 1075"/>
                  <a:gd name="T23" fmla="*/ 677 h 1208"/>
                  <a:gd name="T24" fmla="*/ 760 w 1075"/>
                  <a:gd name="T25" fmla="*/ 582 h 1208"/>
                  <a:gd name="T26" fmla="*/ 665 w 1075"/>
                  <a:gd name="T27" fmla="*/ 582 h 1208"/>
                  <a:gd name="T28" fmla="*/ 93 w 1075"/>
                  <a:gd name="T29" fmla="*/ 1154 h 1208"/>
                  <a:gd name="T30" fmla="*/ 55 w 1075"/>
                  <a:gd name="T31" fmla="*/ 1116 h 1208"/>
                  <a:gd name="T32" fmla="*/ 299 w 1075"/>
                  <a:gd name="T33" fmla="*/ 872 h 1208"/>
                  <a:gd name="T34" fmla="*/ 506 w 1075"/>
                  <a:gd name="T35" fmla="*/ 664 h 1208"/>
                  <a:gd name="T36" fmla="*/ 1055 w 1075"/>
                  <a:gd name="T37" fmla="*/ 115 h 1208"/>
                  <a:gd name="T38" fmla="*/ 1055 w 1075"/>
                  <a:gd name="T39" fmla="*/ 20 h 1208"/>
                  <a:gd name="T40" fmla="*/ 960 w 1075"/>
                  <a:gd name="T41" fmla="*/ 20 h 1208"/>
                  <a:gd name="T42" fmla="*/ 446 w 1075"/>
                  <a:gd name="T43" fmla="*/ 534 h 1208"/>
                  <a:gd name="T44" fmla="*/ 204 w 1075"/>
                  <a:gd name="T45" fmla="*/ 777 h 1208"/>
                  <a:gd name="T46" fmla="*/ 169 w 1075"/>
                  <a:gd name="T47" fmla="*/ 811 h 1208"/>
                  <a:gd name="T48" fmla="*/ 131 w 1075"/>
                  <a:gd name="T49" fmla="*/ 774 h 1208"/>
                  <a:gd name="T50" fmla="*/ 408 w 1075"/>
                  <a:gd name="T51" fmla="*/ 496 h 1208"/>
                  <a:gd name="T52" fmla="*/ 494 w 1075"/>
                  <a:gd name="T53" fmla="*/ 315 h 1208"/>
                  <a:gd name="T54" fmla="*/ 398 w 1075"/>
                  <a:gd name="T55" fmla="*/ 315 h 1208"/>
                  <a:gd name="T56" fmla="*/ 292 w 1075"/>
                  <a:gd name="T57" fmla="*/ 450 h 1208"/>
                  <a:gd name="T58" fmla="*/ 427 w 1075"/>
                  <a:gd name="T59" fmla="*/ 344 h 1208"/>
                  <a:gd name="T60" fmla="*/ 465 w 1075"/>
                  <a:gd name="T61" fmla="*/ 344 h 1208"/>
                  <a:gd name="T62" fmla="*/ 240 w 1075"/>
                  <a:gd name="T63" fmla="*/ 607 h 1208"/>
                  <a:gd name="T64" fmla="*/ 102 w 1075"/>
                  <a:gd name="T65" fmla="*/ 745 h 1208"/>
                  <a:gd name="T66" fmla="*/ 197 w 1075"/>
                  <a:gd name="T67" fmla="*/ 840 h 1208"/>
                  <a:gd name="T68" fmla="*/ 989 w 1075"/>
                  <a:gd name="T69" fmla="*/ 48 h 1208"/>
                  <a:gd name="T70" fmla="*/ 1035 w 1075"/>
                  <a:gd name="T71" fmla="*/ 67 h 1208"/>
                  <a:gd name="T72" fmla="*/ 391 w 1075"/>
                  <a:gd name="T73" fmla="*/ 722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5" h="1208">
                    <a:moveTo>
                      <a:pt x="391" y="722"/>
                    </a:moveTo>
                    <a:cubicBezTo>
                      <a:pt x="26" y="1087"/>
                      <a:pt x="26" y="1087"/>
                      <a:pt x="26" y="1087"/>
                    </a:cubicBezTo>
                    <a:cubicBezTo>
                      <a:pt x="0" y="1113"/>
                      <a:pt x="0" y="1156"/>
                      <a:pt x="26" y="1182"/>
                    </a:cubicBezTo>
                    <a:cubicBezTo>
                      <a:pt x="52" y="1208"/>
                      <a:pt x="95" y="1208"/>
                      <a:pt x="121" y="1182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438" y="866"/>
                      <a:pt x="438" y="866"/>
                      <a:pt x="438" y="866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693" y="610"/>
                      <a:pt x="693" y="610"/>
                      <a:pt x="693" y="610"/>
                    </a:cubicBezTo>
                    <a:cubicBezTo>
                      <a:pt x="704" y="600"/>
                      <a:pt x="721" y="600"/>
                      <a:pt x="731" y="610"/>
                    </a:cubicBezTo>
                    <a:cubicBezTo>
                      <a:pt x="742" y="621"/>
                      <a:pt x="742" y="638"/>
                      <a:pt x="731" y="648"/>
                    </a:cubicBezTo>
                    <a:cubicBezTo>
                      <a:pt x="574" y="805"/>
                      <a:pt x="574" y="805"/>
                      <a:pt x="574" y="805"/>
                    </a:cubicBezTo>
                    <a:cubicBezTo>
                      <a:pt x="430" y="950"/>
                      <a:pt x="430" y="950"/>
                      <a:pt x="430" y="950"/>
                    </a:cubicBezTo>
                    <a:cubicBezTo>
                      <a:pt x="404" y="976"/>
                      <a:pt x="404" y="1019"/>
                      <a:pt x="430" y="1045"/>
                    </a:cubicBezTo>
                    <a:cubicBezTo>
                      <a:pt x="456" y="1071"/>
                      <a:pt x="499" y="1071"/>
                      <a:pt x="525" y="1045"/>
                    </a:cubicBezTo>
                    <a:cubicBezTo>
                      <a:pt x="674" y="896"/>
                      <a:pt x="674" y="896"/>
                      <a:pt x="674" y="896"/>
                    </a:cubicBezTo>
                    <a:cubicBezTo>
                      <a:pt x="682" y="888"/>
                      <a:pt x="682" y="875"/>
                      <a:pt x="674" y="867"/>
                    </a:cubicBezTo>
                    <a:cubicBezTo>
                      <a:pt x="666" y="859"/>
                      <a:pt x="653" y="859"/>
                      <a:pt x="645" y="867"/>
                    </a:cubicBezTo>
                    <a:cubicBezTo>
                      <a:pt x="496" y="1016"/>
                      <a:pt x="496" y="1016"/>
                      <a:pt x="496" y="1016"/>
                    </a:cubicBezTo>
                    <a:cubicBezTo>
                      <a:pt x="486" y="1027"/>
                      <a:pt x="469" y="1027"/>
                      <a:pt x="458" y="1016"/>
                    </a:cubicBezTo>
                    <a:cubicBezTo>
                      <a:pt x="448" y="1006"/>
                      <a:pt x="448" y="989"/>
                      <a:pt x="458" y="978"/>
                    </a:cubicBezTo>
                    <a:cubicBezTo>
                      <a:pt x="603" y="834"/>
                      <a:pt x="603" y="834"/>
                      <a:pt x="603" y="834"/>
                    </a:cubicBezTo>
                    <a:cubicBezTo>
                      <a:pt x="760" y="677"/>
                      <a:pt x="760" y="677"/>
                      <a:pt x="760" y="677"/>
                    </a:cubicBezTo>
                    <a:cubicBezTo>
                      <a:pt x="773" y="664"/>
                      <a:pt x="780" y="647"/>
                      <a:pt x="780" y="629"/>
                    </a:cubicBezTo>
                    <a:cubicBezTo>
                      <a:pt x="780" y="611"/>
                      <a:pt x="773" y="594"/>
                      <a:pt x="760" y="582"/>
                    </a:cubicBezTo>
                    <a:cubicBezTo>
                      <a:pt x="747" y="568"/>
                      <a:pt x="730" y="562"/>
                      <a:pt x="712" y="562"/>
                    </a:cubicBezTo>
                    <a:cubicBezTo>
                      <a:pt x="695" y="562"/>
                      <a:pt x="678" y="568"/>
                      <a:pt x="665" y="582"/>
                    </a:cubicBezTo>
                    <a:cubicBezTo>
                      <a:pt x="474" y="772"/>
                      <a:pt x="474" y="772"/>
                      <a:pt x="474" y="772"/>
                    </a:cubicBezTo>
                    <a:cubicBezTo>
                      <a:pt x="93" y="1154"/>
                      <a:pt x="93" y="1154"/>
                      <a:pt x="93" y="1154"/>
                    </a:cubicBezTo>
                    <a:cubicBezTo>
                      <a:pt x="82" y="1164"/>
                      <a:pt x="65" y="1164"/>
                      <a:pt x="55" y="1154"/>
                    </a:cubicBezTo>
                    <a:cubicBezTo>
                      <a:pt x="44" y="1143"/>
                      <a:pt x="44" y="1126"/>
                      <a:pt x="55" y="1116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385" y="786"/>
                      <a:pt x="385" y="786"/>
                      <a:pt x="385" y="786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1055" y="115"/>
                      <a:pt x="1055" y="115"/>
                      <a:pt x="1055" y="115"/>
                    </a:cubicBezTo>
                    <a:cubicBezTo>
                      <a:pt x="1068" y="102"/>
                      <a:pt x="1075" y="85"/>
                      <a:pt x="1075" y="67"/>
                    </a:cubicBezTo>
                    <a:cubicBezTo>
                      <a:pt x="1075" y="49"/>
                      <a:pt x="1068" y="33"/>
                      <a:pt x="1055" y="20"/>
                    </a:cubicBezTo>
                    <a:cubicBezTo>
                      <a:pt x="1042" y="7"/>
                      <a:pt x="1025" y="0"/>
                      <a:pt x="1008" y="0"/>
                    </a:cubicBezTo>
                    <a:cubicBezTo>
                      <a:pt x="991" y="0"/>
                      <a:pt x="973" y="7"/>
                      <a:pt x="960" y="20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289" y="691"/>
                      <a:pt x="289" y="691"/>
                      <a:pt x="289" y="691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169" y="811"/>
                      <a:pt x="169" y="811"/>
                      <a:pt x="169" y="811"/>
                    </a:cubicBezTo>
                    <a:cubicBezTo>
                      <a:pt x="158" y="822"/>
                      <a:pt x="141" y="822"/>
                      <a:pt x="131" y="811"/>
                    </a:cubicBezTo>
                    <a:cubicBezTo>
                      <a:pt x="120" y="801"/>
                      <a:pt x="120" y="784"/>
                      <a:pt x="131" y="774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94" y="411"/>
                      <a:pt x="494" y="411"/>
                      <a:pt x="494" y="411"/>
                    </a:cubicBezTo>
                    <a:cubicBezTo>
                      <a:pt x="520" y="384"/>
                      <a:pt x="520" y="342"/>
                      <a:pt x="494" y="315"/>
                    </a:cubicBezTo>
                    <a:cubicBezTo>
                      <a:pt x="481" y="303"/>
                      <a:pt x="464" y="296"/>
                      <a:pt x="446" y="296"/>
                    </a:cubicBezTo>
                    <a:cubicBezTo>
                      <a:pt x="428" y="296"/>
                      <a:pt x="411" y="303"/>
                      <a:pt x="398" y="315"/>
                    </a:cubicBezTo>
                    <a:cubicBezTo>
                      <a:pt x="292" y="422"/>
                      <a:pt x="292" y="422"/>
                      <a:pt x="292" y="422"/>
                    </a:cubicBezTo>
                    <a:cubicBezTo>
                      <a:pt x="284" y="430"/>
                      <a:pt x="284" y="442"/>
                      <a:pt x="292" y="450"/>
                    </a:cubicBezTo>
                    <a:cubicBezTo>
                      <a:pt x="300" y="458"/>
                      <a:pt x="313" y="458"/>
                      <a:pt x="321" y="450"/>
                    </a:cubicBezTo>
                    <a:cubicBezTo>
                      <a:pt x="427" y="344"/>
                      <a:pt x="427" y="344"/>
                      <a:pt x="427" y="344"/>
                    </a:cubicBezTo>
                    <a:cubicBezTo>
                      <a:pt x="432" y="339"/>
                      <a:pt x="439" y="336"/>
                      <a:pt x="446" y="336"/>
                    </a:cubicBezTo>
                    <a:cubicBezTo>
                      <a:pt x="453" y="336"/>
                      <a:pt x="460" y="339"/>
                      <a:pt x="465" y="344"/>
                    </a:cubicBezTo>
                    <a:cubicBezTo>
                      <a:pt x="475" y="354"/>
                      <a:pt x="475" y="371"/>
                      <a:pt x="465" y="382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102" y="745"/>
                      <a:pt x="102" y="745"/>
                      <a:pt x="102" y="745"/>
                    </a:cubicBezTo>
                    <a:cubicBezTo>
                      <a:pt x="76" y="771"/>
                      <a:pt x="76" y="814"/>
                      <a:pt x="102" y="840"/>
                    </a:cubicBezTo>
                    <a:cubicBezTo>
                      <a:pt x="128" y="866"/>
                      <a:pt x="171" y="866"/>
                      <a:pt x="197" y="840"/>
                    </a:cubicBezTo>
                    <a:cubicBezTo>
                      <a:pt x="336" y="702"/>
                      <a:pt x="336" y="702"/>
                      <a:pt x="336" y="702"/>
                    </a:cubicBezTo>
                    <a:cubicBezTo>
                      <a:pt x="989" y="48"/>
                      <a:pt x="989" y="48"/>
                      <a:pt x="989" y="48"/>
                    </a:cubicBezTo>
                    <a:cubicBezTo>
                      <a:pt x="999" y="38"/>
                      <a:pt x="1016" y="38"/>
                      <a:pt x="1027" y="48"/>
                    </a:cubicBezTo>
                    <a:cubicBezTo>
                      <a:pt x="1032" y="54"/>
                      <a:pt x="1035" y="60"/>
                      <a:pt x="1035" y="67"/>
                    </a:cubicBezTo>
                    <a:cubicBezTo>
                      <a:pt x="1035" y="75"/>
                      <a:pt x="1032" y="81"/>
                      <a:pt x="1027" y="86"/>
                    </a:cubicBezTo>
                    <a:cubicBezTo>
                      <a:pt x="391" y="722"/>
                      <a:pt x="391" y="722"/>
                      <a:pt x="391" y="72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93"/>
              <p:cNvSpPr/>
              <p:nvPr/>
            </p:nvSpPr>
            <p:spPr bwMode="auto">
              <a:xfrm>
                <a:off x="2162175" y="6672262"/>
                <a:ext cx="1550988" cy="1587500"/>
              </a:xfrm>
              <a:custGeom>
                <a:avLst/>
                <a:gdLst>
                  <a:gd name="T0" fmla="*/ 864 w 891"/>
                  <a:gd name="T1" fmla="*/ 27 h 913"/>
                  <a:gd name="T2" fmla="*/ 648 w 891"/>
                  <a:gd name="T3" fmla="*/ 147 h 913"/>
                  <a:gd name="T4" fmla="*/ 453 w 891"/>
                  <a:gd name="T5" fmla="*/ 343 h 913"/>
                  <a:gd name="T6" fmla="*/ 318 w 891"/>
                  <a:gd name="T7" fmla="*/ 478 h 913"/>
                  <a:gd name="T8" fmla="*/ 49 w 891"/>
                  <a:gd name="T9" fmla="*/ 709 h 913"/>
                  <a:gd name="T10" fmla="*/ 316 w 891"/>
                  <a:gd name="T11" fmla="*/ 404 h 913"/>
                  <a:gd name="T12" fmla="*/ 461 w 891"/>
                  <a:gd name="T13" fmla="*/ 164 h 913"/>
                  <a:gd name="T14" fmla="*/ 217 w 891"/>
                  <a:gd name="T15" fmla="*/ 313 h 913"/>
                  <a:gd name="T16" fmla="*/ 245 w 891"/>
                  <a:gd name="T17" fmla="*/ 341 h 913"/>
                  <a:gd name="T18" fmla="*/ 432 w 891"/>
                  <a:gd name="T19" fmla="*/ 193 h 913"/>
                  <a:gd name="T20" fmla="*/ 288 w 891"/>
                  <a:gd name="T21" fmla="*/ 375 h 913"/>
                  <a:gd name="T22" fmla="*/ 0 w 891"/>
                  <a:gd name="T23" fmla="*/ 690 h 913"/>
                  <a:gd name="T24" fmla="*/ 68 w 891"/>
                  <a:gd name="T25" fmla="*/ 757 h 913"/>
                  <a:gd name="T26" fmla="*/ 417 w 891"/>
                  <a:gd name="T27" fmla="*/ 436 h 913"/>
                  <a:gd name="T28" fmla="*/ 836 w 891"/>
                  <a:gd name="T29" fmla="*/ 55 h 913"/>
                  <a:gd name="T30" fmla="*/ 592 w 891"/>
                  <a:gd name="T31" fmla="*/ 337 h 913"/>
                  <a:gd name="T32" fmla="*/ 540 w 891"/>
                  <a:gd name="T33" fmla="*/ 389 h 913"/>
                  <a:gd name="T34" fmla="*/ 540 w 891"/>
                  <a:gd name="T35" fmla="*/ 484 h 913"/>
                  <a:gd name="T36" fmla="*/ 635 w 891"/>
                  <a:gd name="T37" fmla="*/ 484 h 913"/>
                  <a:gd name="T38" fmla="*/ 651 w 891"/>
                  <a:gd name="T39" fmla="*/ 469 h 913"/>
                  <a:gd name="T40" fmla="*/ 687 w 891"/>
                  <a:gd name="T41" fmla="*/ 432 h 913"/>
                  <a:gd name="T42" fmla="*/ 760 w 891"/>
                  <a:gd name="T43" fmla="*/ 397 h 913"/>
                  <a:gd name="T44" fmla="*/ 483 w 891"/>
                  <a:gd name="T45" fmla="*/ 712 h 913"/>
                  <a:gd name="T46" fmla="*/ 397 w 891"/>
                  <a:gd name="T47" fmla="*/ 798 h 913"/>
                  <a:gd name="T48" fmla="*/ 445 w 891"/>
                  <a:gd name="T49" fmla="*/ 913 h 913"/>
                  <a:gd name="T50" fmla="*/ 598 w 891"/>
                  <a:gd name="T51" fmla="*/ 787 h 913"/>
                  <a:gd name="T52" fmla="*/ 570 w 891"/>
                  <a:gd name="T53" fmla="*/ 758 h 913"/>
                  <a:gd name="T54" fmla="*/ 445 w 891"/>
                  <a:gd name="T55" fmla="*/ 873 h 913"/>
                  <a:gd name="T56" fmla="*/ 426 w 891"/>
                  <a:gd name="T57" fmla="*/ 827 h 913"/>
                  <a:gd name="T58" fmla="*/ 651 w 891"/>
                  <a:gd name="T59" fmla="*/ 602 h 913"/>
                  <a:gd name="T60" fmla="*/ 789 w 891"/>
                  <a:gd name="T61" fmla="*/ 369 h 913"/>
                  <a:gd name="T62" fmla="*/ 606 w 891"/>
                  <a:gd name="T63" fmla="*/ 456 h 913"/>
                  <a:gd name="T64" fmla="*/ 560 w 891"/>
                  <a:gd name="T65" fmla="*/ 437 h 913"/>
                  <a:gd name="T66" fmla="*/ 864 w 891"/>
                  <a:gd name="T67" fmla="*/ 122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1" h="913">
                    <a:moveTo>
                      <a:pt x="864" y="122"/>
                    </a:moveTo>
                    <a:cubicBezTo>
                      <a:pt x="891" y="96"/>
                      <a:pt x="891" y="53"/>
                      <a:pt x="864" y="27"/>
                    </a:cubicBezTo>
                    <a:cubicBezTo>
                      <a:pt x="838" y="0"/>
                      <a:pt x="795" y="0"/>
                      <a:pt x="769" y="2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453" y="343"/>
                      <a:pt x="453" y="343"/>
                      <a:pt x="453" y="343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87" y="709"/>
                      <a:pt x="87" y="709"/>
                      <a:pt x="87" y="709"/>
                    </a:cubicBezTo>
                    <a:cubicBezTo>
                      <a:pt x="76" y="719"/>
                      <a:pt x="59" y="719"/>
                      <a:pt x="49" y="709"/>
                    </a:cubicBezTo>
                    <a:cubicBezTo>
                      <a:pt x="38" y="699"/>
                      <a:pt x="38" y="682"/>
                      <a:pt x="49" y="671"/>
                    </a:cubicBezTo>
                    <a:cubicBezTo>
                      <a:pt x="316" y="404"/>
                      <a:pt x="316" y="404"/>
                      <a:pt x="316" y="404"/>
                    </a:cubicBezTo>
                    <a:cubicBezTo>
                      <a:pt x="461" y="259"/>
                      <a:pt x="461" y="259"/>
                      <a:pt x="461" y="259"/>
                    </a:cubicBezTo>
                    <a:cubicBezTo>
                      <a:pt x="487" y="233"/>
                      <a:pt x="487" y="190"/>
                      <a:pt x="461" y="164"/>
                    </a:cubicBezTo>
                    <a:cubicBezTo>
                      <a:pt x="435" y="138"/>
                      <a:pt x="392" y="138"/>
                      <a:pt x="366" y="164"/>
                    </a:cubicBezTo>
                    <a:cubicBezTo>
                      <a:pt x="217" y="313"/>
                      <a:pt x="217" y="313"/>
                      <a:pt x="217" y="313"/>
                    </a:cubicBezTo>
                    <a:cubicBezTo>
                      <a:pt x="209" y="321"/>
                      <a:pt x="209" y="333"/>
                      <a:pt x="217" y="341"/>
                    </a:cubicBezTo>
                    <a:cubicBezTo>
                      <a:pt x="225" y="349"/>
                      <a:pt x="238" y="349"/>
                      <a:pt x="245" y="341"/>
                    </a:cubicBezTo>
                    <a:cubicBezTo>
                      <a:pt x="394" y="193"/>
                      <a:pt x="394" y="193"/>
                      <a:pt x="394" y="193"/>
                    </a:cubicBezTo>
                    <a:cubicBezTo>
                      <a:pt x="405" y="182"/>
                      <a:pt x="422" y="182"/>
                      <a:pt x="432" y="193"/>
                    </a:cubicBezTo>
                    <a:cubicBezTo>
                      <a:pt x="443" y="203"/>
                      <a:pt x="443" y="220"/>
                      <a:pt x="432" y="230"/>
                    </a:cubicBezTo>
                    <a:cubicBezTo>
                      <a:pt x="288" y="375"/>
                      <a:pt x="288" y="375"/>
                      <a:pt x="288" y="375"/>
                    </a:cubicBezTo>
                    <a:cubicBezTo>
                      <a:pt x="20" y="642"/>
                      <a:pt x="20" y="642"/>
                      <a:pt x="20" y="642"/>
                    </a:cubicBezTo>
                    <a:cubicBezTo>
                      <a:pt x="7" y="655"/>
                      <a:pt x="0" y="672"/>
                      <a:pt x="0" y="690"/>
                    </a:cubicBezTo>
                    <a:cubicBezTo>
                      <a:pt x="0" y="708"/>
                      <a:pt x="7" y="725"/>
                      <a:pt x="20" y="738"/>
                    </a:cubicBezTo>
                    <a:cubicBezTo>
                      <a:pt x="33" y="751"/>
                      <a:pt x="51" y="757"/>
                      <a:pt x="68" y="757"/>
                    </a:cubicBezTo>
                    <a:cubicBezTo>
                      <a:pt x="85" y="757"/>
                      <a:pt x="102" y="751"/>
                      <a:pt x="115" y="738"/>
                    </a:cubicBezTo>
                    <a:cubicBezTo>
                      <a:pt x="417" y="436"/>
                      <a:pt x="417" y="436"/>
                      <a:pt x="417" y="436"/>
                    </a:cubicBezTo>
                    <a:cubicBezTo>
                      <a:pt x="798" y="55"/>
                      <a:pt x="798" y="55"/>
                      <a:pt x="798" y="55"/>
                    </a:cubicBezTo>
                    <a:cubicBezTo>
                      <a:pt x="808" y="45"/>
                      <a:pt x="825" y="45"/>
                      <a:pt x="836" y="55"/>
                    </a:cubicBezTo>
                    <a:cubicBezTo>
                      <a:pt x="846" y="66"/>
                      <a:pt x="846" y="83"/>
                      <a:pt x="836" y="93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40" y="389"/>
                      <a:pt x="540" y="389"/>
                      <a:pt x="540" y="389"/>
                    </a:cubicBezTo>
                    <a:cubicBezTo>
                      <a:pt x="527" y="402"/>
                      <a:pt x="520" y="419"/>
                      <a:pt x="520" y="437"/>
                    </a:cubicBezTo>
                    <a:cubicBezTo>
                      <a:pt x="520" y="455"/>
                      <a:pt x="527" y="472"/>
                      <a:pt x="540" y="484"/>
                    </a:cubicBezTo>
                    <a:cubicBezTo>
                      <a:pt x="553" y="498"/>
                      <a:pt x="570" y="504"/>
                      <a:pt x="587" y="504"/>
                    </a:cubicBezTo>
                    <a:cubicBezTo>
                      <a:pt x="604" y="504"/>
                      <a:pt x="622" y="498"/>
                      <a:pt x="635" y="484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722" y="397"/>
                      <a:pt x="722" y="397"/>
                      <a:pt x="722" y="397"/>
                    </a:cubicBezTo>
                    <a:cubicBezTo>
                      <a:pt x="732" y="387"/>
                      <a:pt x="749" y="387"/>
                      <a:pt x="760" y="397"/>
                    </a:cubicBezTo>
                    <a:cubicBezTo>
                      <a:pt x="770" y="408"/>
                      <a:pt x="770" y="425"/>
                      <a:pt x="760" y="435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397" y="798"/>
                      <a:pt x="397" y="798"/>
                      <a:pt x="397" y="798"/>
                    </a:cubicBezTo>
                    <a:cubicBezTo>
                      <a:pt x="371" y="824"/>
                      <a:pt x="371" y="867"/>
                      <a:pt x="397" y="893"/>
                    </a:cubicBezTo>
                    <a:cubicBezTo>
                      <a:pt x="410" y="906"/>
                      <a:pt x="427" y="913"/>
                      <a:pt x="445" y="913"/>
                    </a:cubicBezTo>
                    <a:cubicBezTo>
                      <a:pt x="463" y="913"/>
                      <a:pt x="479" y="906"/>
                      <a:pt x="492" y="893"/>
                    </a:cubicBezTo>
                    <a:cubicBezTo>
                      <a:pt x="598" y="787"/>
                      <a:pt x="598" y="787"/>
                      <a:pt x="598" y="787"/>
                    </a:cubicBezTo>
                    <a:cubicBezTo>
                      <a:pt x="606" y="779"/>
                      <a:pt x="606" y="766"/>
                      <a:pt x="598" y="758"/>
                    </a:cubicBezTo>
                    <a:cubicBezTo>
                      <a:pt x="591" y="750"/>
                      <a:pt x="578" y="750"/>
                      <a:pt x="570" y="758"/>
                    </a:cubicBezTo>
                    <a:cubicBezTo>
                      <a:pt x="464" y="865"/>
                      <a:pt x="464" y="865"/>
                      <a:pt x="464" y="865"/>
                    </a:cubicBezTo>
                    <a:cubicBezTo>
                      <a:pt x="458" y="870"/>
                      <a:pt x="452" y="873"/>
                      <a:pt x="445" y="873"/>
                    </a:cubicBezTo>
                    <a:cubicBezTo>
                      <a:pt x="437" y="873"/>
                      <a:pt x="431" y="870"/>
                      <a:pt x="426" y="865"/>
                    </a:cubicBezTo>
                    <a:cubicBezTo>
                      <a:pt x="415" y="854"/>
                      <a:pt x="415" y="837"/>
                      <a:pt x="426" y="827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789" y="464"/>
                      <a:pt x="789" y="464"/>
                      <a:pt x="789" y="464"/>
                    </a:cubicBezTo>
                    <a:cubicBezTo>
                      <a:pt x="815" y="438"/>
                      <a:pt x="815" y="395"/>
                      <a:pt x="789" y="369"/>
                    </a:cubicBezTo>
                    <a:cubicBezTo>
                      <a:pt x="762" y="342"/>
                      <a:pt x="720" y="342"/>
                      <a:pt x="693" y="369"/>
                    </a:cubicBezTo>
                    <a:cubicBezTo>
                      <a:pt x="606" y="456"/>
                      <a:pt x="606" y="456"/>
                      <a:pt x="606" y="456"/>
                    </a:cubicBezTo>
                    <a:cubicBezTo>
                      <a:pt x="596" y="466"/>
                      <a:pt x="579" y="466"/>
                      <a:pt x="568" y="456"/>
                    </a:cubicBezTo>
                    <a:cubicBezTo>
                      <a:pt x="563" y="451"/>
                      <a:pt x="560" y="444"/>
                      <a:pt x="560" y="437"/>
                    </a:cubicBezTo>
                    <a:cubicBezTo>
                      <a:pt x="560" y="430"/>
                      <a:pt x="563" y="423"/>
                      <a:pt x="568" y="418"/>
                    </a:cubicBezTo>
                    <a:cubicBezTo>
                      <a:pt x="864" y="122"/>
                      <a:pt x="864" y="122"/>
                      <a:pt x="864" y="12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94"/>
              <p:cNvSpPr>
                <a:spLocks noEditPoints="1"/>
              </p:cNvSpPr>
              <p:nvPr/>
            </p:nvSpPr>
            <p:spPr bwMode="auto">
              <a:xfrm>
                <a:off x="3044825" y="5867400"/>
                <a:ext cx="1030288" cy="1028700"/>
              </a:xfrm>
              <a:custGeom>
                <a:avLst/>
                <a:gdLst>
                  <a:gd name="T0" fmla="*/ 68 w 592"/>
                  <a:gd name="T1" fmla="*/ 592 h 592"/>
                  <a:gd name="T2" fmla="*/ 20 w 592"/>
                  <a:gd name="T3" fmla="*/ 573 h 592"/>
                  <a:gd name="T4" fmla="*/ 0 w 592"/>
                  <a:gd name="T5" fmla="*/ 525 h 592"/>
                  <a:gd name="T6" fmla="*/ 20 w 592"/>
                  <a:gd name="T7" fmla="*/ 477 h 592"/>
                  <a:gd name="T8" fmla="*/ 471 w 592"/>
                  <a:gd name="T9" fmla="*/ 26 h 592"/>
                  <a:gd name="T10" fmla="*/ 566 w 592"/>
                  <a:gd name="T11" fmla="*/ 26 h 592"/>
                  <a:gd name="T12" fmla="*/ 566 w 592"/>
                  <a:gd name="T13" fmla="*/ 121 h 592"/>
                  <a:gd name="T14" fmla="*/ 115 w 592"/>
                  <a:gd name="T15" fmla="*/ 573 h 592"/>
                  <a:gd name="T16" fmla="*/ 68 w 592"/>
                  <a:gd name="T17" fmla="*/ 592 h 592"/>
                  <a:gd name="T18" fmla="*/ 519 w 592"/>
                  <a:gd name="T19" fmla="*/ 47 h 592"/>
                  <a:gd name="T20" fmla="*/ 500 w 592"/>
                  <a:gd name="T21" fmla="*/ 55 h 592"/>
                  <a:gd name="T22" fmla="*/ 49 w 592"/>
                  <a:gd name="T23" fmla="*/ 506 h 592"/>
                  <a:gd name="T24" fmla="*/ 41 w 592"/>
                  <a:gd name="T25" fmla="*/ 525 h 592"/>
                  <a:gd name="T26" fmla="*/ 49 w 592"/>
                  <a:gd name="T27" fmla="*/ 544 h 592"/>
                  <a:gd name="T28" fmla="*/ 68 w 592"/>
                  <a:gd name="T29" fmla="*/ 552 h 592"/>
                  <a:gd name="T30" fmla="*/ 86 w 592"/>
                  <a:gd name="T31" fmla="*/ 544 h 592"/>
                  <a:gd name="T32" fmla="*/ 538 w 592"/>
                  <a:gd name="T33" fmla="*/ 93 h 592"/>
                  <a:gd name="T34" fmla="*/ 538 w 592"/>
                  <a:gd name="T35" fmla="*/ 55 h 592"/>
                  <a:gd name="T36" fmla="*/ 519 w 592"/>
                  <a:gd name="T37" fmla="*/ 47 h 592"/>
                  <a:gd name="T38" fmla="*/ 552 w 592"/>
                  <a:gd name="T39" fmla="*/ 107 h 592"/>
                  <a:gd name="T40" fmla="*/ 552 w 592"/>
                  <a:gd name="T41" fmla="*/ 10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2">
                    <a:moveTo>
                      <a:pt x="68" y="592"/>
                    </a:moveTo>
                    <a:cubicBezTo>
                      <a:pt x="50" y="592"/>
                      <a:pt x="33" y="585"/>
                      <a:pt x="20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7"/>
                    </a:cubicBezTo>
                    <a:cubicBezTo>
                      <a:pt x="471" y="26"/>
                      <a:pt x="471" y="26"/>
                      <a:pt x="471" y="26"/>
                    </a:cubicBezTo>
                    <a:cubicBezTo>
                      <a:pt x="497" y="0"/>
                      <a:pt x="540" y="0"/>
                      <a:pt x="566" y="26"/>
                    </a:cubicBezTo>
                    <a:cubicBezTo>
                      <a:pt x="592" y="53"/>
                      <a:pt x="592" y="95"/>
                      <a:pt x="566" y="121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5"/>
                      <a:pt x="85" y="592"/>
                      <a:pt x="68" y="592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50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3" y="511"/>
                      <a:pt x="41" y="518"/>
                      <a:pt x="41" y="525"/>
                    </a:cubicBezTo>
                    <a:cubicBezTo>
                      <a:pt x="41" y="532"/>
                      <a:pt x="43" y="539"/>
                      <a:pt x="49" y="544"/>
                    </a:cubicBezTo>
                    <a:cubicBezTo>
                      <a:pt x="54" y="549"/>
                      <a:pt x="60" y="552"/>
                      <a:pt x="68" y="552"/>
                    </a:cubicBezTo>
                    <a:cubicBezTo>
                      <a:pt x="75" y="552"/>
                      <a:pt x="81" y="549"/>
                      <a:pt x="86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2"/>
                      <a:pt x="548" y="65"/>
                      <a:pt x="538" y="55"/>
                    </a:cubicBezTo>
                    <a:cubicBezTo>
                      <a:pt x="532" y="50"/>
                      <a:pt x="525" y="47"/>
                      <a:pt x="519" y="47"/>
                    </a:cubicBezTo>
                    <a:close/>
                    <a:moveTo>
                      <a:pt x="552" y="107"/>
                    </a:moveTo>
                    <a:cubicBezTo>
                      <a:pt x="552" y="107"/>
                      <a:pt x="552" y="107"/>
                      <a:pt x="552" y="10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95"/>
              <p:cNvSpPr/>
              <p:nvPr/>
            </p:nvSpPr>
            <p:spPr bwMode="auto">
              <a:xfrm>
                <a:off x="3105150" y="7427912"/>
                <a:ext cx="862013" cy="858838"/>
              </a:xfrm>
              <a:custGeom>
                <a:avLst/>
                <a:gdLst>
                  <a:gd name="T0" fmla="*/ 22 w 495"/>
                  <a:gd name="T1" fmla="*/ 494 h 494"/>
                  <a:gd name="T2" fmla="*/ 7 w 495"/>
                  <a:gd name="T3" fmla="*/ 488 h 494"/>
                  <a:gd name="T4" fmla="*/ 7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1" y="492"/>
                      <a:pt x="7" y="488"/>
                    </a:cubicBezTo>
                    <a:cubicBezTo>
                      <a:pt x="0" y="480"/>
                      <a:pt x="0" y="467"/>
                      <a:pt x="7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6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97"/>
              <p:cNvSpPr/>
              <p:nvPr/>
            </p:nvSpPr>
            <p:spPr bwMode="auto">
              <a:xfrm>
                <a:off x="1728788" y="8062912"/>
                <a:ext cx="312738" cy="277813"/>
              </a:xfrm>
              <a:custGeom>
                <a:avLst/>
                <a:gdLst>
                  <a:gd name="T0" fmla="*/ 158 w 180"/>
                  <a:gd name="T1" fmla="*/ 0 h 160"/>
                  <a:gd name="T2" fmla="*/ 149 w 180"/>
                  <a:gd name="T3" fmla="*/ 0 h 160"/>
                  <a:gd name="T4" fmla="*/ 0 w 180"/>
                  <a:gd name="T5" fmla="*/ 149 h 160"/>
                  <a:gd name="T6" fmla="*/ 4 w 180"/>
                  <a:gd name="T7" fmla="*/ 154 h 160"/>
                  <a:gd name="T8" fmla="*/ 18 w 180"/>
                  <a:gd name="T9" fmla="*/ 160 h 160"/>
                  <a:gd name="T10" fmla="*/ 24 w 180"/>
                  <a:gd name="T11" fmla="*/ 160 h 160"/>
                  <a:gd name="T12" fmla="*/ 180 w 180"/>
                  <a:gd name="T13" fmla="*/ 3 h 160"/>
                  <a:gd name="T14" fmla="*/ 158 w 180"/>
                  <a:gd name="T15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60">
                    <a:moveTo>
                      <a:pt x="158" y="0"/>
                    </a:moveTo>
                    <a:cubicBezTo>
                      <a:pt x="155" y="0"/>
                      <a:pt x="152" y="0"/>
                      <a:pt x="149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1" y="151"/>
                      <a:pt x="3" y="153"/>
                      <a:pt x="4" y="154"/>
                    </a:cubicBezTo>
                    <a:cubicBezTo>
                      <a:pt x="8" y="158"/>
                      <a:pt x="13" y="160"/>
                      <a:pt x="18" y="160"/>
                    </a:cubicBezTo>
                    <a:cubicBezTo>
                      <a:pt x="20" y="160"/>
                      <a:pt x="22" y="160"/>
                      <a:pt x="24" y="160"/>
                    </a:cubicBezTo>
                    <a:cubicBezTo>
                      <a:pt x="180" y="3"/>
                      <a:pt x="180" y="3"/>
                      <a:pt x="180" y="3"/>
                    </a:cubicBezTo>
                    <a:cubicBezTo>
                      <a:pt x="173" y="1"/>
                      <a:pt x="166" y="0"/>
                      <a:pt x="15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98"/>
              <p:cNvSpPr>
                <a:spLocks noEditPoints="1"/>
              </p:cNvSpPr>
              <p:nvPr/>
            </p:nvSpPr>
            <p:spPr bwMode="auto">
              <a:xfrm>
                <a:off x="2308225" y="7907337"/>
                <a:ext cx="893763" cy="890588"/>
              </a:xfrm>
              <a:custGeom>
                <a:avLst/>
                <a:gdLst>
                  <a:gd name="T0" fmla="*/ 100 w 514"/>
                  <a:gd name="T1" fmla="*/ 397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117 w 514"/>
                  <a:gd name="T11" fmla="*/ 414 h 512"/>
                  <a:gd name="T12" fmla="*/ 110 w 514"/>
                  <a:gd name="T13" fmla="*/ 403 h 512"/>
                  <a:gd name="T14" fmla="*/ 100 w 514"/>
                  <a:gd name="T15" fmla="*/ 397 h 512"/>
                  <a:gd name="T16" fmla="*/ 313 w 514"/>
                  <a:gd name="T17" fmla="*/ 183 h 512"/>
                  <a:gd name="T18" fmla="*/ 130 w 514"/>
                  <a:gd name="T19" fmla="*/ 367 h 512"/>
                  <a:gd name="T20" fmla="*/ 139 w 514"/>
                  <a:gd name="T21" fmla="*/ 375 h 512"/>
                  <a:gd name="T22" fmla="*/ 147 w 514"/>
                  <a:gd name="T23" fmla="*/ 384 h 512"/>
                  <a:gd name="T24" fmla="*/ 334 w 514"/>
                  <a:gd name="T25" fmla="*/ 197 h 512"/>
                  <a:gd name="T26" fmla="*/ 313 w 514"/>
                  <a:gd name="T27" fmla="*/ 183 h 512"/>
                  <a:gd name="T28" fmla="*/ 501 w 514"/>
                  <a:gd name="T29" fmla="*/ 0 h 512"/>
                  <a:gd name="T30" fmla="*/ 493 w 514"/>
                  <a:gd name="T31" fmla="*/ 4 h 512"/>
                  <a:gd name="T32" fmla="*/ 342 w 514"/>
                  <a:gd name="T33" fmla="*/ 154 h 512"/>
                  <a:gd name="T34" fmla="*/ 361 w 514"/>
                  <a:gd name="T35" fmla="*/ 162 h 512"/>
                  <a:gd name="T36" fmla="*/ 371 w 514"/>
                  <a:gd name="T37" fmla="*/ 160 h 512"/>
                  <a:gd name="T38" fmla="*/ 510 w 514"/>
                  <a:gd name="T39" fmla="*/ 21 h 512"/>
                  <a:gd name="T40" fmla="*/ 510 w 514"/>
                  <a:gd name="T41" fmla="*/ 4 h 512"/>
                  <a:gd name="T42" fmla="*/ 501 w 514"/>
                  <a:gd name="T4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512">
                    <a:moveTo>
                      <a:pt x="100" y="397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7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117" y="414"/>
                      <a:pt x="117" y="414"/>
                      <a:pt x="117" y="414"/>
                    </a:cubicBezTo>
                    <a:cubicBezTo>
                      <a:pt x="115" y="410"/>
                      <a:pt x="113" y="406"/>
                      <a:pt x="110" y="403"/>
                    </a:cubicBezTo>
                    <a:cubicBezTo>
                      <a:pt x="107" y="400"/>
                      <a:pt x="104" y="398"/>
                      <a:pt x="100" y="397"/>
                    </a:cubicBezTo>
                    <a:moveTo>
                      <a:pt x="313" y="183"/>
                    </a:moveTo>
                    <a:cubicBezTo>
                      <a:pt x="130" y="367"/>
                      <a:pt x="130" y="367"/>
                      <a:pt x="130" y="367"/>
                    </a:cubicBezTo>
                    <a:cubicBezTo>
                      <a:pt x="133" y="369"/>
                      <a:pt x="136" y="372"/>
                      <a:pt x="139" y="375"/>
                    </a:cubicBezTo>
                    <a:cubicBezTo>
                      <a:pt x="142" y="377"/>
                      <a:pt x="144" y="380"/>
                      <a:pt x="147" y="384"/>
                    </a:cubicBezTo>
                    <a:cubicBezTo>
                      <a:pt x="334" y="197"/>
                      <a:pt x="334" y="197"/>
                      <a:pt x="334" y="197"/>
                    </a:cubicBezTo>
                    <a:cubicBezTo>
                      <a:pt x="326" y="193"/>
                      <a:pt x="319" y="189"/>
                      <a:pt x="313" y="183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4"/>
                    </a:cubicBezTo>
                    <a:cubicBezTo>
                      <a:pt x="342" y="154"/>
                      <a:pt x="342" y="154"/>
                      <a:pt x="342" y="154"/>
                    </a:cubicBezTo>
                    <a:cubicBezTo>
                      <a:pt x="347" y="159"/>
                      <a:pt x="354" y="162"/>
                      <a:pt x="361" y="162"/>
                    </a:cubicBezTo>
                    <a:cubicBezTo>
                      <a:pt x="364" y="162"/>
                      <a:pt x="368" y="161"/>
                      <a:pt x="371" y="160"/>
                    </a:cubicBezTo>
                    <a:cubicBezTo>
                      <a:pt x="510" y="21"/>
                      <a:pt x="510" y="21"/>
                      <a:pt x="510" y="21"/>
                    </a:cubicBezTo>
                    <a:cubicBezTo>
                      <a:pt x="514" y="16"/>
                      <a:pt x="514" y="8"/>
                      <a:pt x="510" y="4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99"/>
              <p:cNvSpPr/>
              <p:nvPr/>
            </p:nvSpPr>
            <p:spPr bwMode="auto">
              <a:xfrm>
                <a:off x="2481263" y="8545512"/>
                <a:ext cx="82550" cy="82550"/>
              </a:xfrm>
              <a:custGeom>
                <a:avLst/>
                <a:gdLst>
                  <a:gd name="T0" fmla="*/ 30 w 47"/>
                  <a:gd name="T1" fmla="*/ 0 h 47"/>
                  <a:gd name="T2" fmla="*/ 0 w 47"/>
                  <a:gd name="T3" fmla="*/ 30 h 47"/>
                  <a:gd name="T4" fmla="*/ 10 w 47"/>
                  <a:gd name="T5" fmla="*/ 36 h 47"/>
                  <a:gd name="T6" fmla="*/ 17 w 47"/>
                  <a:gd name="T7" fmla="*/ 47 h 47"/>
                  <a:gd name="T8" fmla="*/ 47 w 47"/>
                  <a:gd name="T9" fmla="*/ 17 h 47"/>
                  <a:gd name="T10" fmla="*/ 39 w 47"/>
                  <a:gd name="T11" fmla="*/ 8 h 47"/>
                  <a:gd name="T12" fmla="*/ 30 w 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3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4" y="31"/>
                      <a:pt x="7" y="33"/>
                      <a:pt x="10" y="36"/>
                    </a:cubicBezTo>
                    <a:cubicBezTo>
                      <a:pt x="13" y="39"/>
                      <a:pt x="15" y="43"/>
                      <a:pt x="17" y="4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4" y="13"/>
                      <a:pt x="42" y="10"/>
                      <a:pt x="39" y="8"/>
                    </a:cubicBezTo>
                    <a:cubicBezTo>
                      <a:pt x="36" y="5"/>
                      <a:pt x="33" y="2"/>
                      <a:pt x="3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00"/>
              <p:cNvSpPr/>
              <p:nvPr/>
            </p:nvSpPr>
            <p:spPr bwMode="auto">
              <a:xfrm>
                <a:off x="2852738" y="8175625"/>
                <a:ext cx="101600" cy="74613"/>
              </a:xfrm>
              <a:custGeom>
                <a:avLst/>
                <a:gdLst>
                  <a:gd name="T0" fmla="*/ 29 w 58"/>
                  <a:gd name="T1" fmla="*/ 0 h 43"/>
                  <a:gd name="T2" fmla="*/ 0 w 58"/>
                  <a:gd name="T3" fmla="*/ 29 h 43"/>
                  <a:gd name="T4" fmla="*/ 21 w 58"/>
                  <a:gd name="T5" fmla="*/ 43 h 43"/>
                  <a:gd name="T6" fmla="*/ 58 w 58"/>
                  <a:gd name="T7" fmla="*/ 6 h 43"/>
                  <a:gd name="T8" fmla="*/ 48 w 58"/>
                  <a:gd name="T9" fmla="*/ 8 h 43"/>
                  <a:gd name="T10" fmla="*/ 29 w 58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43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35"/>
                      <a:pt x="13" y="39"/>
                      <a:pt x="21" y="43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5" y="7"/>
                      <a:pt x="51" y="8"/>
                      <a:pt x="48" y="8"/>
                    </a:cubicBezTo>
                    <a:cubicBezTo>
                      <a:pt x="41" y="8"/>
                      <a:pt x="34" y="5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01"/>
              <p:cNvSpPr/>
              <p:nvPr/>
            </p:nvSpPr>
            <p:spPr bwMode="auto">
              <a:xfrm>
                <a:off x="2613025" y="8850312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02"/>
              <p:cNvSpPr/>
              <p:nvPr/>
            </p:nvSpPr>
            <p:spPr bwMode="auto">
              <a:xfrm>
                <a:off x="2563813" y="8899525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9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03"/>
              <p:cNvSpPr/>
              <p:nvPr/>
            </p:nvSpPr>
            <p:spPr bwMode="auto">
              <a:xfrm>
                <a:off x="2514600" y="8947150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04"/>
              <p:cNvSpPr/>
              <p:nvPr/>
            </p:nvSpPr>
            <p:spPr bwMode="auto">
              <a:xfrm>
                <a:off x="2466975" y="899636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05"/>
              <p:cNvSpPr/>
              <p:nvPr/>
            </p:nvSpPr>
            <p:spPr bwMode="auto">
              <a:xfrm>
                <a:off x="2417763" y="904557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06"/>
              <p:cNvSpPr/>
              <p:nvPr/>
            </p:nvSpPr>
            <p:spPr bwMode="auto">
              <a:xfrm>
                <a:off x="2368550" y="9093200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07"/>
              <p:cNvSpPr/>
              <p:nvPr/>
            </p:nvSpPr>
            <p:spPr bwMode="auto">
              <a:xfrm>
                <a:off x="2320925" y="91424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08"/>
              <p:cNvSpPr/>
              <p:nvPr/>
            </p:nvSpPr>
            <p:spPr bwMode="auto">
              <a:xfrm>
                <a:off x="3443288" y="61690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09"/>
              <p:cNvSpPr/>
              <p:nvPr/>
            </p:nvSpPr>
            <p:spPr bwMode="auto">
              <a:xfrm>
                <a:off x="3394075" y="6218237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1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10"/>
              <p:cNvSpPr/>
              <p:nvPr/>
            </p:nvSpPr>
            <p:spPr bwMode="auto">
              <a:xfrm>
                <a:off x="3344863" y="626586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11"/>
              <p:cNvSpPr/>
              <p:nvPr/>
            </p:nvSpPr>
            <p:spPr bwMode="auto">
              <a:xfrm>
                <a:off x="3297238" y="631507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12"/>
              <p:cNvSpPr/>
              <p:nvPr/>
            </p:nvSpPr>
            <p:spPr bwMode="auto">
              <a:xfrm>
                <a:off x="3248025" y="636428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13"/>
              <p:cNvSpPr/>
              <p:nvPr/>
            </p:nvSpPr>
            <p:spPr bwMode="auto">
              <a:xfrm>
                <a:off x="3198813" y="641191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14"/>
              <p:cNvSpPr/>
              <p:nvPr/>
            </p:nvSpPr>
            <p:spPr bwMode="auto">
              <a:xfrm>
                <a:off x="3151188" y="64611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0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121" name="组合 120"/>
          <p:cNvGrpSpPr/>
          <p:nvPr userDrawn="1"/>
        </p:nvGrpSpPr>
        <p:grpSpPr>
          <a:xfrm flipH="1" flipV="1">
            <a:off x="-2728241" y="-1498601"/>
            <a:ext cx="16460116" cy="10581294"/>
            <a:chOff x="-1585241" y="-1365251"/>
            <a:chExt cx="16460116" cy="10581294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7421563" y="2699733"/>
              <a:ext cx="7453312" cy="6516310"/>
              <a:chOff x="9166225" y="195262"/>
              <a:chExt cx="5265738" cy="4603750"/>
            </a:xfrm>
          </p:grpSpPr>
          <p:sp>
            <p:nvSpPr>
              <p:cNvPr id="10" name="Freeform 5"/>
              <p:cNvSpPr/>
              <p:nvPr/>
            </p:nvSpPr>
            <p:spPr bwMode="auto">
              <a:xfrm>
                <a:off x="10299700" y="1943100"/>
                <a:ext cx="1665288" cy="1892300"/>
              </a:xfrm>
              <a:custGeom>
                <a:avLst/>
                <a:gdLst>
                  <a:gd name="T0" fmla="*/ 930 w 956"/>
                  <a:gd name="T1" fmla="*/ 121 h 1089"/>
                  <a:gd name="T2" fmla="*/ 835 w 956"/>
                  <a:gd name="T3" fmla="*/ 26 h 1089"/>
                  <a:gd name="T4" fmla="*/ 714 w 956"/>
                  <a:gd name="T5" fmla="*/ 147 h 1089"/>
                  <a:gd name="T6" fmla="*/ 383 w 956"/>
                  <a:gd name="T7" fmla="*/ 477 h 1089"/>
                  <a:gd name="T8" fmla="*/ 263 w 956"/>
                  <a:gd name="T9" fmla="*/ 598 h 1089"/>
                  <a:gd name="T10" fmla="*/ 225 w 956"/>
                  <a:gd name="T11" fmla="*/ 560 h 1089"/>
                  <a:gd name="T12" fmla="*/ 526 w 956"/>
                  <a:gd name="T13" fmla="*/ 259 h 1089"/>
                  <a:gd name="T14" fmla="*/ 431 w 956"/>
                  <a:gd name="T15" fmla="*/ 164 h 1089"/>
                  <a:gd name="T16" fmla="*/ 282 w 956"/>
                  <a:gd name="T17" fmla="*/ 341 h 1089"/>
                  <a:gd name="T18" fmla="*/ 460 w 956"/>
                  <a:gd name="T19" fmla="*/ 192 h 1089"/>
                  <a:gd name="T20" fmla="*/ 498 w 956"/>
                  <a:gd name="T21" fmla="*/ 230 h 1089"/>
                  <a:gd name="T22" fmla="*/ 196 w 956"/>
                  <a:gd name="T23" fmla="*/ 532 h 1089"/>
                  <a:gd name="T24" fmla="*/ 196 w 956"/>
                  <a:gd name="T25" fmla="*/ 627 h 1089"/>
                  <a:gd name="T26" fmla="*/ 291 w 956"/>
                  <a:gd name="T27" fmla="*/ 627 h 1089"/>
                  <a:gd name="T28" fmla="*/ 863 w 956"/>
                  <a:gd name="T29" fmla="*/ 55 h 1089"/>
                  <a:gd name="T30" fmla="*/ 901 w 956"/>
                  <a:gd name="T31" fmla="*/ 93 h 1089"/>
                  <a:gd name="T32" fmla="*/ 657 w 956"/>
                  <a:gd name="T33" fmla="*/ 337 h 1089"/>
                  <a:gd name="T34" fmla="*/ 450 w 956"/>
                  <a:gd name="T35" fmla="*/ 544 h 1089"/>
                  <a:gd name="T36" fmla="*/ 19 w 956"/>
                  <a:gd name="T37" fmla="*/ 974 h 1089"/>
                  <a:gd name="T38" fmla="*/ 19 w 956"/>
                  <a:gd name="T39" fmla="*/ 1070 h 1089"/>
                  <a:gd name="T40" fmla="*/ 115 w 956"/>
                  <a:gd name="T41" fmla="*/ 1070 h 1089"/>
                  <a:gd name="T42" fmla="*/ 510 w 956"/>
                  <a:gd name="T43" fmla="*/ 674 h 1089"/>
                  <a:gd name="T44" fmla="*/ 752 w 956"/>
                  <a:gd name="T45" fmla="*/ 432 h 1089"/>
                  <a:gd name="T46" fmla="*/ 787 w 956"/>
                  <a:gd name="T47" fmla="*/ 397 h 1089"/>
                  <a:gd name="T48" fmla="*/ 825 w 956"/>
                  <a:gd name="T49" fmla="*/ 435 h 1089"/>
                  <a:gd name="T50" fmla="*/ 548 w 956"/>
                  <a:gd name="T51" fmla="*/ 712 h 1089"/>
                  <a:gd name="T52" fmla="*/ 462 w 956"/>
                  <a:gd name="T53" fmla="*/ 893 h 1089"/>
                  <a:gd name="T54" fmla="*/ 557 w 956"/>
                  <a:gd name="T55" fmla="*/ 893 h 1089"/>
                  <a:gd name="T56" fmla="*/ 664 w 956"/>
                  <a:gd name="T57" fmla="*/ 758 h 1089"/>
                  <a:gd name="T58" fmla="*/ 529 w 956"/>
                  <a:gd name="T59" fmla="*/ 864 h 1089"/>
                  <a:gd name="T60" fmla="*/ 491 w 956"/>
                  <a:gd name="T61" fmla="*/ 864 h 1089"/>
                  <a:gd name="T62" fmla="*/ 716 w 956"/>
                  <a:gd name="T63" fmla="*/ 601 h 1089"/>
                  <a:gd name="T64" fmla="*/ 854 w 956"/>
                  <a:gd name="T65" fmla="*/ 463 h 1089"/>
                  <a:gd name="T66" fmla="*/ 759 w 956"/>
                  <a:gd name="T67" fmla="*/ 368 h 1089"/>
                  <a:gd name="T68" fmla="*/ 86 w 956"/>
                  <a:gd name="T69" fmla="*/ 1041 h 1089"/>
                  <a:gd name="T70" fmla="*/ 40 w 956"/>
                  <a:gd name="T71" fmla="*/ 1022 h 1089"/>
                  <a:gd name="T72" fmla="*/ 564 w 956"/>
                  <a:gd name="T73" fmla="*/ 487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56" h="1089">
                    <a:moveTo>
                      <a:pt x="564" y="487"/>
                    </a:moveTo>
                    <a:cubicBezTo>
                      <a:pt x="930" y="121"/>
                      <a:pt x="930" y="121"/>
                      <a:pt x="930" y="121"/>
                    </a:cubicBezTo>
                    <a:cubicBezTo>
                      <a:pt x="956" y="95"/>
                      <a:pt x="956" y="52"/>
                      <a:pt x="930" y="26"/>
                    </a:cubicBezTo>
                    <a:cubicBezTo>
                      <a:pt x="903" y="0"/>
                      <a:pt x="861" y="0"/>
                      <a:pt x="835" y="26"/>
                    </a:cubicBezTo>
                    <a:cubicBezTo>
                      <a:pt x="714" y="147"/>
                      <a:pt x="714" y="147"/>
                      <a:pt x="714" y="147"/>
                    </a:cubicBezTo>
                    <a:cubicBezTo>
                      <a:pt x="714" y="147"/>
                      <a:pt x="714" y="147"/>
                      <a:pt x="714" y="147"/>
                    </a:cubicBezTo>
                    <a:cubicBezTo>
                      <a:pt x="518" y="342"/>
                      <a:pt x="518" y="342"/>
                      <a:pt x="518" y="342"/>
                    </a:cubicBezTo>
                    <a:cubicBezTo>
                      <a:pt x="383" y="477"/>
                      <a:pt x="383" y="477"/>
                      <a:pt x="383" y="477"/>
                    </a:cubicBezTo>
                    <a:cubicBezTo>
                      <a:pt x="383" y="477"/>
                      <a:pt x="383" y="477"/>
                      <a:pt x="383" y="477"/>
                    </a:cubicBezTo>
                    <a:cubicBezTo>
                      <a:pt x="263" y="598"/>
                      <a:pt x="263" y="598"/>
                      <a:pt x="263" y="598"/>
                    </a:cubicBezTo>
                    <a:cubicBezTo>
                      <a:pt x="252" y="609"/>
                      <a:pt x="235" y="609"/>
                      <a:pt x="225" y="598"/>
                    </a:cubicBezTo>
                    <a:cubicBezTo>
                      <a:pt x="214" y="588"/>
                      <a:pt x="214" y="571"/>
                      <a:pt x="225" y="560"/>
                    </a:cubicBezTo>
                    <a:cubicBezTo>
                      <a:pt x="382" y="403"/>
                      <a:pt x="382" y="403"/>
                      <a:pt x="382" y="403"/>
                    </a:cubicBezTo>
                    <a:cubicBezTo>
                      <a:pt x="526" y="259"/>
                      <a:pt x="526" y="259"/>
                      <a:pt x="526" y="259"/>
                    </a:cubicBezTo>
                    <a:cubicBezTo>
                      <a:pt x="552" y="232"/>
                      <a:pt x="552" y="190"/>
                      <a:pt x="526" y="164"/>
                    </a:cubicBezTo>
                    <a:cubicBezTo>
                      <a:pt x="500" y="137"/>
                      <a:pt x="457" y="137"/>
                      <a:pt x="431" y="164"/>
                    </a:cubicBezTo>
                    <a:cubicBezTo>
                      <a:pt x="282" y="312"/>
                      <a:pt x="282" y="312"/>
                      <a:pt x="282" y="312"/>
                    </a:cubicBezTo>
                    <a:cubicBezTo>
                      <a:pt x="274" y="320"/>
                      <a:pt x="274" y="333"/>
                      <a:pt x="282" y="341"/>
                    </a:cubicBezTo>
                    <a:cubicBezTo>
                      <a:pt x="290" y="349"/>
                      <a:pt x="303" y="349"/>
                      <a:pt x="311" y="341"/>
                    </a:cubicBezTo>
                    <a:cubicBezTo>
                      <a:pt x="460" y="192"/>
                      <a:pt x="460" y="192"/>
                      <a:pt x="460" y="192"/>
                    </a:cubicBezTo>
                    <a:cubicBezTo>
                      <a:pt x="470" y="182"/>
                      <a:pt x="487" y="182"/>
                      <a:pt x="498" y="192"/>
                    </a:cubicBezTo>
                    <a:cubicBezTo>
                      <a:pt x="508" y="203"/>
                      <a:pt x="508" y="220"/>
                      <a:pt x="498" y="230"/>
                    </a:cubicBezTo>
                    <a:cubicBezTo>
                      <a:pt x="353" y="375"/>
                      <a:pt x="353" y="375"/>
                      <a:pt x="353" y="375"/>
                    </a:cubicBezTo>
                    <a:cubicBezTo>
                      <a:pt x="196" y="532"/>
                      <a:pt x="196" y="532"/>
                      <a:pt x="196" y="532"/>
                    </a:cubicBezTo>
                    <a:cubicBezTo>
                      <a:pt x="183" y="544"/>
                      <a:pt x="176" y="561"/>
                      <a:pt x="176" y="579"/>
                    </a:cubicBezTo>
                    <a:cubicBezTo>
                      <a:pt x="176" y="597"/>
                      <a:pt x="183" y="614"/>
                      <a:pt x="196" y="627"/>
                    </a:cubicBezTo>
                    <a:cubicBezTo>
                      <a:pt x="209" y="640"/>
                      <a:pt x="226" y="646"/>
                      <a:pt x="244" y="646"/>
                    </a:cubicBezTo>
                    <a:cubicBezTo>
                      <a:pt x="261" y="646"/>
                      <a:pt x="278" y="640"/>
                      <a:pt x="291" y="627"/>
                    </a:cubicBezTo>
                    <a:cubicBezTo>
                      <a:pt x="482" y="436"/>
                      <a:pt x="482" y="436"/>
                      <a:pt x="482" y="436"/>
                    </a:cubicBezTo>
                    <a:cubicBezTo>
                      <a:pt x="863" y="55"/>
                      <a:pt x="863" y="55"/>
                      <a:pt x="863" y="55"/>
                    </a:cubicBezTo>
                    <a:cubicBezTo>
                      <a:pt x="874" y="44"/>
                      <a:pt x="891" y="44"/>
                      <a:pt x="901" y="55"/>
                    </a:cubicBezTo>
                    <a:cubicBezTo>
                      <a:pt x="912" y="65"/>
                      <a:pt x="912" y="82"/>
                      <a:pt x="901" y="93"/>
                    </a:cubicBezTo>
                    <a:cubicBezTo>
                      <a:pt x="657" y="337"/>
                      <a:pt x="657" y="337"/>
                      <a:pt x="657" y="337"/>
                    </a:cubicBezTo>
                    <a:cubicBezTo>
                      <a:pt x="657" y="337"/>
                      <a:pt x="657" y="337"/>
                      <a:pt x="657" y="337"/>
                    </a:cubicBezTo>
                    <a:cubicBezTo>
                      <a:pt x="571" y="422"/>
                      <a:pt x="571" y="422"/>
                      <a:pt x="571" y="422"/>
                    </a:cubicBezTo>
                    <a:cubicBezTo>
                      <a:pt x="450" y="544"/>
                      <a:pt x="450" y="544"/>
                      <a:pt x="450" y="544"/>
                    </a:cubicBezTo>
                    <a:cubicBezTo>
                      <a:pt x="450" y="544"/>
                      <a:pt x="450" y="544"/>
                      <a:pt x="450" y="544"/>
                    </a:cubicBezTo>
                    <a:cubicBezTo>
                      <a:pt x="19" y="974"/>
                      <a:pt x="19" y="974"/>
                      <a:pt x="19" y="974"/>
                    </a:cubicBezTo>
                    <a:cubicBezTo>
                      <a:pt x="7" y="987"/>
                      <a:pt x="0" y="1004"/>
                      <a:pt x="0" y="1022"/>
                    </a:cubicBezTo>
                    <a:cubicBezTo>
                      <a:pt x="0" y="1040"/>
                      <a:pt x="7" y="1057"/>
                      <a:pt x="19" y="1070"/>
                    </a:cubicBezTo>
                    <a:cubicBezTo>
                      <a:pt x="33" y="1083"/>
                      <a:pt x="50" y="1089"/>
                      <a:pt x="67" y="1089"/>
                    </a:cubicBezTo>
                    <a:cubicBezTo>
                      <a:pt x="84" y="1089"/>
                      <a:pt x="102" y="1083"/>
                      <a:pt x="115" y="1070"/>
                    </a:cubicBezTo>
                    <a:cubicBezTo>
                      <a:pt x="510" y="674"/>
                      <a:pt x="510" y="674"/>
                      <a:pt x="510" y="674"/>
                    </a:cubicBezTo>
                    <a:cubicBezTo>
                      <a:pt x="510" y="674"/>
                      <a:pt x="510" y="674"/>
                      <a:pt x="510" y="674"/>
                    </a:cubicBezTo>
                    <a:cubicBezTo>
                      <a:pt x="667" y="517"/>
                      <a:pt x="667" y="517"/>
                      <a:pt x="667" y="517"/>
                    </a:cubicBezTo>
                    <a:cubicBezTo>
                      <a:pt x="752" y="432"/>
                      <a:pt x="752" y="432"/>
                      <a:pt x="752" y="432"/>
                    </a:cubicBezTo>
                    <a:cubicBezTo>
                      <a:pt x="752" y="432"/>
                      <a:pt x="752" y="432"/>
                      <a:pt x="752" y="432"/>
                    </a:cubicBezTo>
                    <a:cubicBezTo>
                      <a:pt x="787" y="397"/>
                      <a:pt x="787" y="397"/>
                      <a:pt x="787" y="397"/>
                    </a:cubicBezTo>
                    <a:cubicBezTo>
                      <a:pt x="798" y="386"/>
                      <a:pt x="815" y="386"/>
                      <a:pt x="825" y="397"/>
                    </a:cubicBezTo>
                    <a:cubicBezTo>
                      <a:pt x="836" y="407"/>
                      <a:pt x="836" y="424"/>
                      <a:pt x="825" y="435"/>
                    </a:cubicBezTo>
                    <a:cubicBezTo>
                      <a:pt x="548" y="712"/>
                      <a:pt x="548" y="712"/>
                      <a:pt x="548" y="712"/>
                    </a:cubicBezTo>
                    <a:cubicBezTo>
                      <a:pt x="548" y="712"/>
                      <a:pt x="548" y="712"/>
                      <a:pt x="548" y="712"/>
                    </a:cubicBezTo>
                    <a:cubicBezTo>
                      <a:pt x="462" y="798"/>
                      <a:pt x="462" y="798"/>
                      <a:pt x="462" y="798"/>
                    </a:cubicBezTo>
                    <a:cubicBezTo>
                      <a:pt x="436" y="824"/>
                      <a:pt x="436" y="867"/>
                      <a:pt x="462" y="893"/>
                    </a:cubicBezTo>
                    <a:cubicBezTo>
                      <a:pt x="475" y="906"/>
                      <a:pt x="492" y="913"/>
                      <a:pt x="510" y="913"/>
                    </a:cubicBezTo>
                    <a:cubicBezTo>
                      <a:pt x="528" y="913"/>
                      <a:pt x="545" y="906"/>
                      <a:pt x="557" y="893"/>
                    </a:cubicBezTo>
                    <a:cubicBezTo>
                      <a:pt x="664" y="787"/>
                      <a:pt x="664" y="787"/>
                      <a:pt x="664" y="787"/>
                    </a:cubicBezTo>
                    <a:cubicBezTo>
                      <a:pt x="672" y="779"/>
                      <a:pt x="672" y="766"/>
                      <a:pt x="664" y="758"/>
                    </a:cubicBezTo>
                    <a:cubicBezTo>
                      <a:pt x="656" y="750"/>
                      <a:pt x="643" y="750"/>
                      <a:pt x="635" y="758"/>
                    </a:cubicBezTo>
                    <a:cubicBezTo>
                      <a:pt x="529" y="864"/>
                      <a:pt x="529" y="864"/>
                      <a:pt x="529" y="864"/>
                    </a:cubicBezTo>
                    <a:cubicBezTo>
                      <a:pt x="524" y="869"/>
                      <a:pt x="517" y="872"/>
                      <a:pt x="510" y="872"/>
                    </a:cubicBezTo>
                    <a:cubicBezTo>
                      <a:pt x="503" y="872"/>
                      <a:pt x="496" y="869"/>
                      <a:pt x="491" y="864"/>
                    </a:cubicBezTo>
                    <a:cubicBezTo>
                      <a:pt x="480" y="854"/>
                      <a:pt x="480" y="837"/>
                      <a:pt x="491" y="826"/>
                    </a:cubicBezTo>
                    <a:cubicBezTo>
                      <a:pt x="716" y="601"/>
                      <a:pt x="716" y="601"/>
                      <a:pt x="716" y="601"/>
                    </a:cubicBezTo>
                    <a:cubicBezTo>
                      <a:pt x="716" y="601"/>
                      <a:pt x="716" y="601"/>
                      <a:pt x="716" y="601"/>
                    </a:cubicBezTo>
                    <a:cubicBezTo>
                      <a:pt x="854" y="463"/>
                      <a:pt x="854" y="463"/>
                      <a:pt x="854" y="463"/>
                    </a:cubicBezTo>
                    <a:cubicBezTo>
                      <a:pt x="880" y="437"/>
                      <a:pt x="880" y="394"/>
                      <a:pt x="854" y="368"/>
                    </a:cubicBezTo>
                    <a:cubicBezTo>
                      <a:pt x="828" y="342"/>
                      <a:pt x="785" y="342"/>
                      <a:pt x="759" y="368"/>
                    </a:cubicBezTo>
                    <a:cubicBezTo>
                      <a:pt x="620" y="507"/>
                      <a:pt x="620" y="507"/>
                      <a:pt x="620" y="507"/>
                    </a:cubicBezTo>
                    <a:cubicBezTo>
                      <a:pt x="86" y="1041"/>
                      <a:pt x="86" y="1041"/>
                      <a:pt x="86" y="1041"/>
                    </a:cubicBezTo>
                    <a:cubicBezTo>
                      <a:pt x="76" y="1051"/>
                      <a:pt x="59" y="1051"/>
                      <a:pt x="48" y="1041"/>
                    </a:cubicBezTo>
                    <a:cubicBezTo>
                      <a:pt x="43" y="1036"/>
                      <a:pt x="40" y="1029"/>
                      <a:pt x="40" y="1022"/>
                    </a:cubicBezTo>
                    <a:cubicBezTo>
                      <a:pt x="40" y="1015"/>
                      <a:pt x="43" y="1008"/>
                      <a:pt x="48" y="1003"/>
                    </a:cubicBezTo>
                    <a:cubicBezTo>
                      <a:pt x="564" y="487"/>
                      <a:pt x="564" y="487"/>
                      <a:pt x="564" y="487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9166225" y="3451225"/>
                <a:ext cx="1031875" cy="1031875"/>
              </a:xfrm>
              <a:custGeom>
                <a:avLst/>
                <a:gdLst>
                  <a:gd name="T0" fmla="*/ 67 w 592"/>
                  <a:gd name="T1" fmla="*/ 593 h 593"/>
                  <a:gd name="T2" fmla="*/ 19 w 592"/>
                  <a:gd name="T3" fmla="*/ 573 h 593"/>
                  <a:gd name="T4" fmla="*/ 0 w 592"/>
                  <a:gd name="T5" fmla="*/ 525 h 593"/>
                  <a:gd name="T6" fmla="*/ 19 w 592"/>
                  <a:gd name="T7" fmla="*/ 478 h 593"/>
                  <a:gd name="T8" fmla="*/ 470 w 592"/>
                  <a:gd name="T9" fmla="*/ 27 h 593"/>
                  <a:gd name="T10" fmla="*/ 566 w 592"/>
                  <a:gd name="T11" fmla="*/ 27 h 593"/>
                  <a:gd name="T12" fmla="*/ 566 w 592"/>
                  <a:gd name="T13" fmla="*/ 122 h 593"/>
                  <a:gd name="T14" fmla="*/ 115 w 592"/>
                  <a:gd name="T15" fmla="*/ 573 h 593"/>
                  <a:gd name="T16" fmla="*/ 67 w 592"/>
                  <a:gd name="T17" fmla="*/ 593 h 593"/>
                  <a:gd name="T18" fmla="*/ 518 w 592"/>
                  <a:gd name="T19" fmla="*/ 47 h 593"/>
                  <a:gd name="T20" fmla="*/ 499 w 592"/>
                  <a:gd name="T21" fmla="*/ 55 h 593"/>
                  <a:gd name="T22" fmla="*/ 48 w 592"/>
                  <a:gd name="T23" fmla="*/ 506 h 593"/>
                  <a:gd name="T24" fmla="*/ 40 w 592"/>
                  <a:gd name="T25" fmla="*/ 525 h 593"/>
                  <a:gd name="T26" fmla="*/ 48 w 592"/>
                  <a:gd name="T27" fmla="*/ 544 h 593"/>
                  <a:gd name="T28" fmla="*/ 67 w 592"/>
                  <a:gd name="T29" fmla="*/ 552 h 593"/>
                  <a:gd name="T30" fmla="*/ 86 w 592"/>
                  <a:gd name="T31" fmla="*/ 544 h 593"/>
                  <a:gd name="T32" fmla="*/ 537 w 592"/>
                  <a:gd name="T33" fmla="*/ 93 h 593"/>
                  <a:gd name="T34" fmla="*/ 537 w 592"/>
                  <a:gd name="T35" fmla="*/ 55 h 593"/>
                  <a:gd name="T36" fmla="*/ 518 w 592"/>
                  <a:gd name="T37" fmla="*/ 47 h 593"/>
                  <a:gd name="T38" fmla="*/ 551 w 592"/>
                  <a:gd name="T39" fmla="*/ 108 h 593"/>
                  <a:gd name="T40" fmla="*/ 551 w 592"/>
                  <a:gd name="T41" fmla="*/ 10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3">
                    <a:moveTo>
                      <a:pt x="67" y="593"/>
                    </a:moveTo>
                    <a:cubicBezTo>
                      <a:pt x="49" y="593"/>
                      <a:pt x="32" y="586"/>
                      <a:pt x="19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1"/>
                      <a:pt x="19" y="478"/>
                    </a:cubicBezTo>
                    <a:cubicBezTo>
                      <a:pt x="470" y="27"/>
                      <a:pt x="470" y="27"/>
                      <a:pt x="470" y="27"/>
                    </a:cubicBezTo>
                    <a:cubicBezTo>
                      <a:pt x="497" y="0"/>
                      <a:pt x="539" y="0"/>
                      <a:pt x="566" y="27"/>
                    </a:cubicBezTo>
                    <a:cubicBezTo>
                      <a:pt x="592" y="53"/>
                      <a:pt x="592" y="96"/>
                      <a:pt x="566" y="122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6"/>
                      <a:pt x="85" y="593"/>
                      <a:pt x="67" y="593"/>
                    </a:cubicBezTo>
                    <a:close/>
                    <a:moveTo>
                      <a:pt x="518" y="47"/>
                    </a:moveTo>
                    <a:cubicBezTo>
                      <a:pt x="511" y="47"/>
                      <a:pt x="504" y="50"/>
                      <a:pt x="499" y="55"/>
                    </a:cubicBezTo>
                    <a:cubicBezTo>
                      <a:pt x="48" y="506"/>
                      <a:pt x="48" y="506"/>
                      <a:pt x="48" y="506"/>
                    </a:cubicBezTo>
                    <a:cubicBezTo>
                      <a:pt x="43" y="511"/>
                      <a:pt x="40" y="518"/>
                      <a:pt x="40" y="525"/>
                    </a:cubicBezTo>
                    <a:cubicBezTo>
                      <a:pt x="40" y="533"/>
                      <a:pt x="43" y="539"/>
                      <a:pt x="48" y="544"/>
                    </a:cubicBezTo>
                    <a:cubicBezTo>
                      <a:pt x="53" y="549"/>
                      <a:pt x="60" y="552"/>
                      <a:pt x="67" y="552"/>
                    </a:cubicBezTo>
                    <a:cubicBezTo>
                      <a:pt x="74" y="552"/>
                      <a:pt x="81" y="549"/>
                      <a:pt x="86" y="544"/>
                    </a:cubicBezTo>
                    <a:cubicBezTo>
                      <a:pt x="537" y="93"/>
                      <a:pt x="537" y="93"/>
                      <a:pt x="537" y="93"/>
                    </a:cubicBezTo>
                    <a:cubicBezTo>
                      <a:pt x="548" y="83"/>
                      <a:pt x="548" y="66"/>
                      <a:pt x="537" y="55"/>
                    </a:cubicBezTo>
                    <a:cubicBezTo>
                      <a:pt x="532" y="50"/>
                      <a:pt x="525" y="47"/>
                      <a:pt x="518" y="47"/>
                    </a:cubicBezTo>
                    <a:close/>
                    <a:moveTo>
                      <a:pt x="551" y="108"/>
                    </a:moveTo>
                    <a:cubicBezTo>
                      <a:pt x="551" y="108"/>
                      <a:pt x="551" y="108"/>
                      <a:pt x="551" y="10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7"/>
              <p:cNvSpPr>
                <a:spLocks noEditPoints="1"/>
              </p:cNvSpPr>
              <p:nvPr/>
            </p:nvSpPr>
            <p:spPr bwMode="auto">
              <a:xfrm>
                <a:off x="13400088" y="195262"/>
                <a:ext cx="1031875" cy="1030288"/>
              </a:xfrm>
              <a:custGeom>
                <a:avLst/>
                <a:gdLst>
                  <a:gd name="T0" fmla="*/ 67 w 592"/>
                  <a:gd name="T1" fmla="*/ 593 h 593"/>
                  <a:gd name="T2" fmla="*/ 20 w 592"/>
                  <a:gd name="T3" fmla="*/ 573 h 593"/>
                  <a:gd name="T4" fmla="*/ 0 w 592"/>
                  <a:gd name="T5" fmla="*/ 525 h 593"/>
                  <a:gd name="T6" fmla="*/ 20 w 592"/>
                  <a:gd name="T7" fmla="*/ 478 h 593"/>
                  <a:gd name="T8" fmla="*/ 471 w 592"/>
                  <a:gd name="T9" fmla="*/ 27 h 593"/>
                  <a:gd name="T10" fmla="*/ 566 w 592"/>
                  <a:gd name="T11" fmla="*/ 27 h 593"/>
                  <a:gd name="T12" fmla="*/ 566 w 592"/>
                  <a:gd name="T13" fmla="*/ 122 h 593"/>
                  <a:gd name="T14" fmla="*/ 115 w 592"/>
                  <a:gd name="T15" fmla="*/ 573 h 593"/>
                  <a:gd name="T16" fmla="*/ 67 w 592"/>
                  <a:gd name="T17" fmla="*/ 593 h 593"/>
                  <a:gd name="T18" fmla="*/ 519 w 592"/>
                  <a:gd name="T19" fmla="*/ 47 h 593"/>
                  <a:gd name="T20" fmla="*/ 500 w 592"/>
                  <a:gd name="T21" fmla="*/ 55 h 593"/>
                  <a:gd name="T22" fmla="*/ 49 w 592"/>
                  <a:gd name="T23" fmla="*/ 506 h 593"/>
                  <a:gd name="T24" fmla="*/ 41 w 592"/>
                  <a:gd name="T25" fmla="*/ 525 h 593"/>
                  <a:gd name="T26" fmla="*/ 49 w 592"/>
                  <a:gd name="T27" fmla="*/ 544 h 593"/>
                  <a:gd name="T28" fmla="*/ 67 w 592"/>
                  <a:gd name="T29" fmla="*/ 552 h 593"/>
                  <a:gd name="T30" fmla="*/ 86 w 592"/>
                  <a:gd name="T31" fmla="*/ 544 h 593"/>
                  <a:gd name="T32" fmla="*/ 538 w 592"/>
                  <a:gd name="T33" fmla="*/ 93 h 593"/>
                  <a:gd name="T34" fmla="*/ 538 w 592"/>
                  <a:gd name="T35" fmla="*/ 55 h 593"/>
                  <a:gd name="T36" fmla="*/ 519 w 592"/>
                  <a:gd name="T37" fmla="*/ 47 h 593"/>
                  <a:gd name="T38" fmla="*/ 552 w 592"/>
                  <a:gd name="T39" fmla="*/ 108 h 593"/>
                  <a:gd name="T40" fmla="*/ 552 w 592"/>
                  <a:gd name="T41" fmla="*/ 10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3">
                    <a:moveTo>
                      <a:pt x="67" y="593"/>
                    </a:moveTo>
                    <a:cubicBezTo>
                      <a:pt x="49" y="593"/>
                      <a:pt x="33" y="586"/>
                      <a:pt x="20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8"/>
                    </a:cubicBezTo>
                    <a:cubicBezTo>
                      <a:pt x="471" y="27"/>
                      <a:pt x="471" y="27"/>
                      <a:pt x="471" y="27"/>
                    </a:cubicBezTo>
                    <a:cubicBezTo>
                      <a:pt x="497" y="0"/>
                      <a:pt x="540" y="0"/>
                      <a:pt x="566" y="27"/>
                    </a:cubicBezTo>
                    <a:cubicBezTo>
                      <a:pt x="592" y="53"/>
                      <a:pt x="592" y="96"/>
                      <a:pt x="566" y="122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6"/>
                      <a:pt x="85" y="593"/>
                      <a:pt x="67" y="593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50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3" y="511"/>
                      <a:pt x="41" y="518"/>
                      <a:pt x="41" y="525"/>
                    </a:cubicBezTo>
                    <a:cubicBezTo>
                      <a:pt x="41" y="533"/>
                      <a:pt x="43" y="539"/>
                      <a:pt x="49" y="544"/>
                    </a:cubicBezTo>
                    <a:cubicBezTo>
                      <a:pt x="54" y="549"/>
                      <a:pt x="60" y="552"/>
                      <a:pt x="67" y="552"/>
                    </a:cubicBezTo>
                    <a:cubicBezTo>
                      <a:pt x="75" y="552"/>
                      <a:pt x="81" y="549"/>
                      <a:pt x="86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3"/>
                      <a:pt x="548" y="66"/>
                      <a:pt x="538" y="55"/>
                    </a:cubicBezTo>
                    <a:cubicBezTo>
                      <a:pt x="532" y="50"/>
                      <a:pt x="525" y="47"/>
                      <a:pt x="519" y="47"/>
                    </a:cubicBezTo>
                    <a:close/>
                    <a:moveTo>
                      <a:pt x="552" y="108"/>
                    </a:moveTo>
                    <a:cubicBezTo>
                      <a:pt x="552" y="108"/>
                      <a:pt x="552" y="108"/>
                      <a:pt x="552" y="10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/>
              <p:nvPr/>
            </p:nvSpPr>
            <p:spPr bwMode="auto">
              <a:xfrm>
                <a:off x="11841163" y="1271587"/>
                <a:ext cx="1528763" cy="1574800"/>
              </a:xfrm>
              <a:custGeom>
                <a:avLst/>
                <a:gdLst>
                  <a:gd name="T0" fmla="*/ 20 w 878"/>
                  <a:gd name="T1" fmla="*/ 719 h 906"/>
                  <a:gd name="T2" fmla="*/ 405 w 878"/>
                  <a:gd name="T3" fmla="*/ 429 h 906"/>
                  <a:gd name="T4" fmla="*/ 813 w 878"/>
                  <a:gd name="T5" fmla="*/ 59 h 906"/>
                  <a:gd name="T6" fmla="*/ 569 w 878"/>
                  <a:gd name="T7" fmla="*/ 340 h 906"/>
                  <a:gd name="T8" fmla="*/ 118 w 878"/>
                  <a:gd name="T9" fmla="*/ 792 h 906"/>
                  <a:gd name="T10" fmla="*/ 166 w 878"/>
                  <a:gd name="T11" fmla="*/ 906 h 906"/>
                  <a:gd name="T12" fmla="*/ 763 w 878"/>
                  <a:gd name="T13" fmla="*/ 337 h 906"/>
                  <a:gd name="T14" fmla="*/ 785 w 878"/>
                  <a:gd name="T15" fmla="*/ 315 h 906"/>
                  <a:gd name="T16" fmla="*/ 823 w 878"/>
                  <a:gd name="T17" fmla="*/ 315 h 906"/>
                  <a:gd name="T18" fmla="*/ 471 w 878"/>
                  <a:gd name="T19" fmla="*/ 705 h 906"/>
                  <a:gd name="T20" fmla="*/ 443 w 878"/>
                  <a:gd name="T21" fmla="*/ 733 h 906"/>
                  <a:gd name="T22" fmla="*/ 443 w 878"/>
                  <a:gd name="T23" fmla="*/ 828 h 906"/>
                  <a:gd name="T24" fmla="*/ 538 w 878"/>
                  <a:gd name="T25" fmla="*/ 828 h 906"/>
                  <a:gd name="T26" fmla="*/ 709 w 878"/>
                  <a:gd name="T27" fmla="*/ 628 h 906"/>
                  <a:gd name="T28" fmla="*/ 509 w 878"/>
                  <a:gd name="T29" fmla="*/ 800 h 906"/>
                  <a:gd name="T30" fmla="*/ 471 w 878"/>
                  <a:gd name="T31" fmla="*/ 762 h 906"/>
                  <a:gd name="T32" fmla="*/ 852 w 878"/>
                  <a:gd name="T33" fmla="*/ 381 h 906"/>
                  <a:gd name="T34" fmla="*/ 804 w 878"/>
                  <a:gd name="T35" fmla="*/ 266 h 906"/>
                  <a:gd name="T36" fmla="*/ 305 w 878"/>
                  <a:gd name="T37" fmla="*/ 737 h 906"/>
                  <a:gd name="T38" fmla="*/ 185 w 878"/>
                  <a:gd name="T39" fmla="*/ 858 h 906"/>
                  <a:gd name="T40" fmla="*/ 147 w 878"/>
                  <a:gd name="T41" fmla="*/ 858 h 906"/>
                  <a:gd name="T42" fmla="*/ 391 w 878"/>
                  <a:gd name="T43" fmla="*/ 576 h 906"/>
                  <a:gd name="T44" fmla="*/ 861 w 878"/>
                  <a:gd name="T45" fmla="*/ 78 h 906"/>
                  <a:gd name="T46" fmla="*/ 794 w 878"/>
                  <a:gd name="T47" fmla="*/ 10 h 906"/>
                  <a:gd name="T48" fmla="*/ 295 w 878"/>
                  <a:gd name="T49" fmla="*/ 481 h 906"/>
                  <a:gd name="T50" fmla="*/ 86 w 878"/>
                  <a:gd name="T51" fmla="*/ 690 h 906"/>
                  <a:gd name="T52" fmla="*/ 41 w 878"/>
                  <a:gd name="T53" fmla="*/ 671 h 906"/>
                  <a:gd name="T54" fmla="*/ 134 w 878"/>
                  <a:gd name="T55" fmla="*/ 566 h 906"/>
                  <a:gd name="T56" fmla="*/ 585 w 878"/>
                  <a:gd name="T57" fmla="*/ 115 h 906"/>
                  <a:gd name="T58" fmla="*/ 538 w 878"/>
                  <a:gd name="T59" fmla="*/ 0 h 906"/>
                  <a:gd name="T60" fmla="*/ 244 w 878"/>
                  <a:gd name="T61" fmla="*/ 266 h 906"/>
                  <a:gd name="T62" fmla="*/ 273 w 878"/>
                  <a:gd name="T63" fmla="*/ 295 h 906"/>
                  <a:gd name="T64" fmla="*/ 557 w 878"/>
                  <a:gd name="T65" fmla="*/ 49 h 906"/>
                  <a:gd name="T66" fmla="*/ 471 w 878"/>
                  <a:gd name="T67" fmla="*/ 172 h 906"/>
                  <a:gd name="T68" fmla="*/ 213 w 878"/>
                  <a:gd name="T69" fmla="*/ 430 h 906"/>
                  <a:gd name="T70" fmla="*/ 106 w 878"/>
                  <a:gd name="T71" fmla="*/ 538 h 906"/>
                  <a:gd name="T72" fmla="*/ 0 w 878"/>
                  <a:gd name="T73" fmla="*/ 671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06">
                    <a:moveTo>
                      <a:pt x="0" y="671"/>
                    </a:moveTo>
                    <a:cubicBezTo>
                      <a:pt x="0" y="689"/>
                      <a:pt x="7" y="706"/>
                      <a:pt x="20" y="719"/>
                    </a:cubicBezTo>
                    <a:cubicBezTo>
                      <a:pt x="46" y="745"/>
                      <a:pt x="89" y="745"/>
                      <a:pt x="115" y="719"/>
                    </a:cubicBezTo>
                    <a:cubicBezTo>
                      <a:pt x="405" y="429"/>
                      <a:pt x="405" y="429"/>
                      <a:pt x="405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6" y="48"/>
                      <a:pt x="803" y="48"/>
                      <a:pt x="813" y="59"/>
                    </a:cubicBezTo>
                    <a:cubicBezTo>
                      <a:pt x="823" y="69"/>
                      <a:pt x="823" y="86"/>
                      <a:pt x="813" y="97"/>
                    </a:cubicBezTo>
                    <a:cubicBezTo>
                      <a:pt x="569" y="340"/>
                      <a:pt x="569" y="340"/>
                      <a:pt x="569" y="340"/>
                    </a:cubicBezTo>
                    <a:cubicBezTo>
                      <a:pt x="362" y="548"/>
                      <a:pt x="362" y="548"/>
                      <a:pt x="362" y="548"/>
                    </a:cubicBezTo>
                    <a:cubicBezTo>
                      <a:pt x="118" y="792"/>
                      <a:pt x="118" y="792"/>
                      <a:pt x="118" y="792"/>
                    </a:cubicBezTo>
                    <a:cubicBezTo>
                      <a:pt x="92" y="818"/>
                      <a:pt x="92" y="860"/>
                      <a:pt x="118" y="887"/>
                    </a:cubicBezTo>
                    <a:cubicBezTo>
                      <a:pt x="131" y="899"/>
                      <a:pt x="148" y="906"/>
                      <a:pt x="166" y="906"/>
                    </a:cubicBezTo>
                    <a:cubicBezTo>
                      <a:pt x="184" y="906"/>
                      <a:pt x="201" y="899"/>
                      <a:pt x="312" y="788"/>
                    </a:cubicBezTo>
                    <a:cubicBezTo>
                      <a:pt x="763" y="337"/>
                      <a:pt x="763" y="337"/>
                      <a:pt x="763" y="33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7" y="307"/>
                      <a:pt x="804" y="307"/>
                    </a:cubicBezTo>
                    <a:cubicBezTo>
                      <a:pt x="811" y="307"/>
                      <a:pt x="818" y="310"/>
                      <a:pt x="823" y="315"/>
                    </a:cubicBezTo>
                    <a:cubicBezTo>
                      <a:pt x="834" y="325"/>
                      <a:pt x="834" y="342"/>
                      <a:pt x="823" y="353"/>
                    </a:cubicBezTo>
                    <a:cubicBezTo>
                      <a:pt x="471" y="705"/>
                      <a:pt x="471" y="705"/>
                      <a:pt x="471" y="705"/>
                    </a:cubicBezTo>
                    <a:cubicBezTo>
                      <a:pt x="471" y="705"/>
                      <a:pt x="471" y="705"/>
                      <a:pt x="471" y="705"/>
                    </a:cubicBezTo>
                    <a:cubicBezTo>
                      <a:pt x="443" y="733"/>
                      <a:pt x="443" y="733"/>
                      <a:pt x="443" y="733"/>
                    </a:cubicBezTo>
                    <a:cubicBezTo>
                      <a:pt x="430" y="746"/>
                      <a:pt x="423" y="763"/>
                      <a:pt x="423" y="781"/>
                    </a:cubicBezTo>
                    <a:cubicBezTo>
                      <a:pt x="423" y="799"/>
                      <a:pt x="430" y="815"/>
                      <a:pt x="443" y="828"/>
                    </a:cubicBezTo>
                    <a:cubicBezTo>
                      <a:pt x="456" y="841"/>
                      <a:pt x="472" y="848"/>
                      <a:pt x="490" y="848"/>
                    </a:cubicBezTo>
                    <a:cubicBezTo>
                      <a:pt x="508" y="848"/>
                      <a:pt x="525" y="841"/>
                      <a:pt x="538" y="828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9" y="620"/>
                      <a:pt x="681" y="628"/>
                    </a:cubicBezTo>
                    <a:cubicBezTo>
                      <a:pt x="509" y="800"/>
                      <a:pt x="509" y="800"/>
                      <a:pt x="509" y="800"/>
                    </a:cubicBezTo>
                    <a:cubicBezTo>
                      <a:pt x="499" y="810"/>
                      <a:pt x="482" y="810"/>
                      <a:pt x="471" y="800"/>
                    </a:cubicBezTo>
                    <a:cubicBezTo>
                      <a:pt x="461" y="789"/>
                      <a:pt x="461" y="772"/>
                      <a:pt x="471" y="762"/>
                    </a:cubicBezTo>
                    <a:cubicBezTo>
                      <a:pt x="824" y="409"/>
                      <a:pt x="824" y="409"/>
                      <a:pt x="824" y="409"/>
                    </a:cubicBezTo>
                    <a:cubicBezTo>
                      <a:pt x="852" y="381"/>
                      <a:pt x="852" y="381"/>
                      <a:pt x="852" y="381"/>
                    </a:cubicBezTo>
                    <a:cubicBezTo>
                      <a:pt x="878" y="355"/>
                      <a:pt x="878" y="312"/>
                      <a:pt x="852" y="286"/>
                    </a:cubicBezTo>
                    <a:cubicBezTo>
                      <a:pt x="839" y="273"/>
                      <a:pt x="822" y="266"/>
                      <a:pt x="804" y="266"/>
                    </a:cubicBezTo>
                    <a:cubicBezTo>
                      <a:pt x="786" y="266"/>
                      <a:pt x="769" y="273"/>
                      <a:pt x="757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5" y="858"/>
                      <a:pt x="185" y="858"/>
                      <a:pt x="185" y="858"/>
                    </a:cubicBezTo>
                    <a:cubicBezTo>
                      <a:pt x="180" y="863"/>
                      <a:pt x="173" y="866"/>
                      <a:pt x="166" y="866"/>
                    </a:cubicBezTo>
                    <a:cubicBezTo>
                      <a:pt x="158" y="866"/>
                      <a:pt x="152" y="863"/>
                      <a:pt x="147" y="858"/>
                    </a:cubicBezTo>
                    <a:cubicBezTo>
                      <a:pt x="136" y="848"/>
                      <a:pt x="136" y="831"/>
                      <a:pt x="147" y="820"/>
                    </a:cubicBezTo>
                    <a:cubicBezTo>
                      <a:pt x="391" y="576"/>
                      <a:pt x="391" y="576"/>
                      <a:pt x="391" y="576"/>
                    </a:cubicBezTo>
                    <a:cubicBezTo>
                      <a:pt x="842" y="125"/>
                      <a:pt x="842" y="125"/>
                      <a:pt x="842" y="125"/>
                    </a:cubicBezTo>
                    <a:cubicBezTo>
                      <a:pt x="854" y="112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2" y="30"/>
                    </a:cubicBezTo>
                    <a:cubicBezTo>
                      <a:pt x="829" y="17"/>
                      <a:pt x="811" y="10"/>
                      <a:pt x="794" y="10"/>
                    </a:cubicBezTo>
                    <a:cubicBezTo>
                      <a:pt x="777" y="10"/>
                      <a:pt x="760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6" y="700"/>
                      <a:pt x="59" y="700"/>
                      <a:pt x="49" y="690"/>
                    </a:cubicBezTo>
                    <a:cubicBezTo>
                      <a:pt x="43" y="685"/>
                      <a:pt x="41" y="678"/>
                      <a:pt x="41" y="671"/>
                    </a:cubicBezTo>
                    <a:cubicBezTo>
                      <a:pt x="41" y="664"/>
                      <a:pt x="43" y="657"/>
                      <a:pt x="49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2" y="89"/>
                      <a:pt x="612" y="46"/>
                      <a:pt x="585" y="20"/>
                    </a:cubicBezTo>
                    <a:cubicBezTo>
                      <a:pt x="573" y="7"/>
                      <a:pt x="556" y="0"/>
                      <a:pt x="538" y="0"/>
                    </a:cubicBezTo>
                    <a:cubicBezTo>
                      <a:pt x="520" y="0"/>
                      <a:pt x="503" y="7"/>
                      <a:pt x="490" y="20"/>
                    </a:cubicBezTo>
                    <a:cubicBezTo>
                      <a:pt x="244" y="266"/>
                      <a:pt x="244" y="266"/>
                      <a:pt x="244" y="266"/>
                    </a:cubicBezTo>
                    <a:cubicBezTo>
                      <a:pt x="236" y="274"/>
                      <a:pt x="236" y="287"/>
                      <a:pt x="244" y="295"/>
                    </a:cubicBezTo>
                    <a:cubicBezTo>
                      <a:pt x="252" y="303"/>
                      <a:pt x="265" y="303"/>
                      <a:pt x="273" y="295"/>
                    </a:cubicBezTo>
                    <a:cubicBezTo>
                      <a:pt x="519" y="49"/>
                      <a:pt x="519" y="49"/>
                      <a:pt x="519" y="49"/>
                    </a:cubicBezTo>
                    <a:cubicBezTo>
                      <a:pt x="529" y="38"/>
                      <a:pt x="546" y="38"/>
                      <a:pt x="557" y="49"/>
                    </a:cubicBezTo>
                    <a:cubicBezTo>
                      <a:pt x="567" y="59"/>
                      <a:pt x="567" y="76"/>
                      <a:pt x="557" y="86"/>
                    </a:cubicBezTo>
                    <a:cubicBezTo>
                      <a:pt x="471" y="172"/>
                      <a:pt x="471" y="172"/>
                      <a:pt x="471" y="172"/>
                    </a:cubicBezTo>
                    <a:cubicBezTo>
                      <a:pt x="471" y="172"/>
                      <a:pt x="471" y="172"/>
                      <a:pt x="471" y="172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6" y="538"/>
                      <a:pt x="106" y="538"/>
                      <a:pt x="106" y="538"/>
                    </a:cubicBezTo>
                    <a:cubicBezTo>
                      <a:pt x="106" y="538"/>
                      <a:pt x="106" y="538"/>
                      <a:pt x="106" y="538"/>
                    </a:cubicBezTo>
                    <a:cubicBezTo>
                      <a:pt x="20" y="623"/>
                      <a:pt x="20" y="623"/>
                      <a:pt x="20" y="623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/>
              <p:nvPr/>
            </p:nvSpPr>
            <p:spPr bwMode="auto">
              <a:xfrm>
                <a:off x="13050838" y="331787"/>
                <a:ext cx="863600" cy="857250"/>
              </a:xfrm>
              <a:custGeom>
                <a:avLst/>
                <a:gdLst>
                  <a:gd name="T0" fmla="*/ 23 w 496"/>
                  <a:gd name="T1" fmla="*/ 493 h 493"/>
                  <a:gd name="T2" fmla="*/ 8 w 496"/>
                  <a:gd name="T3" fmla="*/ 488 h 493"/>
                  <a:gd name="T4" fmla="*/ 8 w 496"/>
                  <a:gd name="T5" fmla="*/ 459 h 493"/>
                  <a:gd name="T6" fmla="*/ 459 w 496"/>
                  <a:gd name="T7" fmla="*/ 8 h 493"/>
                  <a:gd name="T8" fmla="*/ 488 w 496"/>
                  <a:gd name="T9" fmla="*/ 8 h 493"/>
                  <a:gd name="T10" fmla="*/ 488 w 496"/>
                  <a:gd name="T11" fmla="*/ 36 h 493"/>
                  <a:gd name="T12" fmla="*/ 37 w 496"/>
                  <a:gd name="T13" fmla="*/ 488 h 493"/>
                  <a:gd name="T14" fmla="*/ 23 w 496"/>
                  <a:gd name="T15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3">
                    <a:moveTo>
                      <a:pt x="23" y="493"/>
                    </a:moveTo>
                    <a:cubicBezTo>
                      <a:pt x="17" y="493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6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3"/>
                      <a:pt x="23" y="49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/>
              <p:nvPr/>
            </p:nvSpPr>
            <p:spPr bwMode="auto">
              <a:xfrm>
                <a:off x="9504363" y="3906837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4 w 514"/>
                  <a:gd name="T3" fmla="*/ 510 h 513"/>
                  <a:gd name="T4" fmla="*/ 4 w 514"/>
                  <a:gd name="T5" fmla="*/ 493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10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4" y="510"/>
                    </a:cubicBezTo>
                    <a:cubicBezTo>
                      <a:pt x="0" y="505"/>
                      <a:pt x="0" y="497"/>
                      <a:pt x="4" y="493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10"/>
                      <a:pt x="21" y="510"/>
                      <a:pt x="21" y="510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1"/>
              <p:cNvSpPr>
                <a:spLocks noEditPoints="1"/>
              </p:cNvSpPr>
              <p:nvPr/>
            </p:nvSpPr>
            <p:spPr bwMode="auto">
              <a:xfrm>
                <a:off x="10531475" y="2044700"/>
                <a:ext cx="896938" cy="890588"/>
              </a:xfrm>
              <a:custGeom>
                <a:avLst/>
                <a:gdLst>
                  <a:gd name="T0" fmla="*/ 364 w 515"/>
                  <a:gd name="T1" fmla="*/ 132 h 512"/>
                  <a:gd name="T2" fmla="*/ 5 w 515"/>
                  <a:gd name="T3" fmla="*/ 492 h 512"/>
                  <a:gd name="T4" fmla="*/ 5 w 515"/>
                  <a:gd name="T5" fmla="*/ 509 h 512"/>
                  <a:gd name="T6" fmla="*/ 13 w 515"/>
                  <a:gd name="T7" fmla="*/ 512 h 512"/>
                  <a:gd name="T8" fmla="*/ 22 w 515"/>
                  <a:gd name="T9" fmla="*/ 509 h 512"/>
                  <a:gd name="T10" fmla="*/ 372 w 515"/>
                  <a:gd name="T11" fmla="*/ 159 h 512"/>
                  <a:gd name="T12" fmla="*/ 365 w 515"/>
                  <a:gd name="T13" fmla="*/ 133 h 512"/>
                  <a:gd name="T14" fmla="*/ 364 w 515"/>
                  <a:gd name="T15" fmla="*/ 132 h 512"/>
                  <a:gd name="T16" fmla="*/ 501 w 515"/>
                  <a:gd name="T17" fmla="*/ 0 h 512"/>
                  <a:gd name="T18" fmla="*/ 493 w 515"/>
                  <a:gd name="T19" fmla="*/ 3 h 512"/>
                  <a:gd name="T20" fmla="*/ 392 w 515"/>
                  <a:gd name="T21" fmla="*/ 104 h 512"/>
                  <a:gd name="T22" fmla="*/ 393 w 515"/>
                  <a:gd name="T23" fmla="*/ 105 h 512"/>
                  <a:gd name="T24" fmla="*/ 407 w 515"/>
                  <a:gd name="T25" fmla="*/ 124 h 512"/>
                  <a:gd name="T26" fmla="*/ 510 w 515"/>
                  <a:gd name="T27" fmla="*/ 20 h 512"/>
                  <a:gd name="T28" fmla="*/ 510 w 515"/>
                  <a:gd name="T29" fmla="*/ 3 h 512"/>
                  <a:gd name="T30" fmla="*/ 501 w 515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5" h="512">
                    <a:moveTo>
                      <a:pt x="364" y="132"/>
                    </a:moveTo>
                    <a:cubicBezTo>
                      <a:pt x="5" y="492"/>
                      <a:pt x="5" y="492"/>
                      <a:pt x="5" y="492"/>
                    </a:cubicBezTo>
                    <a:cubicBezTo>
                      <a:pt x="0" y="496"/>
                      <a:pt x="0" y="504"/>
                      <a:pt x="5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2" y="509"/>
                    </a:cubicBezTo>
                    <a:cubicBezTo>
                      <a:pt x="372" y="159"/>
                      <a:pt x="372" y="159"/>
                      <a:pt x="372" y="159"/>
                    </a:cubicBezTo>
                    <a:cubicBezTo>
                      <a:pt x="374" y="150"/>
                      <a:pt x="371" y="140"/>
                      <a:pt x="365" y="133"/>
                    </a:cubicBezTo>
                    <a:cubicBezTo>
                      <a:pt x="364" y="133"/>
                      <a:pt x="364" y="133"/>
                      <a:pt x="364" y="132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392" y="104"/>
                      <a:pt x="392" y="104"/>
                      <a:pt x="392" y="104"/>
                    </a:cubicBezTo>
                    <a:cubicBezTo>
                      <a:pt x="393" y="104"/>
                      <a:pt x="393" y="104"/>
                      <a:pt x="393" y="105"/>
                    </a:cubicBezTo>
                    <a:cubicBezTo>
                      <a:pt x="399" y="110"/>
                      <a:pt x="403" y="117"/>
                      <a:pt x="407" y="124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5" y="16"/>
                      <a:pt x="515" y="8"/>
                      <a:pt x="510" y="3"/>
                    </a:cubicBezTo>
                    <a:cubicBezTo>
                      <a:pt x="508" y="1"/>
                      <a:pt x="505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/>
              <p:nvPr/>
            </p:nvSpPr>
            <p:spPr bwMode="auto">
              <a:xfrm>
                <a:off x="11164888" y="2225675"/>
                <a:ext cx="76200" cy="95250"/>
              </a:xfrm>
              <a:custGeom>
                <a:avLst/>
                <a:gdLst>
                  <a:gd name="T0" fmla="*/ 28 w 43"/>
                  <a:gd name="T1" fmla="*/ 0 h 55"/>
                  <a:gd name="T2" fmla="*/ 0 w 43"/>
                  <a:gd name="T3" fmla="*/ 28 h 55"/>
                  <a:gd name="T4" fmla="*/ 1 w 43"/>
                  <a:gd name="T5" fmla="*/ 29 h 55"/>
                  <a:gd name="T6" fmla="*/ 8 w 43"/>
                  <a:gd name="T7" fmla="*/ 55 h 55"/>
                  <a:gd name="T8" fmla="*/ 43 w 43"/>
                  <a:gd name="T9" fmla="*/ 20 h 55"/>
                  <a:gd name="T10" fmla="*/ 29 w 43"/>
                  <a:gd name="T11" fmla="*/ 1 h 55"/>
                  <a:gd name="T12" fmla="*/ 28 w 43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5">
                    <a:moveTo>
                      <a:pt x="28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7" y="36"/>
                      <a:pt x="10" y="46"/>
                      <a:pt x="8" y="55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39" y="13"/>
                      <a:pt x="35" y="6"/>
                      <a:pt x="29" y="1"/>
                    </a:cubicBezTo>
                    <a:cubicBezTo>
                      <a:pt x="29" y="0"/>
                      <a:pt x="29" y="0"/>
                      <a:pt x="2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3"/>
              <p:cNvSpPr>
                <a:spLocks noEditPoints="1"/>
              </p:cNvSpPr>
              <p:nvPr/>
            </p:nvSpPr>
            <p:spPr bwMode="auto">
              <a:xfrm>
                <a:off x="12847638" y="1344612"/>
                <a:ext cx="893763" cy="890588"/>
              </a:xfrm>
              <a:custGeom>
                <a:avLst/>
                <a:gdLst>
                  <a:gd name="T0" fmla="*/ 231 w 514"/>
                  <a:gd name="T1" fmla="*/ 265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250 w 514"/>
                  <a:gd name="T11" fmla="*/ 280 h 512"/>
                  <a:gd name="T12" fmla="*/ 245 w 514"/>
                  <a:gd name="T13" fmla="*/ 273 h 512"/>
                  <a:gd name="T14" fmla="*/ 231 w 514"/>
                  <a:gd name="T15" fmla="*/ 265 h 512"/>
                  <a:gd name="T16" fmla="*/ 501 w 514"/>
                  <a:gd name="T17" fmla="*/ 0 h 512"/>
                  <a:gd name="T18" fmla="*/ 493 w 514"/>
                  <a:gd name="T19" fmla="*/ 3 h 512"/>
                  <a:gd name="T20" fmla="*/ 262 w 514"/>
                  <a:gd name="T21" fmla="*/ 234 h 512"/>
                  <a:gd name="T22" fmla="*/ 274 w 514"/>
                  <a:gd name="T23" fmla="*/ 244 h 512"/>
                  <a:gd name="T24" fmla="*/ 279 w 514"/>
                  <a:gd name="T25" fmla="*/ 251 h 512"/>
                  <a:gd name="T26" fmla="*/ 509 w 514"/>
                  <a:gd name="T27" fmla="*/ 20 h 512"/>
                  <a:gd name="T28" fmla="*/ 509 w 514"/>
                  <a:gd name="T29" fmla="*/ 3 h 512"/>
                  <a:gd name="T30" fmla="*/ 501 w 514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4" h="512">
                    <a:moveTo>
                      <a:pt x="231" y="265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6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250" y="280"/>
                      <a:pt x="250" y="280"/>
                      <a:pt x="250" y="280"/>
                    </a:cubicBezTo>
                    <a:cubicBezTo>
                      <a:pt x="249" y="277"/>
                      <a:pt x="247" y="275"/>
                      <a:pt x="245" y="273"/>
                    </a:cubicBezTo>
                    <a:cubicBezTo>
                      <a:pt x="241" y="269"/>
                      <a:pt x="236" y="266"/>
                      <a:pt x="231" y="265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262" y="234"/>
                      <a:pt x="262" y="234"/>
                      <a:pt x="262" y="234"/>
                    </a:cubicBezTo>
                    <a:cubicBezTo>
                      <a:pt x="266" y="237"/>
                      <a:pt x="270" y="240"/>
                      <a:pt x="274" y="244"/>
                    </a:cubicBezTo>
                    <a:cubicBezTo>
                      <a:pt x="276" y="246"/>
                      <a:pt x="278" y="248"/>
                      <a:pt x="279" y="251"/>
                    </a:cubicBezTo>
                    <a:cubicBezTo>
                      <a:pt x="509" y="20"/>
                      <a:pt x="509" y="20"/>
                      <a:pt x="509" y="20"/>
                    </a:cubicBezTo>
                    <a:cubicBezTo>
                      <a:pt x="514" y="16"/>
                      <a:pt x="514" y="8"/>
                      <a:pt x="509" y="3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4"/>
              <p:cNvSpPr/>
              <p:nvPr/>
            </p:nvSpPr>
            <p:spPr bwMode="auto">
              <a:xfrm>
                <a:off x="13249275" y="1751012"/>
                <a:ext cx="84138" cy="80963"/>
              </a:xfrm>
              <a:custGeom>
                <a:avLst/>
                <a:gdLst>
                  <a:gd name="T0" fmla="*/ 31 w 48"/>
                  <a:gd name="T1" fmla="*/ 0 h 46"/>
                  <a:gd name="T2" fmla="*/ 0 w 48"/>
                  <a:gd name="T3" fmla="*/ 31 h 46"/>
                  <a:gd name="T4" fmla="*/ 14 w 48"/>
                  <a:gd name="T5" fmla="*/ 39 h 46"/>
                  <a:gd name="T6" fmla="*/ 19 w 48"/>
                  <a:gd name="T7" fmla="*/ 46 h 46"/>
                  <a:gd name="T8" fmla="*/ 48 w 48"/>
                  <a:gd name="T9" fmla="*/ 17 h 46"/>
                  <a:gd name="T10" fmla="*/ 43 w 48"/>
                  <a:gd name="T11" fmla="*/ 10 h 46"/>
                  <a:gd name="T12" fmla="*/ 31 w 48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6">
                    <a:moveTo>
                      <a:pt x="31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5" y="32"/>
                      <a:pt x="10" y="35"/>
                      <a:pt x="14" y="39"/>
                    </a:cubicBezTo>
                    <a:cubicBezTo>
                      <a:pt x="16" y="41"/>
                      <a:pt x="18" y="43"/>
                      <a:pt x="19" y="46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4"/>
                      <a:pt x="45" y="12"/>
                      <a:pt x="43" y="10"/>
                    </a:cubicBezTo>
                    <a:cubicBezTo>
                      <a:pt x="39" y="6"/>
                      <a:pt x="35" y="3"/>
                      <a:pt x="3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5"/>
              <p:cNvSpPr>
                <a:spLocks noEditPoints="1"/>
              </p:cNvSpPr>
              <p:nvPr/>
            </p:nvSpPr>
            <p:spPr bwMode="auto">
              <a:xfrm>
                <a:off x="9647238" y="3589337"/>
                <a:ext cx="895350" cy="890588"/>
              </a:xfrm>
              <a:custGeom>
                <a:avLst/>
                <a:gdLst>
                  <a:gd name="T0" fmla="*/ 385 w 514"/>
                  <a:gd name="T1" fmla="*/ 111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402 w 514"/>
                  <a:gd name="T11" fmla="*/ 129 h 512"/>
                  <a:gd name="T12" fmla="*/ 394 w 514"/>
                  <a:gd name="T13" fmla="*/ 123 h 512"/>
                  <a:gd name="T14" fmla="*/ 385 w 514"/>
                  <a:gd name="T15" fmla="*/ 111 h 512"/>
                  <a:gd name="T16" fmla="*/ 501 w 514"/>
                  <a:gd name="T17" fmla="*/ 0 h 512"/>
                  <a:gd name="T18" fmla="*/ 493 w 514"/>
                  <a:gd name="T19" fmla="*/ 4 h 512"/>
                  <a:gd name="T20" fmla="*/ 416 w 514"/>
                  <a:gd name="T21" fmla="*/ 81 h 512"/>
                  <a:gd name="T22" fmla="*/ 423 w 514"/>
                  <a:gd name="T23" fmla="*/ 94 h 512"/>
                  <a:gd name="T24" fmla="*/ 431 w 514"/>
                  <a:gd name="T25" fmla="*/ 99 h 512"/>
                  <a:gd name="T26" fmla="*/ 510 w 514"/>
                  <a:gd name="T27" fmla="*/ 21 h 512"/>
                  <a:gd name="T28" fmla="*/ 510 w 514"/>
                  <a:gd name="T29" fmla="*/ 4 h 512"/>
                  <a:gd name="T30" fmla="*/ 501 w 514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4" h="512">
                    <a:moveTo>
                      <a:pt x="385" y="111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7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402" y="129"/>
                      <a:pt x="402" y="129"/>
                      <a:pt x="402" y="129"/>
                    </a:cubicBezTo>
                    <a:cubicBezTo>
                      <a:pt x="399" y="127"/>
                      <a:pt x="397" y="125"/>
                      <a:pt x="394" y="123"/>
                    </a:cubicBezTo>
                    <a:cubicBezTo>
                      <a:pt x="391" y="119"/>
                      <a:pt x="388" y="115"/>
                      <a:pt x="385" y="111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4"/>
                    </a:cubicBezTo>
                    <a:cubicBezTo>
                      <a:pt x="416" y="81"/>
                      <a:pt x="416" y="81"/>
                      <a:pt x="416" y="81"/>
                    </a:cubicBezTo>
                    <a:cubicBezTo>
                      <a:pt x="417" y="86"/>
                      <a:pt x="419" y="90"/>
                      <a:pt x="423" y="94"/>
                    </a:cubicBezTo>
                    <a:cubicBezTo>
                      <a:pt x="425" y="96"/>
                      <a:pt x="428" y="98"/>
                      <a:pt x="431" y="99"/>
                    </a:cubicBezTo>
                    <a:cubicBezTo>
                      <a:pt x="510" y="21"/>
                      <a:pt x="510" y="21"/>
                      <a:pt x="510" y="21"/>
                    </a:cubicBezTo>
                    <a:cubicBezTo>
                      <a:pt x="514" y="16"/>
                      <a:pt x="514" y="8"/>
                      <a:pt x="510" y="4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6"/>
              <p:cNvSpPr/>
              <p:nvPr/>
            </p:nvSpPr>
            <p:spPr bwMode="auto">
              <a:xfrm>
                <a:off x="10317163" y="3730625"/>
                <a:ext cx="80963" cy="82550"/>
              </a:xfrm>
              <a:custGeom>
                <a:avLst/>
                <a:gdLst>
                  <a:gd name="T0" fmla="*/ 31 w 46"/>
                  <a:gd name="T1" fmla="*/ 0 h 48"/>
                  <a:gd name="T2" fmla="*/ 0 w 46"/>
                  <a:gd name="T3" fmla="*/ 30 h 48"/>
                  <a:gd name="T4" fmla="*/ 9 w 46"/>
                  <a:gd name="T5" fmla="*/ 42 h 48"/>
                  <a:gd name="T6" fmla="*/ 17 w 46"/>
                  <a:gd name="T7" fmla="*/ 48 h 48"/>
                  <a:gd name="T8" fmla="*/ 46 w 46"/>
                  <a:gd name="T9" fmla="*/ 18 h 48"/>
                  <a:gd name="T10" fmla="*/ 38 w 46"/>
                  <a:gd name="T11" fmla="*/ 13 h 48"/>
                  <a:gd name="T12" fmla="*/ 31 w 46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48">
                    <a:moveTo>
                      <a:pt x="31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3" y="34"/>
                      <a:pt x="6" y="38"/>
                      <a:pt x="9" y="42"/>
                    </a:cubicBezTo>
                    <a:cubicBezTo>
                      <a:pt x="12" y="44"/>
                      <a:pt x="14" y="46"/>
                      <a:pt x="17" y="4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3" y="17"/>
                      <a:pt x="40" y="15"/>
                      <a:pt x="38" y="13"/>
                    </a:cubicBezTo>
                    <a:cubicBezTo>
                      <a:pt x="34" y="9"/>
                      <a:pt x="32" y="5"/>
                      <a:pt x="3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7"/>
              <p:cNvSpPr/>
              <p:nvPr/>
            </p:nvSpPr>
            <p:spPr bwMode="auto">
              <a:xfrm>
                <a:off x="13333413" y="5588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8"/>
              <p:cNvSpPr/>
              <p:nvPr/>
            </p:nvSpPr>
            <p:spPr bwMode="auto">
              <a:xfrm>
                <a:off x="13284200" y="6064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9"/>
              <p:cNvSpPr/>
              <p:nvPr/>
            </p:nvSpPr>
            <p:spPr bwMode="auto">
              <a:xfrm>
                <a:off x="13234988" y="655637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0"/>
              <p:cNvSpPr/>
              <p:nvPr/>
            </p:nvSpPr>
            <p:spPr bwMode="auto">
              <a:xfrm>
                <a:off x="13187363" y="70485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1"/>
              <p:cNvSpPr/>
              <p:nvPr/>
            </p:nvSpPr>
            <p:spPr bwMode="auto">
              <a:xfrm>
                <a:off x="13138150" y="75247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2"/>
              <p:cNvSpPr/>
              <p:nvPr/>
            </p:nvSpPr>
            <p:spPr bwMode="auto">
              <a:xfrm>
                <a:off x="13088938" y="801687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30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30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3"/>
              <p:cNvSpPr/>
              <p:nvPr/>
            </p:nvSpPr>
            <p:spPr bwMode="auto">
              <a:xfrm>
                <a:off x="13042900" y="850900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0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4"/>
              <p:cNvSpPr/>
              <p:nvPr/>
            </p:nvSpPr>
            <p:spPr bwMode="auto">
              <a:xfrm>
                <a:off x="10604500" y="40354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5"/>
              <p:cNvSpPr/>
              <p:nvPr/>
            </p:nvSpPr>
            <p:spPr bwMode="auto">
              <a:xfrm>
                <a:off x="10556875" y="408463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6"/>
              <p:cNvSpPr/>
              <p:nvPr/>
            </p:nvSpPr>
            <p:spPr bwMode="auto">
              <a:xfrm>
                <a:off x="10507663" y="413385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7"/>
              <p:cNvSpPr/>
              <p:nvPr/>
            </p:nvSpPr>
            <p:spPr bwMode="auto">
              <a:xfrm>
                <a:off x="10458450" y="418147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8"/>
              <p:cNvSpPr/>
              <p:nvPr/>
            </p:nvSpPr>
            <p:spPr bwMode="auto">
              <a:xfrm>
                <a:off x="10409238" y="4230687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1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9"/>
              <p:cNvSpPr/>
              <p:nvPr/>
            </p:nvSpPr>
            <p:spPr bwMode="auto">
              <a:xfrm>
                <a:off x="10361613" y="42799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0"/>
              <p:cNvSpPr/>
              <p:nvPr/>
            </p:nvSpPr>
            <p:spPr bwMode="auto">
              <a:xfrm>
                <a:off x="10313988" y="43275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0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1"/>
              <p:cNvSpPr/>
              <p:nvPr/>
            </p:nvSpPr>
            <p:spPr bwMode="auto">
              <a:xfrm>
                <a:off x="11820525" y="1662112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2"/>
              <p:cNvSpPr/>
              <p:nvPr/>
            </p:nvSpPr>
            <p:spPr bwMode="auto">
              <a:xfrm>
                <a:off x="11771313" y="171132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30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3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3"/>
              <p:cNvSpPr/>
              <p:nvPr/>
            </p:nvSpPr>
            <p:spPr bwMode="auto">
              <a:xfrm>
                <a:off x="11723688" y="176053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9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9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4"/>
              <p:cNvSpPr/>
              <p:nvPr/>
            </p:nvSpPr>
            <p:spPr bwMode="auto">
              <a:xfrm>
                <a:off x="11676063" y="1808162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5"/>
              <p:cNvSpPr/>
              <p:nvPr/>
            </p:nvSpPr>
            <p:spPr bwMode="auto">
              <a:xfrm>
                <a:off x="11626850" y="1857375"/>
                <a:ext cx="60325" cy="60325"/>
              </a:xfrm>
              <a:custGeom>
                <a:avLst/>
                <a:gdLst>
                  <a:gd name="T0" fmla="*/ 38 w 38"/>
                  <a:gd name="T1" fmla="*/ 0 h 38"/>
                  <a:gd name="T2" fmla="*/ 0 w 38"/>
                  <a:gd name="T3" fmla="*/ 10 h 38"/>
                  <a:gd name="T4" fmla="*/ 29 w 38"/>
                  <a:gd name="T5" fmla="*/ 38 h 38"/>
                  <a:gd name="T6" fmla="*/ 38 w 3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8">
                    <a:moveTo>
                      <a:pt x="38" y="0"/>
                    </a:moveTo>
                    <a:lnTo>
                      <a:pt x="0" y="10"/>
                    </a:lnTo>
                    <a:lnTo>
                      <a:pt x="29" y="3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36"/>
              <p:cNvSpPr/>
              <p:nvPr/>
            </p:nvSpPr>
            <p:spPr bwMode="auto">
              <a:xfrm>
                <a:off x="11577638" y="190658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9 h 38"/>
                  <a:gd name="T4" fmla="*/ 29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7"/>
              <p:cNvSpPr/>
              <p:nvPr/>
            </p:nvSpPr>
            <p:spPr bwMode="auto">
              <a:xfrm>
                <a:off x="11530013" y="19542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38"/>
              <p:cNvSpPr/>
              <p:nvPr/>
            </p:nvSpPr>
            <p:spPr bwMode="auto">
              <a:xfrm>
                <a:off x="12387263" y="2744787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9"/>
              <p:cNvSpPr/>
              <p:nvPr/>
            </p:nvSpPr>
            <p:spPr bwMode="auto">
              <a:xfrm>
                <a:off x="12339638" y="27924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40"/>
              <p:cNvSpPr/>
              <p:nvPr/>
            </p:nvSpPr>
            <p:spPr bwMode="auto">
              <a:xfrm>
                <a:off x="12290425" y="2841625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1"/>
              <p:cNvSpPr/>
              <p:nvPr/>
            </p:nvSpPr>
            <p:spPr bwMode="auto">
              <a:xfrm>
                <a:off x="12241213" y="288766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2"/>
              <p:cNvSpPr/>
              <p:nvPr/>
            </p:nvSpPr>
            <p:spPr bwMode="auto">
              <a:xfrm>
                <a:off x="12192000" y="293687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30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30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43"/>
              <p:cNvSpPr/>
              <p:nvPr/>
            </p:nvSpPr>
            <p:spPr bwMode="auto">
              <a:xfrm>
                <a:off x="12144375" y="298608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44"/>
              <p:cNvSpPr/>
              <p:nvPr/>
            </p:nvSpPr>
            <p:spPr bwMode="auto">
              <a:xfrm>
                <a:off x="12096750" y="3033712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 userDrawn="1"/>
          </p:nvGrpSpPr>
          <p:grpSpPr>
            <a:xfrm>
              <a:off x="11030560" y="-341426"/>
              <a:ext cx="2852737" cy="3783013"/>
              <a:chOff x="5691188" y="-2789238"/>
              <a:chExt cx="2852737" cy="3783013"/>
            </a:xfrm>
          </p:grpSpPr>
          <p:sp>
            <p:nvSpPr>
              <p:cNvPr id="51" name="Freeform 45"/>
              <p:cNvSpPr/>
              <p:nvPr/>
            </p:nvSpPr>
            <p:spPr bwMode="auto">
              <a:xfrm>
                <a:off x="5694363" y="-1106488"/>
                <a:ext cx="1871663" cy="2100263"/>
              </a:xfrm>
              <a:custGeom>
                <a:avLst/>
                <a:gdLst>
                  <a:gd name="T0" fmla="*/ 26 w 1075"/>
                  <a:gd name="T1" fmla="*/ 1087 h 1208"/>
                  <a:gd name="T2" fmla="*/ 122 w 1075"/>
                  <a:gd name="T3" fmla="*/ 1182 h 1208"/>
                  <a:gd name="T4" fmla="*/ 242 w 1075"/>
                  <a:gd name="T5" fmla="*/ 1061 h 1208"/>
                  <a:gd name="T6" fmla="*/ 573 w 1075"/>
                  <a:gd name="T7" fmla="*/ 731 h 1208"/>
                  <a:gd name="T8" fmla="*/ 693 w 1075"/>
                  <a:gd name="T9" fmla="*/ 610 h 1208"/>
                  <a:gd name="T10" fmla="*/ 731 w 1075"/>
                  <a:gd name="T11" fmla="*/ 648 h 1208"/>
                  <a:gd name="T12" fmla="*/ 430 w 1075"/>
                  <a:gd name="T13" fmla="*/ 949 h 1208"/>
                  <a:gd name="T14" fmla="*/ 525 w 1075"/>
                  <a:gd name="T15" fmla="*/ 1044 h 1208"/>
                  <a:gd name="T16" fmla="*/ 674 w 1075"/>
                  <a:gd name="T17" fmla="*/ 867 h 1208"/>
                  <a:gd name="T18" fmla="*/ 496 w 1075"/>
                  <a:gd name="T19" fmla="*/ 1016 h 1208"/>
                  <a:gd name="T20" fmla="*/ 459 w 1075"/>
                  <a:gd name="T21" fmla="*/ 978 h 1208"/>
                  <a:gd name="T22" fmla="*/ 760 w 1075"/>
                  <a:gd name="T23" fmla="*/ 676 h 1208"/>
                  <a:gd name="T24" fmla="*/ 760 w 1075"/>
                  <a:gd name="T25" fmla="*/ 581 h 1208"/>
                  <a:gd name="T26" fmla="*/ 665 w 1075"/>
                  <a:gd name="T27" fmla="*/ 581 h 1208"/>
                  <a:gd name="T28" fmla="*/ 93 w 1075"/>
                  <a:gd name="T29" fmla="*/ 1153 h 1208"/>
                  <a:gd name="T30" fmla="*/ 55 w 1075"/>
                  <a:gd name="T31" fmla="*/ 1115 h 1208"/>
                  <a:gd name="T32" fmla="*/ 299 w 1075"/>
                  <a:gd name="T33" fmla="*/ 871 h 1208"/>
                  <a:gd name="T34" fmla="*/ 506 w 1075"/>
                  <a:gd name="T35" fmla="*/ 664 h 1208"/>
                  <a:gd name="T36" fmla="*/ 1055 w 1075"/>
                  <a:gd name="T37" fmla="*/ 115 h 1208"/>
                  <a:gd name="T38" fmla="*/ 1055 w 1075"/>
                  <a:gd name="T39" fmla="*/ 20 h 1208"/>
                  <a:gd name="T40" fmla="*/ 960 w 1075"/>
                  <a:gd name="T41" fmla="*/ 20 h 1208"/>
                  <a:gd name="T42" fmla="*/ 446 w 1075"/>
                  <a:gd name="T43" fmla="*/ 534 h 1208"/>
                  <a:gd name="T44" fmla="*/ 204 w 1075"/>
                  <a:gd name="T45" fmla="*/ 776 h 1208"/>
                  <a:gd name="T46" fmla="*/ 169 w 1075"/>
                  <a:gd name="T47" fmla="*/ 811 h 1208"/>
                  <a:gd name="T48" fmla="*/ 131 w 1075"/>
                  <a:gd name="T49" fmla="*/ 773 h 1208"/>
                  <a:gd name="T50" fmla="*/ 408 w 1075"/>
                  <a:gd name="T51" fmla="*/ 496 h 1208"/>
                  <a:gd name="T52" fmla="*/ 494 w 1075"/>
                  <a:gd name="T53" fmla="*/ 315 h 1208"/>
                  <a:gd name="T54" fmla="*/ 399 w 1075"/>
                  <a:gd name="T55" fmla="*/ 315 h 1208"/>
                  <a:gd name="T56" fmla="*/ 292 w 1075"/>
                  <a:gd name="T57" fmla="*/ 450 h 1208"/>
                  <a:gd name="T58" fmla="*/ 427 w 1075"/>
                  <a:gd name="T59" fmla="*/ 344 h 1208"/>
                  <a:gd name="T60" fmla="*/ 465 w 1075"/>
                  <a:gd name="T61" fmla="*/ 344 h 1208"/>
                  <a:gd name="T62" fmla="*/ 240 w 1075"/>
                  <a:gd name="T63" fmla="*/ 607 h 1208"/>
                  <a:gd name="T64" fmla="*/ 102 w 1075"/>
                  <a:gd name="T65" fmla="*/ 745 h 1208"/>
                  <a:gd name="T66" fmla="*/ 197 w 1075"/>
                  <a:gd name="T67" fmla="*/ 840 h 1208"/>
                  <a:gd name="T68" fmla="*/ 989 w 1075"/>
                  <a:gd name="T69" fmla="*/ 48 h 1208"/>
                  <a:gd name="T70" fmla="*/ 1035 w 1075"/>
                  <a:gd name="T71" fmla="*/ 67 h 1208"/>
                  <a:gd name="T72" fmla="*/ 392 w 1075"/>
                  <a:gd name="T73" fmla="*/ 721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5" h="1208">
                    <a:moveTo>
                      <a:pt x="392" y="721"/>
                    </a:moveTo>
                    <a:cubicBezTo>
                      <a:pt x="26" y="1087"/>
                      <a:pt x="26" y="1087"/>
                      <a:pt x="26" y="1087"/>
                    </a:cubicBezTo>
                    <a:cubicBezTo>
                      <a:pt x="0" y="1113"/>
                      <a:pt x="0" y="1156"/>
                      <a:pt x="26" y="1182"/>
                    </a:cubicBezTo>
                    <a:cubicBezTo>
                      <a:pt x="53" y="1208"/>
                      <a:pt x="95" y="1208"/>
                      <a:pt x="122" y="1182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438" y="866"/>
                      <a:pt x="438" y="866"/>
                      <a:pt x="438" y="866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693" y="610"/>
                      <a:pt x="693" y="610"/>
                      <a:pt x="693" y="610"/>
                    </a:cubicBezTo>
                    <a:cubicBezTo>
                      <a:pt x="704" y="599"/>
                      <a:pt x="721" y="599"/>
                      <a:pt x="731" y="610"/>
                    </a:cubicBezTo>
                    <a:cubicBezTo>
                      <a:pt x="742" y="620"/>
                      <a:pt x="742" y="637"/>
                      <a:pt x="731" y="648"/>
                    </a:cubicBezTo>
                    <a:cubicBezTo>
                      <a:pt x="574" y="805"/>
                      <a:pt x="574" y="805"/>
                      <a:pt x="574" y="805"/>
                    </a:cubicBezTo>
                    <a:cubicBezTo>
                      <a:pt x="430" y="949"/>
                      <a:pt x="430" y="949"/>
                      <a:pt x="430" y="949"/>
                    </a:cubicBezTo>
                    <a:cubicBezTo>
                      <a:pt x="404" y="975"/>
                      <a:pt x="404" y="1018"/>
                      <a:pt x="430" y="1044"/>
                    </a:cubicBezTo>
                    <a:cubicBezTo>
                      <a:pt x="456" y="1071"/>
                      <a:pt x="499" y="1071"/>
                      <a:pt x="525" y="1044"/>
                    </a:cubicBezTo>
                    <a:cubicBezTo>
                      <a:pt x="674" y="896"/>
                      <a:pt x="674" y="896"/>
                      <a:pt x="674" y="896"/>
                    </a:cubicBezTo>
                    <a:cubicBezTo>
                      <a:pt x="682" y="888"/>
                      <a:pt x="682" y="875"/>
                      <a:pt x="674" y="867"/>
                    </a:cubicBezTo>
                    <a:cubicBezTo>
                      <a:pt x="666" y="859"/>
                      <a:pt x="653" y="859"/>
                      <a:pt x="645" y="867"/>
                    </a:cubicBezTo>
                    <a:cubicBezTo>
                      <a:pt x="496" y="1016"/>
                      <a:pt x="496" y="1016"/>
                      <a:pt x="496" y="1016"/>
                    </a:cubicBezTo>
                    <a:cubicBezTo>
                      <a:pt x="486" y="1026"/>
                      <a:pt x="469" y="1026"/>
                      <a:pt x="459" y="1016"/>
                    </a:cubicBezTo>
                    <a:cubicBezTo>
                      <a:pt x="448" y="1005"/>
                      <a:pt x="448" y="988"/>
                      <a:pt x="459" y="978"/>
                    </a:cubicBezTo>
                    <a:cubicBezTo>
                      <a:pt x="603" y="833"/>
                      <a:pt x="603" y="833"/>
                      <a:pt x="603" y="833"/>
                    </a:cubicBezTo>
                    <a:cubicBezTo>
                      <a:pt x="760" y="676"/>
                      <a:pt x="760" y="676"/>
                      <a:pt x="760" y="676"/>
                    </a:cubicBezTo>
                    <a:cubicBezTo>
                      <a:pt x="773" y="664"/>
                      <a:pt x="780" y="647"/>
                      <a:pt x="780" y="629"/>
                    </a:cubicBezTo>
                    <a:cubicBezTo>
                      <a:pt x="780" y="611"/>
                      <a:pt x="773" y="594"/>
                      <a:pt x="760" y="581"/>
                    </a:cubicBezTo>
                    <a:cubicBezTo>
                      <a:pt x="747" y="568"/>
                      <a:pt x="730" y="562"/>
                      <a:pt x="712" y="562"/>
                    </a:cubicBezTo>
                    <a:cubicBezTo>
                      <a:pt x="695" y="562"/>
                      <a:pt x="678" y="568"/>
                      <a:pt x="665" y="581"/>
                    </a:cubicBezTo>
                    <a:cubicBezTo>
                      <a:pt x="474" y="772"/>
                      <a:pt x="474" y="772"/>
                      <a:pt x="474" y="772"/>
                    </a:cubicBezTo>
                    <a:cubicBezTo>
                      <a:pt x="93" y="1153"/>
                      <a:pt x="93" y="1153"/>
                      <a:pt x="93" y="1153"/>
                    </a:cubicBezTo>
                    <a:cubicBezTo>
                      <a:pt x="82" y="1164"/>
                      <a:pt x="65" y="1164"/>
                      <a:pt x="55" y="1153"/>
                    </a:cubicBezTo>
                    <a:cubicBezTo>
                      <a:pt x="44" y="1143"/>
                      <a:pt x="44" y="1126"/>
                      <a:pt x="55" y="1115"/>
                    </a:cubicBezTo>
                    <a:cubicBezTo>
                      <a:pt x="299" y="871"/>
                      <a:pt x="299" y="871"/>
                      <a:pt x="299" y="871"/>
                    </a:cubicBezTo>
                    <a:cubicBezTo>
                      <a:pt x="299" y="871"/>
                      <a:pt x="299" y="871"/>
                      <a:pt x="299" y="871"/>
                    </a:cubicBezTo>
                    <a:cubicBezTo>
                      <a:pt x="385" y="786"/>
                      <a:pt x="385" y="786"/>
                      <a:pt x="385" y="786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1055" y="115"/>
                      <a:pt x="1055" y="115"/>
                      <a:pt x="1055" y="115"/>
                    </a:cubicBezTo>
                    <a:cubicBezTo>
                      <a:pt x="1068" y="102"/>
                      <a:pt x="1075" y="85"/>
                      <a:pt x="1075" y="67"/>
                    </a:cubicBezTo>
                    <a:cubicBezTo>
                      <a:pt x="1075" y="49"/>
                      <a:pt x="1068" y="32"/>
                      <a:pt x="1055" y="20"/>
                    </a:cubicBezTo>
                    <a:cubicBezTo>
                      <a:pt x="1042" y="6"/>
                      <a:pt x="1025" y="0"/>
                      <a:pt x="1008" y="0"/>
                    </a:cubicBezTo>
                    <a:cubicBezTo>
                      <a:pt x="991" y="0"/>
                      <a:pt x="973" y="6"/>
                      <a:pt x="960" y="20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289" y="691"/>
                      <a:pt x="289" y="691"/>
                      <a:pt x="289" y="691"/>
                    </a:cubicBezTo>
                    <a:cubicBezTo>
                      <a:pt x="204" y="776"/>
                      <a:pt x="204" y="776"/>
                      <a:pt x="204" y="776"/>
                    </a:cubicBezTo>
                    <a:cubicBezTo>
                      <a:pt x="204" y="776"/>
                      <a:pt x="204" y="776"/>
                      <a:pt x="204" y="776"/>
                    </a:cubicBezTo>
                    <a:cubicBezTo>
                      <a:pt x="169" y="811"/>
                      <a:pt x="169" y="811"/>
                      <a:pt x="169" y="811"/>
                    </a:cubicBezTo>
                    <a:cubicBezTo>
                      <a:pt x="158" y="822"/>
                      <a:pt x="141" y="822"/>
                      <a:pt x="131" y="811"/>
                    </a:cubicBezTo>
                    <a:cubicBezTo>
                      <a:pt x="120" y="801"/>
                      <a:pt x="120" y="784"/>
                      <a:pt x="131" y="773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94" y="410"/>
                      <a:pt x="494" y="410"/>
                      <a:pt x="494" y="410"/>
                    </a:cubicBezTo>
                    <a:cubicBezTo>
                      <a:pt x="520" y="384"/>
                      <a:pt x="520" y="341"/>
                      <a:pt x="494" y="315"/>
                    </a:cubicBezTo>
                    <a:cubicBezTo>
                      <a:pt x="481" y="302"/>
                      <a:pt x="464" y="295"/>
                      <a:pt x="446" y="295"/>
                    </a:cubicBezTo>
                    <a:cubicBezTo>
                      <a:pt x="428" y="295"/>
                      <a:pt x="411" y="302"/>
                      <a:pt x="399" y="315"/>
                    </a:cubicBezTo>
                    <a:cubicBezTo>
                      <a:pt x="292" y="421"/>
                      <a:pt x="292" y="421"/>
                      <a:pt x="292" y="421"/>
                    </a:cubicBezTo>
                    <a:cubicBezTo>
                      <a:pt x="284" y="429"/>
                      <a:pt x="284" y="442"/>
                      <a:pt x="292" y="450"/>
                    </a:cubicBezTo>
                    <a:cubicBezTo>
                      <a:pt x="300" y="458"/>
                      <a:pt x="313" y="458"/>
                      <a:pt x="321" y="450"/>
                    </a:cubicBezTo>
                    <a:cubicBezTo>
                      <a:pt x="427" y="344"/>
                      <a:pt x="427" y="344"/>
                      <a:pt x="427" y="344"/>
                    </a:cubicBezTo>
                    <a:cubicBezTo>
                      <a:pt x="432" y="339"/>
                      <a:pt x="439" y="336"/>
                      <a:pt x="446" y="336"/>
                    </a:cubicBezTo>
                    <a:cubicBezTo>
                      <a:pt x="453" y="336"/>
                      <a:pt x="460" y="339"/>
                      <a:pt x="465" y="344"/>
                    </a:cubicBezTo>
                    <a:cubicBezTo>
                      <a:pt x="476" y="354"/>
                      <a:pt x="476" y="371"/>
                      <a:pt x="465" y="382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102" y="745"/>
                      <a:pt x="102" y="745"/>
                      <a:pt x="102" y="745"/>
                    </a:cubicBezTo>
                    <a:cubicBezTo>
                      <a:pt x="76" y="771"/>
                      <a:pt x="76" y="814"/>
                      <a:pt x="102" y="840"/>
                    </a:cubicBezTo>
                    <a:cubicBezTo>
                      <a:pt x="128" y="866"/>
                      <a:pt x="171" y="866"/>
                      <a:pt x="197" y="840"/>
                    </a:cubicBezTo>
                    <a:cubicBezTo>
                      <a:pt x="336" y="701"/>
                      <a:pt x="336" y="701"/>
                      <a:pt x="336" y="701"/>
                    </a:cubicBezTo>
                    <a:cubicBezTo>
                      <a:pt x="989" y="48"/>
                      <a:pt x="989" y="48"/>
                      <a:pt x="989" y="48"/>
                    </a:cubicBezTo>
                    <a:cubicBezTo>
                      <a:pt x="999" y="38"/>
                      <a:pt x="1016" y="38"/>
                      <a:pt x="1027" y="48"/>
                    </a:cubicBezTo>
                    <a:cubicBezTo>
                      <a:pt x="1032" y="53"/>
                      <a:pt x="1035" y="60"/>
                      <a:pt x="1035" y="67"/>
                    </a:cubicBezTo>
                    <a:cubicBezTo>
                      <a:pt x="1035" y="74"/>
                      <a:pt x="1032" y="81"/>
                      <a:pt x="1027" y="86"/>
                    </a:cubicBezTo>
                    <a:cubicBezTo>
                      <a:pt x="392" y="721"/>
                      <a:pt x="392" y="721"/>
                      <a:pt x="392" y="72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46"/>
              <p:cNvSpPr/>
              <p:nvPr/>
            </p:nvSpPr>
            <p:spPr bwMode="auto">
              <a:xfrm>
                <a:off x="6630988" y="-1982788"/>
                <a:ext cx="1549400" cy="1587500"/>
              </a:xfrm>
              <a:custGeom>
                <a:avLst/>
                <a:gdLst>
                  <a:gd name="T0" fmla="*/ 863 w 890"/>
                  <a:gd name="T1" fmla="*/ 26 h 913"/>
                  <a:gd name="T2" fmla="*/ 647 w 890"/>
                  <a:gd name="T3" fmla="*/ 147 h 913"/>
                  <a:gd name="T4" fmla="*/ 452 w 890"/>
                  <a:gd name="T5" fmla="*/ 342 h 913"/>
                  <a:gd name="T6" fmla="*/ 317 w 890"/>
                  <a:gd name="T7" fmla="*/ 477 h 913"/>
                  <a:gd name="T8" fmla="*/ 48 w 890"/>
                  <a:gd name="T9" fmla="*/ 709 h 913"/>
                  <a:gd name="T10" fmla="*/ 315 w 890"/>
                  <a:gd name="T11" fmla="*/ 403 h 913"/>
                  <a:gd name="T12" fmla="*/ 460 w 890"/>
                  <a:gd name="T13" fmla="*/ 164 h 913"/>
                  <a:gd name="T14" fmla="*/ 216 w 890"/>
                  <a:gd name="T15" fmla="*/ 312 h 913"/>
                  <a:gd name="T16" fmla="*/ 245 w 890"/>
                  <a:gd name="T17" fmla="*/ 341 h 913"/>
                  <a:gd name="T18" fmla="*/ 431 w 890"/>
                  <a:gd name="T19" fmla="*/ 192 h 913"/>
                  <a:gd name="T20" fmla="*/ 287 w 890"/>
                  <a:gd name="T21" fmla="*/ 375 h 913"/>
                  <a:gd name="T22" fmla="*/ 0 w 890"/>
                  <a:gd name="T23" fmla="*/ 690 h 913"/>
                  <a:gd name="T24" fmla="*/ 67 w 890"/>
                  <a:gd name="T25" fmla="*/ 757 h 913"/>
                  <a:gd name="T26" fmla="*/ 416 w 890"/>
                  <a:gd name="T27" fmla="*/ 436 h 913"/>
                  <a:gd name="T28" fmla="*/ 835 w 890"/>
                  <a:gd name="T29" fmla="*/ 55 h 913"/>
                  <a:gd name="T30" fmla="*/ 591 w 890"/>
                  <a:gd name="T31" fmla="*/ 337 h 913"/>
                  <a:gd name="T32" fmla="*/ 539 w 890"/>
                  <a:gd name="T33" fmla="*/ 389 h 913"/>
                  <a:gd name="T34" fmla="*/ 539 w 890"/>
                  <a:gd name="T35" fmla="*/ 484 h 913"/>
                  <a:gd name="T36" fmla="*/ 634 w 890"/>
                  <a:gd name="T37" fmla="*/ 484 h 913"/>
                  <a:gd name="T38" fmla="*/ 650 w 890"/>
                  <a:gd name="T39" fmla="*/ 468 h 913"/>
                  <a:gd name="T40" fmla="*/ 686 w 890"/>
                  <a:gd name="T41" fmla="*/ 432 h 913"/>
                  <a:gd name="T42" fmla="*/ 759 w 890"/>
                  <a:gd name="T43" fmla="*/ 397 h 913"/>
                  <a:gd name="T44" fmla="*/ 482 w 890"/>
                  <a:gd name="T45" fmla="*/ 712 h 913"/>
                  <a:gd name="T46" fmla="*/ 396 w 890"/>
                  <a:gd name="T47" fmla="*/ 798 h 913"/>
                  <a:gd name="T48" fmla="*/ 444 w 890"/>
                  <a:gd name="T49" fmla="*/ 913 h 913"/>
                  <a:gd name="T50" fmla="*/ 598 w 890"/>
                  <a:gd name="T51" fmla="*/ 787 h 913"/>
                  <a:gd name="T52" fmla="*/ 569 w 890"/>
                  <a:gd name="T53" fmla="*/ 758 h 913"/>
                  <a:gd name="T54" fmla="*/ 444 w 890"/>
                  <a:gd name="T55" fmla="*/ 872 h 913"/>
                  <a:gd name="T56" fmla="*/ 425 w 890"/>
                  <a:gd name="T57" fmla="*/ 826 h 913"/>
                  <a:gd name="T58" fmla="*/ 650 w 890"/>
                  <a:gd name="T59" fmla="*/ 601 h 913"/>
                  <a:gd name="T60" fmla="*/ 788 w 890"/>
                  <a:gd name="T61" fmla="*/ 368 h 913"/>
                  <a:gd name="T62" fmla="*/ 605 w 890"/>
                  <a:gd name="T63" fmla="*/ 456 h 913"/>
                  <a:gd name="T64" fmla="*/ 559 w 890"/>
                  <a:gd name="T65" fmla="*/ 437 h 913"/>
                  <a:gd name="T66" fmla="*/ 863 w 890"/>
                  <a:gd name="T67" fmla="*/ 121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0" h="913">
                    <a:moveTo>
                      <a:pt x="863" y="121"/>
                    </a:moveTo>
                    <a:cubicBezTo>
                      <a:pt x="890" y="95"/>
                      <a:pt x="890" y="52"/>
                      <a:pt x="863" y="26"/>
                    </a:cubicBezTo>
                    <a:cubicBezTo>
                      <a:pt x="837" y="0"/>
                      <a:pt x="795" y="0"/>
                      <a:pt x="768" y="26"/>
                    </a:cubicBezTo>
                    <a:cubicBezTo>
                      <a:pt x="647" y="147"/>
                      <a:pt x="647" y="147"/>
                      <a:pt x="647" y="147"/>
                    </a:cubicBezTo>
                    <a:cubicBezTo>
                      <a:pt x="647" y="147"/>
                      <a:pt x="647" y="147"/>
                      <a:pt x="647" y="147"/>
                    </a:cubicBezTo>
                    <a:cubicBezTo>
                      <a:pt x="452" y="342"/>
                      <a:pt x="452" y="342"/>
                      <a:pt x="452" y="342"/>
                    </a:cubicBezTo>
                    <a:cubicBezTo>
                      <a:pt x="317" y="477"/>
                      <a:pt x="317" y="477"/>
                      <a:pt x="317" y="477"/>
                    </a:cubicBezTo>
                    <a:cubicBezTo>
                      <a:pt x="317" y="477"/>
                      <a:pt x="317" y="477"/>
                      <a:pt x="317" y="477"/>
                    </a:cubicBezTo>
                    <a:cubicBezTo>
                      <a:pt x="86" y="709"/>
                      <a:pt x="86" y="709"/>
                      <a:pt x="86" y="709"/>
                    </a:cubicBezTo>
                    <a:cubicBezTo>
                      <a:pt x="75" y="719"/>
                      <a:pt x="58" y="719"/>
                      <a:pt x="48" y="709"/>
                    </a:cubicBezTo>
                    <a:cubicBezTo>
                      <a:pt x="37" y="698"/>
                      <a:pt x="37" y="681"/>
                      <a:pt x="48" y="671"/>
                    </a:cubicBezTo>
                    <a:cubicBezTo>
                      <a:pt x="315" y="403"/>
                      <a:pt x="315" y="403"/>
                      <a:pt x="315" y="403"/>
                    </a:cubicBezTo>
                    <a:cubicBezTo>
                      <a:pt x="460" y="259"/>
                      <a:pt x="460" y="259"/>
                      <a:pt x="460" y="259"/>
                    </a:cubicBezTo>
                    <a:cubicBezTo>
                      <a:pt x="486" y="233"/>
                      <a:pt x="486" y="190"/>
                      <a:pt x="460" y="164"/>
                    </a:cubicBezTo>
                    <a:cubicBezTo>
                      <a:pt x="434" y="137"/>
                      <a:pt x="391" y="137"/>
                      <a:pt x="365" y="164"/>
                    </a:cubicBezTo>
                    <a:cubicBezTo>
                      <a:pt x="216" y="312"/>
                      <a:pt x="216" y="312"/>
                      <a:pt x="216" y="312"/>
                    </a:cubicBezTo>
                    <a:cubicBezTo>
                      <a:pt x="208" y="320"/>
                      <a:pt x="208" y="333"/>
                      <a:pt x="216" y="341"/>
                    </a:cubicBezTo>
                    <a:cubicBezTo>
                      <a:pt x="224" y="349"/>
                      <a:pt x="237" y="349"/>
                      <a:pt x="245" y="341"/>
                    </a:cubicBezTo>
                    <a:cubicBezTo>
                      <a:pt x="393" y="192"/>
                      <a:pt x="393" y="192"/>
                      <a:pt x="393" y="192"/>
                    </a:cubicBezTo>
                    <a:cubicBezTo>
                      <a:pt x="404" y="182"/>
                      <a:pt x="421" y="182"/>
                      <a:pt x="431" y="192"/>
                    </a:cubicBezTo>
                    <a:cubicBezTo>
                      <a:pt x="442" y="203"/>
                      <a:pt x="442" y="220"/>
                      <a:pt x="431" y="230"/>
                    </a:cubicBezTo>
                    <a:cubicBezTo>
                      <a:pt x="287" y="375"/>
                      <a:pt x="287" y="375"/>
                      <a:pt x="287" y="375"/>
                    </a:cubicBezTo>
                    <a:cubicBezTo>
                      <a:pt x="19" y="642"/>
                      <a:pt x="19" y="642"/>
                      <a:pt x="19" y="642"/>
                    </a:cubicBezTo>
                    <a:cubicBezTo>
                      <a:pt x="7" y="655"/>
                      <a:pt x="0" y="672"/>
                      <a:pt x="0" y="690"/>
                    </a:cubicBezTo>
                    <a:cubicBezTo>
                      <a:pt x="0" y="708"/>
                      <a:pt x="7" y="725"/>
                      <a:pt x="19" y="737"/>
                    </a:cubicBezTo>
                    <a:cubicBezTo>
                      <a:pt x="32" y="750"/>
                      <a:pt x="50" y="757"/>
                      <a:pt x="67" y="757"/>
                    </a:cubicBezTo>
                    <a:cubicBezTo>
                      <a:pt x="84" y="757"/>
                      <a:pt x="101" y="750"/>
                      <a:pt x="114" y="737"/>
                    </a:cubicBezTo>
                    <a:cubicBezTo>
                      <a:pt x="416" y="436"/>
                      <a:pt x="416" y="436"/>
                      <a:pt x="416" y="436"/>
                    </a:cubicBezTo>
                    <a:cubicBezTo>
                      <a:pt x="797" y="55"/>
                      <a:pt x="797" y="55"/>
                      <a:pt x="797" y="55"/>
                    </a:cubicBezTo>
                    <a:cubicBezTo>
                      <a:pt x="807" y="44"/>
                      <a:pt x="824" y="44"/>
                      <a:pt x="835" y="55"/>
                    </a:cubicBezTo>
                    <a:cubicBezTo>
                      <a:pt x="845" y="65"/>
                      <a:pt x="845" y="82"/>
                      <a:pt x="835" y="93"/>
                    </a:cubicBezTo>
                    <a:cubicBezTo>
                      <a:pt x="591" y="337"/>
                      <a:pt x="591" y="337"/>
                      <a:pt x="591" y="337"/>
                    </a:cubicBezTo>
                    <a:cubicBezTo>
                      <a:pt x="591" y="337"/>
                      <a:pt x="591" y="337"/>
                      <a:pt x="591" y="337"/>
                    </a:cubicBezTo>
                    <a:cubicBezTo>
                      <a:pt x="539" y="389"/>
                      <a:pt x="539" y="389"/>
                      <a:pt x="539" y="389"/>
                    </a:cubicBezTo>
                    <a:cubicBezTo>
                      <a:pt x="526" y="402"/>
                      <a:pt x="519" y="419"/>
                      <a:pt x="519" y="437"/>
                    </a:cubicBezTo>
                    <a:cubicBezTo>
                      <a:pt x="519" y="455"/>
                      <a:pt x="526" y="471"/>
                      <a:pt x="539" y="484"/>
                    </a:cubicBezTo>
                    <a:cubicBezTo>
                      <a:pt x="552" y="497"/>
                      <a:pt x="569" y="504"/>
                      <a:pt x="586" y="504"/>
                    </a:cubicBezTo>
                    <a:cubicBezTo>
                      <a:pt x="604" y="504"/>
                      <a:pt x="621" y="497"/>
                      <a:pt x="634" y="484"/>
                    </a:cubicBezTo>
                    <a:cubicBezTo>
                      <a:pt x="650" y="468"/>
                      <a:pt x="650" y="468"/>
                      <a:pt x="650" y="468"/>
                    </a:cubicBezTo>
                    <a:cubicBezTo>
                      <a:pt x="650" y="468"/>
                      <a:pt x="650" y="468"/>
                      <a:pt x="650" y="468"/>
                    </a:cubicBezTo>
                    <a:cubicBezTo>
                      <a:pt x="686" y="432"/>
                      <a:pt x="686" y="432"/>
                      <a:pt x="686" y="432"/>
                    </a:cubicBezTo>
                    <a:cubicBezTo>
                      <a:pt x="686" y="432"/>
                      <a:pt x="686" y="432"/>
                      <a:pt x="686" y="432"/>
                    </a:cubicBezTo>
                    <a:cubicBezTo>
                      <a:pt x="721" y="397"/>
                      <a:pt x="721" y="397"/>
                      <a:pt x="721" y="397"/>
                    </a:cubicBezTo>
                    <a:cubicBezTo>
                      <a:pt x="732" y="386"/>
                      <a:pt x="749" y="386"/>
                      <a:pt x="759" y="397"/>
                    </a:cubicBezTo>
                    <a:cubicBezTo>
                      <a:pt x="769" y="407"/>
                      <a:pt x="769" y="424"/>
                      <a:pt x="759" y="435"/>
                    </a:cubicBezTo>
                    <a:cubicBezTo>
                      <a:pt x="482" y="712"/>
                      <a:pt x="482" y="712"/>
                      <a:pt x="482" y="712"/>
                    </a:cubicBezTo>
                    <a:cubicBezTo>
                      <a:pt x="482" y="712"/>
                      <a:pt x="482" y="712"/>
                      <a:pt x="482" y="712"/>
                    </a:cubicBezTo>
                    <a:cubicBezTo>
                      <a:pt x="396" y="798"/>
                      <a:pt x="396" y="798"/>
                      <a:pt x="396" y="798"/>
                    </a:cubicBezTo>
                    <a:cubicBezTo>
                      <a:pt x="370" y="824"/>
                      <a:pt x="370" y="867"/>
                      <a:pt x="396" y="893"/>
                    </a:cubicBezTo>
                    <a:cubicBezTo>
                      <a:pt x="409" y="906"/>
                      <a:pt x="426" y="913"/>
                      <a:pt x="444" y="913"/>
                    </a:cubicBezTo>
                    <a:cubicBezTo>
                      <a:pt x="462" y="913"/>
                      <a:pt x="479" y="906"/>
                      <a:pt x="491" y="893"/>
                    </a:cubicBezTo>
                    <a:cubicBezTo>
                      <a:pt x="598" y="787"/>
                      <a:pt x="598" y="787"/>
                      <a:pt x="598" y="787"/>
                    </a:cubicBezTo>
                    <a:cubicBezTo>
                      <a:pt x="605" y="779"/>
                      <a:pt x="605" y="766"/>
                      <a:pt x="598" y="758"/>
                    </a:cubicBezTo>
                    <a:cubicBezTo>
                      <a:pt x="590" y="750"/>
                      <a:pt x="577" y="750"/>
                      <a:pt x="569" y="758"/>
                    </a:cubicBezTo>
                    <a:cubicBezTo>
                      <a:pt x="463" y="864"/>
                      <a:pt x="463" y="864"/>
                      <a:pt x="463" y="864"/>
                    </a:cubicBezTo>
                    <a:cubicBezTo>
                      <a:pt x="458" y="869"/>
                      <a:pt x="451" y="872"/>
                      <a:pt x="444" y="872"/>
                    </a:cubicBezTo>
                    <a:cubicBezTo>
                      <a:pt x="436" y="872"/>
                      <a:pt x="430" y="869"/>
                      <a:pt x="425" y="864"/>
                    </a:cubicBezTo>
                    <a:cubicBezTo>
                      <a:pt x="414" y="854"/>
                      <a:pt x="414" y="837"/>
                      <a:pt x="425" y="826"/>
                    </a:cubicBezTo>
                    <a:cubicBezTo>
                      <a:pt x="650" y="601"/>
                      <a:pt x="650" y="601"/>
                      <a:pt x="650" y="601"/>
                    </a:cubicBezTo>
                    <a:cubicBezTo>
                      <a:pt x="650" y="601"/>
                      <a:pt x="650" y="601"/>
                      <a:pt x="650" y="601"/>
                    </a:cubicBezTo>
                    <a:cubicBezTo>
                      <a:pt x="788" y="463"/>
                      <a:pt x="788" y="463"/>
                      <a:pt x="788" y="463"/>
                    </a:cubicBezTo>
                    <a:cubicBezTo>
                      <a:pt x="814" y="437"/>
                      <a:pt x="814" y="394"/>
                      <a:pt x="788" y="368"/>
                    </a:cubicBezTo>
                    <a:cubicBezTo>
                      <a:pt x="761" y="342"/>
                      <a:pt x="719" y="342"/>
                      <a:pt x="692" y="368"/>
                    </a:cubicBezTo>
                    <a:cubicBezTo>
                      <a:pt x="605" y="456"/>
                      <a:pt x="605" y="456"/>
                      <a:pt x="605" y="456"/>
                    </a:cubicBezTo>
                    <a:cubicBezTo>
                      <a:pt x="595" y="466"/>
                      <a:pt x="578" y="466"/>
                      <a:pt x="567" y="456"/>
                    </a:cubicBezTo>
                    <a:cubicBezTo>
                      <a:pt x="562" y="450"/>
                      <a:pt x="559" y="444"/>
                      <a:pt x="559" y="437"/>
                    </a:cubicBezTo>
                    <a:cubicBezTo>
                      <a:pt x="559" y="429"/>
                      <a:pt x="562" y="423"/>
                      <a:pt x="567" y="418"/>
                    </a:cubicBezTo>
                    <a:cubicBezTo>
                      <a:pt x="863" y="121"/>
                      <a:pt x="863" y="121"/>
                      <a:pt x="863" y="1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47"/>
              <p:cNvSpPr>
                <a:spLocks noEditPoints="1"/>
              </p:cNvSpPr>
              <p:nvPr/>
            </p:nvSpPr>
            <p:spPr bwMode="auto">
              <a:xfrm>
                <a:off x="7512050" y="-2789238"/>
                <a:ext cx="1031875" cy="1030288"/>
              </a:xfrm>
              <a:custGeom>
                <a:avLst/>
                <a:gdLst>
                  <a:gd name="T0" fmla="*/ 68 w 593"/>
                  <a:gd name="T1" fmla="*/ 592 h 592"/>
                  <a:gd name="T2" fmla="*/ 20 w 593"/>
                  <a:gd name="T3" fmla="*/ 572 h 592"/>
                  <a:gd name="T4" fmla="*/ 0 w 593"/>
                  <a:gd name="T5" fmla="*/ 525 h 592"/>
                  <a:gd name="T6" fmla="*/ 20 w 593"/>
                  <a:gd name="T7" fmla="*/ 477 h 592"/>
                  <a:gd name="T8" fmla="*/ 471 w 593"/>
                  <a:gd name="T9" fmla="*/ 26 h 592"/>
                  <a:gd name="T10" fmla="*/ 566 w 593"/>
                  <a:gd name="T11" fmla="*/ 26 h 592"/>
                  <a:gd name="T12" fmla="*/ 566 w 593"/>
                  <a:gd name="T13" fmla="*/ 121 h 592"/>
                  <a:gd name="T14" fmla="*/ 115 w 593"/>
                  <a:gd name="T15" fmla="*/ 572 h 592"/>
                  <a:gd name="T16" fmla="*/ 68 w 593"/>
                  <a:gd name="T17" fmla="*/ 592 h 592"/>
                  <a:gd name="T18" fmla="*/ 519 w 593"/>
                  <a:gd name="T19" fmla="*/ 47 h 592"/>
                  <a:gd name="T20" fmla="*/ 500 w 593"/>
                  <a:gd name="T21" fmla="*/ 55 h 592"/>
                  <a:gd name="T22" fmla="*/ 49 w 593"/>
                  <a:gd name="T23" fmla="*/ 506 h 592"/>
                  <a:gd name="T24" fmla="*/ 41 w 593"/>
                  <a:gd name="T25" fmla="*/ 525 h 592"/>
                  <a:gd name="T26" fmla="*/ 49 w 593"/>
                  <a:gd name="T27" fmla="*/ 544 h 592"/>
                  <a:gd name="T28" fmla="*/ 68 w 593"/>
                  <a:gd name="T29" fmla="*/ 551 h 592"/>
                  <a:gd name="T30" fmla="*/ 87 w 593"/>
                  <a:gd name="T31" fmla="*/ 544 h 592"/>
                  <a:gd name="T32" fmla="*/ 538 w 593"/>
                  <a:gd name="T33" fmla="*/ 93 h 592"/>
                  <a:gd name="T34" fmla="*/ 538 w 593"/>
                  <a:gd name="T35" fmla="*/ 55 h 592"/>
                  <a:gd name="T36" fmla="*/ 519 w 593"/>
                  <a:gd name="T37" fmla="*/ 47 h 592"/>
                  <a:gd name="T38" fmla="*/ 552 w 593"/>
                  <a:gd name="T39" fmla="*/ 107 h 592"/>
                  <a:gd name="T40" fmla="*/ 552 w 593"/>
                  <a:gd name="T41" fmla="*/ 10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3" h="592">
                    <a:moveTo>
                      <a:pt x="68" y="592"/>
                    </a:moveTo>
                    <a:cubicBezTo>
                      <a:pt x="50" y="592"/>
                      <a:pt x="33" y="585"/>
                      <a:pt x="20" y="572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7"/>
                    </a:cubicBezTo>
                    <a:cubicBezTo>
                      <a:pt x="471" y="26"/>
                      <a:pt x="471" y="26"/>
                      <a:pt x="471" y="26"/>
                    </a:cubicBezTo>
                    <a:cubicBezTo>
                      <a:pt x="497" y="0"/>
                      <a:pt x="540" y="0"/>
                      <a:pt x="566" y="26"/>
                    </a:cubicBezTo>
                    <a:cubicBezTo>
                      <a:pt x="593" y="52"/>
                      <a:pt x="593" y="95"/>
                      <a:pt x="566" y="121"/>
                    </a:cubicBezTo>
                    <a:cubicBezTo>
                      <a:pt x="115" y="572"/>
                      <a:pt x="115" y="572"/>
                      <a:pt x="115" y="572"/>
                    </a:cubicBezTo>
                    <a:cubicBezTo>
                      <a:pt x="102" y="585"/>
                      <a:pt x="86" y="592"/>
                      <a:pt x="68" y="592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49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4" y="511"/>
                      <a:pt x="41" y="517"/>
                      <a:pt x="41" y="525"/>
                    </a:cubicBezTo>
                    <a:cubicBezTo>
                      <a:pt x="41" y="532"/>
                      <a:pt x="44" y="539"/>
                      <a:pt x="49" y="544"/>
                    </a:cubicBezTo>
                    <a:cubicBezTo>
                      <a:pt x="54" y="549"/>
                      <a:pt x="60" y="551"/>
                      <a:pt x="68" y="551"/>
                    </a:cubicBezTo>
                    <a:cubicBezTo>
                      <a:pt x="75" y="551"/>
                      <a:pt x="81" y="549"/>
                      <a:pt x="87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2"/>
                      <a:pt x="548" y="65"/>
                      <a:pt x="538" y="55"/>
                    </a:cubicBezTo>
                    <a:cubicBezTo>
                      <a:pt x="532" y="49"/>
                      <a:pt x="526" y="47"/>
                      <a:pt x="519" y="47"/>
                    </a:cubicBezTo>
                    <a:close/>
                    <a:moveTo>
                      <a:pt x="552" y="107"/>
                    </a:moveTo>
                    <a:cubicBezTo>
                      <a:pt x="552" y="107"/>
                      <a:pt x="552" y="107"/>
                      <a:pt x="552" y="10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48"/>
              <p:cNvSpPr/>
              <p:nvPr/>
            </p:nvSpPr>
            <p:spPr bwMode="auto">
              <a:xfrm>
                <a:off x="7572375" y="-1227138"/>
                <a:ext cx="862013" cy="857250"/>
              </a:xfrm>
              <a:custGeom>
                <a:avLst/>
                <a:gdLst>
                  <a:gd name="T0" fmla="*/ 22 w 495"/>
                  <a:gd name="T1" fmla="*/ 493 h 493"/>
                  <a:gd name="T2" fmla="*/ 8 w 495"/>
                  <a:gd name="T3" fmla="*/ 487 h 493"/>
                  <a:gd name="T4" fmla="*/ 8 w 495"/>
                  <a:gd name="T5" fmla="*/ 459 h 493"/>
                  <a:gd name="T6" fmla="*/ 459 w 495"/>
                  <a:gd name="T7" fmla="*/ 8 h 493"/>
                  <a:gd name="T8" fmla="*/ 487 w 495"/>
                  <a:gd name="T9" fmla="*/ 8 h 493"/>
                  <a:gd name="T10" fmla="*/ 487 w 495"/>
                  <a:gd name="T11" fmla="*/ 36 h 493"/>
                  <a:gd name="T12" fmla="*/ 36 w 495"/>
                  <a:gd name="T13" fmla="*/ 487 h 493"/>
                  <a:gd name="T14" fmla="*/ 22 w 495"/>
                  <a:gd name="T15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3">
                    <a:moveTo>
                      <a:pt x="22" y="493"/>
                    </a:moveTo>
                    <a:cubicBezTo>
                      <a:pt x="17" y="493"/>
                      <a:pt x="11" y="491"/>
                      <a:pt x="8" y="487"/>
                    </a:cubicBezTo>
                    <a:cubicBezTo>
                      <a:pt x="0" y="479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8"/>
                      <a:pt x="487" y="36"/>
                    </a:cubicBezTo>
                    <a:cubicBezTo>
                      <a:pt x="36" y="487"/>
                      <a:pt x="36" y="487"/>
                      <a:pt x="36" y="487"/>
                    </a:cubicBezTo>
                    <a:cubicBezTo>
                      <a:pt x="32" y="491"/>
                      <a:pt x="27" y="493"/>
                      <a:pt x="22" y="49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49"/>
              <p:cNvSpPr>
                <a:spLocks noEditPoints="1"/>
              </p:cNvSpPr>
              <p:nvPr/>
            </p:nvSpPr>
            <p:spPr bwMode="auto">
              <a:xfrm>
                <a:off x="5691188" y="-692150"/>
                <a:ext cx="895350" cy="890588"/>
              </a:xfrm>
              <a:custGeom>
                <a:avLst/>
                <a:gdLst>
                  <a:gd name="T0" fmla="*/ 290 w 515"/>
                  <a:gd name="T1" fmla="*/ 206 h 512"/>
                  <a:gd name="T2" fmla="*/ 5 w 515"/>
                  <a:gd name="T3" fmla="*/ 491 h 512"/>
                  <a:gd name="T4" fmla="*/ 5 w 515"/>
                  <a:gd name="T5" fmla="*/ 508 h 512"/>
                  <a:gd name="T6" fmla="*/ 13 w 515"/>
                  <a:gd name="T7" fmla="*/ 512 h 512"/>
                  <a:gd name="T8" fmla="*/ 22 w 515"/>
                  <a:gd name="T9" fmla="*/ 508 h 512"/>
                  <a:gd name="T10" fmla="*/ 314 w 515"/>
                  <a:gd name="T11" fmla="*/ 216 h 512"/>
                  <a:gd name="T12" fmla="*/ 309 w 515"/>
                  <a:gd name="T13" fmla="*/ 217 h 512"/>
                  <a:gd name="T14" fmla="*/ 294 w 515"/>
                  <a:gd name="T15" fmla="*/ 211 h 512"/>
                  <a:gd name="T16" fmla="*/ 290 w 515"/>
                  <a:gd name="T17" fmla="*/ 206 h 512"/>
                  <a:gd name="T18" fmla="*/ 502 w 515"/>
                  <a:gd name="T19" fmla="*/ 0 h 512"/>
                  <a:gd name="T20" fmla="*/ 493 w 515"/>
                  <a:gd name="T21" fmla="*/ 3 h 512"/>
                  <a:gd name="T22" fmla="*/ 439 w 515"/>
                  <a:gd name="T23" fmla="*/ 57 h 512"/>
                  <a:gd name="T24" fmla="*/ 448 w 515"/>
                  <a:gd name="T25" fmla="*/ 56 h 512"/>
                  <a:gd name="T26" fmla="*/ 470 w 515"/>
                  <a:gd name="T27" fmla="*/ 60 h 512"/>
                  <a:gd name="T28" fmla="*/ 510 w 515"/>
                  <a:gd name="T29" fmla="*/ 20 h 512"/>
                  <a:gd name="T30" fmla="*/ 510 w 515"/>
                  <a:gd name="T31" fmla="*/ 3 h 512"/>
                  <a:gd name="T32" fmla="*/ 502 w 515"/>
                  <a:gd name="T3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5" h="512">
                    <a:moveTo>
                      <a:pt x="290" y="206"/>
                    </a:moveTo>
                    <a:cubicBezTo>
                      <a:pt x="5" y="491"/>
                      <a:pt x="5" y="491"/>
                      <a:pt x="5" y="491"/>
                    </a:cubicBezTo>
                    <a:cubicBezTo>
                      <a:pt x="0" y="496"/>
                      <a:pt x="0" y="504"/>
                      <a:pt x="5" y="508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7" y="512"/>
                      <a:pt x="20" y="511"/>
                      <a:pt x="22" y="508"/>
                    </a:cubicBezTo>
                    <a:cubicBezTo>
                      <a:pt x="314" y="216"/>
                      <a:pt x="314" y="216"/>
                      <a:pt x="314" y="216"/>
                    </a:cubicBezTo>
                    <a:cubicBezTo>
                      <a:pt x="312" y="217"/>
                      <a:pt x="310" y="217"/>
                      <a:pt x="309" y="217"/>
                    </a:cubicBezTo>
                    <a:cubicBezTo>
                      <a:pt x="303" y="217"/>
                      <a:pt x="298" y="215"/>
                      <a:pt x="294" y="211"/>
                    </a:cubicBezTo>
                    <a:cubicBezTo>
                      <a:pt x="293" y="209"/>
                      <a:pt x="291" y="208"/>
                      <a:pt x="290" y="206"/>
                    </a:cubicBezTo>
                    <a:moveTo>
                      <a:pt x="502" y="0"/>
                    </a:moveTo>
                    <a:cubicBezTo>
                      <a:pt x="499" y="0"/>
                      <a:pt x="496" y="1"/>
                      <a:pt x="493" y="3"/>
                    </a:cubicBezTo>
                    <a:cubicBezTo>
                      <a:pt x="439" y="57"/>
                      <a:pt x="439" y="57"/>
                      <a:pt x="439" y="57"/>
                    </a:cubicBezTo>
                    <a:cubicBezTo>
                      <a:pt x="442" y="56"/>
                      <a:pt x="445" y="56"/>
                      <a:pt x="448" y="56"/>
                    </a:cubicBezTo>
                    <a:cubicBezTo>
                      <a:pt x="456" y="56"/>
                      <a:pt x="463" y="58"/>
                      <a:pt x="470" y="60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5" y="15"/>
                      <a:pt x="515" y="8"/>
                      <a:pt x="510" y="3"/>
                    </a:cubicBezTo>
                    <a:cubicBezTo>
                      <a:pt x="508" y="1"/>
                      <a:pt x="505" y="0"/>
                      <a:pt x="502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50"/>
              <p:cNvSpPr/>
              <p:nvPr/>
            </p:nvSpPr>
            <p:spPr bwMode="auto">
              <a:xfrm>
                <a:off x="6196013" y="-593725"/>
                <a:ext cx="312738" cy="279400"/>
              </a:xfrm>
              <a:custGeom>
                <a:avLst/>
                <a:gdLst>
                  <a:gd name="T0" fmla="*/ 158 w 180"/>
                  <a:gd name="T1" fmla="*/ 0 h 161"/>
                  <a:gd name="T2" fmla="*/ 149 w 180"/>
                  <a:gd name="T3" fmla="*/ 1 h 161"/>
                  <a:gd name="T4" fmla="*/ 0 w 180"/>
                  <a:gd name="T5" fmla="*/ 150 h 161"/>
                  <a:gd name="T6" fmla="*/ 4 w 180"/>
                  <a:gd name="T7" fmla="*/ 155 h 161"/>
                  <a:gd name="T8" fmla="*/ 19 w 180"/>
                  <a:gd name="T9" fmla="*/ 161 h 161"/>
                  <a:gd name="T10" fmla="*/ 24 w 180"/>
                  <a:gd name="T11" fmla="*/ 160 h 161"/>
                  <a:gd name="T12" fmla="*/ 180 w 180"/>
                  <a:gd name="T13" fmla="*/ 4 h 161"/>
                  <a:gd name="T14" fmla="*/ 158 w 180"/>
                  <a:gd name="T1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61">
                    <a:moveTo>
                      <a:pt x="158" y="0"/>
                    </a:moveTo>
                    <a:cubicBezTo>
                      <a:pt x="155" y="0"/>
                      <a:pt x="152" y="0"/>
                      <a:pt x="149" y="1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1" y="152"/>
                      <a:pt x="3" y="153"/>
                      <a:pt x="4" y="155"/>
                    </a:cubicBezTo>
                    <a:cubicBezTo>
                      <a:pt x="8" y="159"/>
                      <a:pt x="13" y="161"/>
                      <a:pt x="19" y="161"/>
                    </a:cubicBezTo>
                    <a:cubicBezTo>
                      <a:pt x="20" y="161"/>
                      <a:pt x="22" y="161"/>
                      <a:pt x="24" y="160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73" y="2"/>
                      <a:pt x="166" y="0"/>
                      <a:pt x="15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51"/>
              <p:cNvSpPr>
                <a:spLocks noEditPoints="1"/>
              </p:cNvSpPr>
              <p:nvPr/>
            </p:nvSpPr>
            <p:spPr bwMode="auto">
              <a:xfrm>
                <a:off x="6775450" y="-747713"/>
                <a:ext cx="893763" cy="890588"/>
              </a:xfrm>
              <a:custGeom>
                <a:avLst/>
                <a:gdLst>
                  <a:gd name="T0" fmla="*/ 100 w 514"/>
                  <a:gd name="T1" fmla="*/ 396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117 w 514"/>
                  <a:gd name="T11" fmla="*/ 413 h 512"/>
                  <a:gd name="T12" fmla="*/ 110 w 514"/>
                  <a:gd name="T13" fmla="*/ 403 h 512"/>
                  <a:gd name="T14" fmla="*/ 100 w 514"/>
                  <a:gd name="T15" fmla="*/ 396 h 512"/>
                  <a:gd name="T16" fmla="*/ 314 w 514"/>
                  <a:gd name="T17" fmla="*/ 183 h 512"/>
                  <a:gd name="T18" fmla="*/ 130 w 514"/>
                  <a:gd name="T19" fmla="*/ 366 h 512"/>
                  <a:gd name="T20" fmla="*/ 139 w 514"/>
                  <a:gd name="T21" fmla="*/ 374 h 512"/>
                  <a:gd name="T22" fmla="*/ 147 w 514"/>
                  <a:gd name="T23" fmla="*/ 383 h 512"/>
                  <a:gd name="T24" fmla="*/ 334 w 514"/>
                  <a:gd name="T25" fmla="*/ 196 h 512"/>
                  <a:gd name="T26" fmla="*/ 314 w 514"/>
                  <a:gd name="T27" fmla="*/ 183 h 512"/>
                  <a:gd name="T28" fmla="*/ 501 w 514"/>
                  <a:gd name="T29" fmla="*/ 0 h 512"/>
                  <a:gd name="T30" fmla="*/ 493 w 514"/>
                  <a:gd name="T31" fmla="*/ 3 h 512"/>
                  <a:gd name="T32" fmla="*/ 342 w 514"/>
                  <a:gd name="T33" fmla="*/ 154 h 512"/>
                  <a:gd name="T34" fmla="*/ 361 w 514"/>
                  <a:gd name="T35" fmla="*/ 161 h 512"/>
                  <a:gd name="T36" fmla="*/ 371 w 514"/>
                  <a:gd name="T37" fmla="*/ 159 h 512"/>
                  <a:gd name="T38" fmla="*/ 510 w 514"/>
                  <a:gd name="T39" fmla="*/ 20 h 512"/>
                  <a:gd name="T40" fmla="*/ 510 w 514"/>
                  <a:gd name="T41" fmla="*/ 3 h 512"/>
                  <a:gd name="T42" fmla="*/ 501 w 514"/>
                  <a:gd name="T4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512">
                    <a:moveTo>
                      <a:pt x="100" y="396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6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117" y="413"/>
                      <a:pt x="117" y="413"/>
                      <a:pt x="117" y="413"/>
                    </a:cubicBezTo>
                    <a:cubicBezTo>
                      <a:pt x="116" y="409"/>
                      <a:pt x="113" y="406"/>
                      <a:pt x="110" y="403"/>
                    </a:cubicBezTo>
                    <a:cubicBezTo>
                      <a:pt x="107" y="400"/>
                      <a:pt x="104" y="398"/>
                      <a:pt x="100" y="396"/>
                    </a:cubicBezTo>
                    <a:moveTo>
                      <a:pt x="314" y="183"/>
                    </a:moveTo>
                    <a:cubicBezTo>
                      <a:pt x="130" y="366"/>
                      <a:pt x="130" y="366"/>
                      <a:pt x="130" y="366"/>
                    </a:cubicBezTo>
                    <a:cubicBezTo>
                      <a:pt x="133" y="369"/>
                      <a:pt x="136" y="371"/>
                      <a:pt x="139" y="374"/>
                    </a:cubicBezTo>
                    <a:cubicBezTo>
                      <a:pt x="142" y="377"/>
                      <a:pt x="144" y="380"/>
                      <a:pt x="147" y="383"/>
                    </a:cubicBezTo>
                    <a:cubicBezTo>
                      <a:pt x="334" y="196"/>
                      <a:pt x="334" y="196"/>
                      <a:pt x="334" y="196"/>
                    </a:cubicBezTo>
                    <a:cubicBezTo>
                      <a:pt x="326" y="193"/>
                      <a:pt x="320" y="188"/>
                      <a:pt x="314" y="183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342" y="154"/>
                      <a:pt x="342" y="154"/>
                      <a:pt x="342" y="154"/>
                    </a:cubicBezTo>
                    <a:cubicBezTo>
                      <a:pt x="347" y="159"/>
                      <a:pt x="354" y="161"/>
                      <a:pt x="361" y="161"/>
                    </a:cubicBezTo>
                    <a:cubicBezTo>
                      <a:pt x="364" y="161"/>
                      <a:pt x="368" y="161"/>
                      <a:pt x="371" y="159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4" y="16"/>
                      <a:pt x="514" y="8"/>
                      <a:pt x="510" y="3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52"/>
              <p:cNvSpPr/>
              <p:nvPr/>
            </p:nvSpPr>
            <p:spPr bwMode="auto">
              <a:xfrm>
                <a:off x="6948488" y="-111125"/>
                <a:ext cx="82550" cy="82550"/>
              </a:xfrm>
              <a:custGeom>
                <a:avLst/>
                <a:gdLst>
                  <a:gd name="T0" fmla="*/ 30 w 47"/>
                  <a:gd name="T1" fmla="*/ 0 h 47"/>
                  <a:gd name="T2" fmla="*/ 0 w 47"/>
                  <a:gd name="T3" fmla="*/ 30 h 47"/>
                  <a:gd name="T4" fmla="*/ 10 w 47"/>
                  <a:gd name="T5" fmla="*/ 37 h 47"/>
                  <a:gd name="T6" fmla="*/ 17 w 47"/>
                  <a:gd name="T7" fmla="*/ 47 h 47"/>
                  <a:gd name="T8" fmla="*/ 47 w 47"/>
                  <a:gd name="T9" fmla="*/ 17 h 47"/>
                  <a:gd name="T10" fmla="*/ 39 w 47"/>
                  <a:gd name="T11" fmla="*/ 8 h 47"/>
                  <a:gd name="T12" fmla="*/ 30 w 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3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4" y="32"/>
                      <a:pt x="7" y="34"/>
                      <a:pt x="10" y="37"/>
                    </a:cubicBezTo>
                    <a:cubicBezTo>
                      <a:pt x="13" y="40"/>
                      <a:pt x="16" y="43"/>
                      <a:pt x="17" y="4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4" y="14"/>
                      <a:pt x="42" y="11"/>
                      <a:pt x="39" y="8"/>
                    </a:cubicBezTo>
                    <a:cubicBezTo>
                      <a:pt x="36" y="5"/>
                      <a:pt x="33" y="3"/>
                      <a:pt x="3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3"/>
              <p:cNvSpPr/>
              <p:nvPr/>
            </p:nvSpPr>
            <p:spPr bwMode="auto">
              <a:xfrm>
                <a:off x="7321550" y="-479425"/>
                <a:ext cx="100013" cy="73025"/>
              </a:xfrm>
              <a:custGeom>
                <a:avLst/>
                <a:gdLst>
                  <a:gd name="T0" fmla="*/ 28 w 57"/>
                  <a:gd name="T1" fmla="*/ 0 h 42"/>
                  <a:gd name="T2" fmla="*/ 0 w 57"/>
                  <a:gd name="T3" fmla="*/ 29 h 42"/>
                  <a:gd name="T4" fmla="*/ 20 w 57"/>
                  <a:gd name="T5" fmla="*/ 42 h 42"/>
                  <a:gd name="T6" fmla="*/ 57 w 57"/>
                  <a:gd name="T7" fmla="*/ 5 h 42"/>
                  <a:gd name="T8" fmla="*/ 47 w 57"/>
                  <a:gd name="T9" fmla="*/ 7 h 42"/>
                  <a:gd name="T10" fmla="*/ 28 w 5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42">
                    <a:moveTo>
                      <a:pt x="28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34"/>
                      <a:pt x="12" y="39"/>
                      <a:pt x="20" y="42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4" y="7"/>
                      <a:pt x="50" y="7"/>
                      <a:pt x="47" y="7"/>
                    </a:cubicBezTo>
                    <a:cubicBezTo>
                      <a:pt x="40" y="7"/>
                      <a:pt x="33" y="5"/>
                      <a:pt x="2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54"/>
              <p:cNvSpPr/>
              <p:nvPr/>
            </p:nvSpPr>
            <p:spPr bwMode="auto">
              <a:xfrm>
                <a:off x="7080250" y="195262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55"/>
              <p:cNvSpPr/>
              <p:nvPr/>
            </p:nvSpPr>
            <p:spPr bwMode="auto">
              <a:xfrm>
                <a:off x="7031038" y="244475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56"/>
              <p:cNvSpPr/>
              <p:nvPr/>
            </p:nvSpPr>
            <p:spPr bwMode="auto">
              <a:xfrm>
                <a:off x="6981825" y="292100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57"/>
              <p:cNvSpPr/>
              <p:nvPr/>
            </p:nvSpPr>
            <p:spPr bwMode="auto">
              <a:xfrm>
                <a:off x="6934200" y="3413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58"/>
              <p:cNvSpPr/>
              <p:nvPr/>
            </p:nvSpPr>
            <p:spPr bwMode="auto">
              <a:xfrm>
                <a:off x="6884988" y="39052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9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9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59"/>
              <p:cNvSpPr/>
              <p:nvPr/>
            </p:nvSpPr>
            <p:spPr bwMode="auto">
              <a:xfrm>
                <a:off x="6835775" y="43815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60"/>
              <p:cNvSpPr/>
              <p:nvPr/>
            </p:nvSpPr>
            <p:spPr bwMode="auto">
              <a:xfrm>
                <a:off x="6786563" y="487362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10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10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61"/>
              <p:cNvSpPr/>
              <p:nvPr/>
            </p:nvSpPr>
            <p:spPr bwMode="auto">
              <a:xfrm>
                <a:off x="7910513" y="-248602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62"/>
              <p:cNvSpPr/>
              <p:nvPr/>
            </p:nvSpPr>
            <p:spPr bwMode="auto">
              <a:xfrm>
                <a:off x="7861300" y="-2436813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63"/>
              <p:cNvSpPr/>
              <p:nvPr/>
            </p:nvSpPr>
            <p:spPr bwMode="auto">
              <a:xfrm>
                <a:off x="7812088" y="-2389188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64"/>
              <p:cNvSpPr/>
              <p:nvPr/>
            </p:nvSpPr>
            <p:spPr bwMode="auto">
              <a:xfrm>
                <a:off x="7764463" y="-233997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65"/>
              <p:cNvSpPr/>
              <p:nvPr/>
            </p:nvSpPr>
            <p:spPr bwMode="auto">
              <a:xfrm>
                <a:off x="7715250" y="-2290763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66"/>
              <p:cNvSpPr/>
              <p:nvPr/>
            </p:nvSpPr>
            <p:spPr bwMode="auto">
              <a:xfrm>
                <a:off x="7666038" y="-2243138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67"/>
              <p:cNvSpPr/>
              <p:nvPr/>
            </p:nvSpPr>
            <p:spPr bwMode="auto">
              <a:xfrm>
                <a:off x="7616825" y="-2193925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10 h 38"/>
                  <a:gd name="T4" fmla="*/ 30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10"/>
                    </a:lnTo>
                    <a:lnTo>
                      <a:pt x="30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 userDrawn="1"/>
          </p:nvGrpSpPr>
          <p:grpSpPr>
            <a:xfrm>
              <a:off x="-607775" y="5856893"/>
              <a:ext cx="3435350" cy="3359150"/>
              <a:chOff x="-2228850" y="5086350"/>
              <a:chExt cx="3435350" cy="3359150"/>
            </a:xfrm>
          </p:grpSpPr>
          <p:sp>
            <p:nvSpPr>
              <p:cNvPr id="75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 userDrawn="1"/>
          </p:nvGrpSpPr>
          <p:grpSpPr>
            <a:xfrm>
              <a:off x="-1585241" y="-1365251"/>
              <a:ext cx="4615108" cy="6127752"/>
              <a:chOff x="1227138" y="5867400"/>
              <a:chExt cx="2847975" cy="3781425"/>
            </a:xfrm>
          </p:grpSpPr>
          <p:sp>
            <p:nvSpPr>
              <p:cNvPr id="99" name="Freeform 92"/>
              <p:cNvSpPr/>
              <p:nvPr/>
            </p:nvSpPr>
            <p:spPr bwMode="auto">
              <a:xfrm>
                <a:off x="1227138" y="7548562"/>
                <a:ext cx="1871663" cy="2100263"/>
              </a:xfrm>
              <a:custGeom>
                <a:avLst/>
                <a:gdLst>
                  <a:gd name="T0" fmla="*/ 26 w 1075"/>
                  <a:gd name="T1" fmla="*/ 1087 h 1208"/>
                  <a:gd name="T2" fmla="*/ 121 w 1075"/>
                  <a:gd name="T3" fmla="*/ 1182 h 1208"/>
                  <a:gd name="T4" fmla="*/ 242 w 1075"/>
                  <a:gd name="T5" fmla="*/ 1061 h 1208"/>
                  <a:gd name="T6" fmla="*/ 573 w 1075"/>
                  <a:gd name="T7" fmla="*/ 731 h 1208"/>
                  <a:gd name="T8" fmla="*/ 693 w 1075"/>
                  <a:gd name="T9" fmla="*/ 610 h 1208"/>
                  <a:gd name="T10" fmla="*/ 731 w 1075"/>
                  <a:gd name="T11" fmla="*/ 648 h 1208"/>
                  <a:gd name="T12" fmla="*/ 430 w 1075"/>
                  <a:gd name="T13" fmla="*/ 950 h 1208"/>
                  <a:gd name="T14" fmla="*/ 525 w 1075"/>
                  <a:gd name="T15" fmla="*/ 1045 h 1208"/>
                  <a:gd name="T16" fmla="*/ 674 w 1075"/>
                  <a:gd name="T17" fmla="*/ 867 h 1208"/>
                  <a:gd name="T18" fmla="*/ 496 w 1075"/>
                  <a:gd name="T19" fmla="*/ 1016 h 1208"/>
                  <a:gd name="T20" fmla="*/ 458 w 1075"/>
                  <a:gd name="T21" fmla="*/ 978 h 1208"/>
                  <a:gd name="T22" fmla="*/ 760 w 1075"/>
                  <a:gd name="T23" fmla="*/ 677 h 1208"/>
                  <a:gd name="T24" fmla="*/ 760 w 1075"/>
                  <a:gd name="T25" fmla="*/ 582 h 1208"/>
                  <a:gd name="T26" fmla="*/ 665 w 1075"/>
                  <a:gd name="T27" fmla="*/ 582 h 1208"/>
                  <a:gd name="T28" fmla="*/ 93 w 1075"/>
                  <a:gd name="T29" fmla="*/ 1154 h 1208"/>
                  <a:gd name="T30" fmla="*/ 55 w 1075"/>
                  <a:gd name="T31" fmla="*/ 1116 h 1208"/>
                  <a:gd name="T32" fmla="*/ 299 w 1075"/>
                  <a:gd name="T33" fmla="*/ 872 h 1208"/>
                  <a:gd name="T34" fmla="*/ 506 w 1075"/>
                  <a:gd name="T35" fmla="*/ 664 h 1208"/>
                  <a:gd name="T36" fmla="*/ 1055 w 1075"/>
                  <a:gd name="T37" fmla="*/ 115 h 1208"/>
                  <a:gd name="T38" fmla="*/ 1055 w 1075"/>
                  <a:gd name="T39" fmla="*/ 20 h 1208"/>
                  <a:gd name="T40" fmla="*/ 960 w 1075"/>
                  <a:gd name="T41" fmla="*/ 20 h 1208"/>
                  <a:gd name="T42" fmla="*/ 446 w 1075"/>
                  <a:gd name="T43" fmla="*/ 534 h 1208"/>
                  <a:gd name="T44" fmla="*/ 204 w 1075"/>
                  <a:gd name="T45" fmla="*/ 777 h 1208"/>
                  <a:gd name="T46" fmla="*/ 169 w 1075"/>
                  <a:gd name="T47" fmla="*/ 811 h 1208"/>
                  <a:gd name="T48" fmla="*/ 131 w 1075"/>
                  <a:gd name="T49" fmla="*/ 774 h 1208"/>
                  <a:gd name="T50" fmla="*/ 408 w 1075"/>
                  <a:gd name="T51" fmla="*/ 496 h 1208"/>
                  <a:gd name="T52" fmla="*/ 494 w 1075"/>
                  <a:gd name="T53" fmla="*/ 315 h 1208"/>
                  <a:gd name="T54" fmla="*/ 398 w 1075"/>
                  <a:gd name="T55" fmla="*/ 315 h 1208"/>
                  <a:gd name="T56" fmla="*/ 292 w 1075"/>
                  <a:gd name="T57" fmla="*/ 450 h 1208"/>
                  <a:gd name="T58" fmla="*/ 427 w 1075"/>
                  <a:gd name="T59" fmla="*/ 344 h 1208"/>
                  <a:gd name="T60" fmla="*/ 465 w 1075"/>
                  <a:gd name="T61" fmla="*/ 344 h 1208"/>
                  <a:gd name="T62" fmla="*/ 240 w 1075"/>
                  <a:gd name="T63" fmla="*/ 607 h 1208"/>
                  <a:gd name="T64" fmla="*/ 102 w 1075"/>
                  <a:gd name="T65" fmla="*/ 745 h 1208"/>
                  <a:gd name="T66" fmla="*/ 197 w 1075"/>
                  <a:gd name="T67" fmla="*/ 840 h 1208"/>
                  <a:gd name="T68" fmla="*/ 989 w 1075"/>
                  <a:gd name="T69" fmla="*/ 48 h 1208"/>
                  <a:gd name="T70" fmla="*/ 1035 w 1075"/>
                  <a:gd name="T71" fmla="*/ 67 h 1208"/>
                  <a:gd name="T72" fmla="*/ 391 w 1075"/>
                  <a:gd name="T73" fmla="*/ 722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5" h="1208">
                    <a:moveTo>
                      <a:pt x="391" y="722"/>
                    </a:moveTo>
                    <a:cubicBezTo>
                      <a:pt x="26" y="1087"/>
                      <a:pt x="26" y="1087"/>
                      <a:pt x="26" y="1087"/>
                    </a:cubicBezTo>
                    <a:cubicBezTo>
                      <a:pt x="0" y="1113"/>
                      <a:pt x="0" y="1156"/>
                      <a:pt x="26" y="1182"/>
                    </a:cubicBezTo>
                    <a:cubicBezTo>
                      <a:pt x="52" y="1208"/>
                      <a:pt x="95" y="1208"/>
                      <a:pt x="121" y="1182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438" y="866"/>
                      <a:pt x="438" y="866"/>
                      <a:pt x="438" y="866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693" y="610"/>
                      <a:pt x="693" y="610"/>
                      <a:pt x="693" y="610"/>
                    </a:cubicBezTo>
                    <a:cubicBezTo>
                      <a:pt x="704" y="600"/>
                      <a:pt x="721" y="600"/>
                      <a:pt x="731" y="610"/>
                    </a:cubicBezTo>
                    <a:cubicBezTo>
                      <a:pt x="742" y="621"/>
                      <a:pt x="742" y="638"/>
                      <a:pt x="731" y="648"/>
                    </a:cubicBezTo>
                    <a:cubicBezTo>
                      <a:pt x="574" y="805"/>
                      <a:pt x="574" y="805"/>
                      <a:pt x="574" y="805"/>
                    </a:cubicBezTo>
                    <a:cubicBezTo>
                      <a:pt x="430" y="950"/>
                      <a:pt x="430" y="950"/>
                      <a:pt x="430" y="950"/>
                    </a:cubicBezTo>
                    <a:cubicBezTo>
                      <a:pt x="404" y="976"/>
                      <a:pt x="404" y="1019"/>
                      <a:pt x="430" y="1045"/>
                    </a:cubicBezTo>
                    <a:cubicBezTo>
                      <a:pt x="456" y="1071"/>
                      <a:pt x="499" y="1071"/>
                      <a:pt x="525" y="1045"/>
                    </a:cubicBezTo>
                    <a:cubicBezTo>
                      <a:pt x="674" y="896"/>
                      <a:pt x="674" y="896"/>
                      <a:pt x="674" y="896"/>
                    </a:cubicBezTo>
                    <a:cubicBezTo>
                      <a:pt x="682" y="888"/>
                      <a:pt x="682" y="875"/>
                      <a:pt x="674" y="867"/>
                    </a:cubicBezTo>
                    <a:cubicBezTo>
                      <a:pt x="666" y="859"/>
                      <a:pt x="653" y="859"/>
                      <a:pt x="645" y="867"/>
                    </a:cubicBezTo>
                    <a:cubicBezTo>
                      <a:pt x="496" y="1016"/>
                      <a:pt x="496" y="1016"/>
                      <a:pt x="496" y="1016"/>
                    </a:cubicBezTo>
                    <a:cubicBezTo>
                      <a:pt x="486" y="1027"/>
                      <a:pt x="469" y="1027"/>
                      <a:pt x="458" y="1016"/>
                    </a:cubicBezTo>
                    <a:cubicBezTo>
                      <a:pt x="448" y="1006"/>
                      <a:pt x="448" y="989"/>
                      <a:pt x="458" y="978"/>
                    </a:cubicBezTo>
                    <a:cubicBezTo>
                      <a:pt x="603" y="834"/>
                      <a:pt x="603" y="834"/>
                      <a:pt x="603" y="834"/>
                    </a:cubicBezTo>
                    <a:cubicBezTo>
                      <a:pt x="760" y="677"/>
                      <a:pt x="760" y="677"/>
                      <a:pt x="760" y="677"/>
                    </a:cubicBezTo>
                    <a:cubicBezTo>
                      <a:pt x="773" y="664"/>
                      <a:pt x="780" y="647"/>
                      <a:pt x="780" y="629"/>
                    </a:cubicBezTo>
                    <a:cubicBezTo>
                      <a:pt x="780" y="611"/>
                      <a:pt x="773" y="594"/>
                      <a:pt x="760" y="582"/>
                    </a:cubicBezTo>
                    <a:cubicBezTo>
                      <a:pt x="747" y="568"/>
                      <a:pt x="730" y="562"/>
                      <a:pt x="712" y="562"/>
                    </a:cubicBezTo>
                    <a:cubicBezTo>
                      <a:pt x="695" y="562"/>
                      <a:pt x="678" y="568"/>
                      <a:pt x="665" y="582"/>
                    </a:cubicBezTo>
                    <a:cubicBezTo>
                      <a:pt x="474" y="772"/>
                      <a:pt x="474" y="772"/>
                      <a:pt x="474" y="772"/>
                    </a:cubicBezTo>
                    <a:cubicBezTo>
                      <a:pt x="93" y="1154"/>
                      <a:pt x="93" y="1154"/>
                      <a:pt x="93" y="1154"/>
                    </a:cubicBezTo>
                    <a:cubicBezTo>
                      <a:pt x="82" y="1164"/>
                      <a:pt x="65" y="1164"/>
                      <a:pt x="55" y="1154"/>
                    </a:cubicBezTo>
                    <a:cubicBezTo>
                      <a:pt x="44" y="1143"/>
                      <a:pt x="44" y="1126"/>
                      <a:pt x="55" y="1116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385" y="786"/>
                      <a:pt x="385" y="786"/>
                      <a:pt x="385" y="786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1055" y="115"/>
                      <a:pt x="1055" y="115"/>
                      <a:pt x="1055" y="115"/>
                    </a:cubicBezTo>
                    <a:cubicBezTo>
                      <a:pt x="1068" y="102"/>
                      <a:pt x="1075" y="85"/>
                      <a:pt x="1075" y="67"/>
                    </a:cubicBezTo>
                    <a:cubicBezTo>
                      <a:pt x="1075" y="49"/>
                      <a:pt x="1068" y="33"/>
                      <a:pt x="1055" y="20"/>
                    </a:cubicBezTo>
                    <a:cubicBezTo>
                      <a:pt x="1042" y="7"/>
                      <a:pt x="1025" y="0"/>
                      <a:pt x="1008" y="0"/>
                    </a:cubicBezTo>
                    <a:cubicBezTo>
                      <a:pt x="991" y="0"/>
                      <a:pt x="973" y="7"/>
                      <a:pt x="960" y="20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289" y="691"/>
                      <a:pt x="289" y="691"/>
                      <a:pt x="289" y="691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169" y="811"/>
                      <a:pt x="169" y="811"/>
                      <a:pt x="169" y="811"/>
                    </a:cubicBezTo>
                    <a:cubicBezTo>
                      <a:pt x="158" y="822"/>
                      <a:pt x="141" y="822"/>
                      <a:pt x="131" y="811"/>
                    </a:cubicBezTo>
                    <a:cubicBezTo>
                      <a:pt x="120" y="801"/>
                      <a:pt x="120" y="784"/>
                      <a:pt x="131" y="774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94" y="411"/>
                      <a:pt x="494" y="411"/>
                      <a:pt x="494" y="411"/>
                    </a:cubicBezTo>
                    <a:cubicBezTo>
                      <a:pt x="520" y="384"/>
                      <a:pt x="520" y="342"/>
                      <a:pt x="494" y="315"/>
                    </a:cubicBezTo>
                    <a:cubicBezTo>
                      <a:pt x="481" y="303"/>
                      <a:pt x="464" y="296"/>
                      <a:pt x="446" y="296"/>
                    </a:cubicBezTo>
                    <a:cubicBezTo>
                      <a:pt x="428" y="296"/>
                      <a:pt x="411" y="303"/>
                      <a:pt x="398" y="315"/>
                    </a:cubicBezTo>
                    <a:cubicBezTo>
                      <a:pt x="292" y="422"/>
                      <a:pt x="292" y="422"/>
                      <a:pt x="292" y="422"/>
                    </a:cubicBezTo>
                    <a:cubicBezTo>
                      <a:pt x="284" y="430"/>
                      <a:pt x="284" y="442"/>
                      <a:pt x="292" y="450"/>
                    </a:cubicBezTo>
                    <a:cubicBezTo>
                      <a:pt x="300" y="458"/>
                      <a:pt x="313" y="458"/>
                      <a:pt x="321" y="450"/>
                    </a:cubicBezTo>
                    <a:cubicBezTo>
                      <a:pt x="427" y="344"/>
                      <a:pt x="427" y="344"/>
                      <a:pt x="427" y="344"/>
                    </a:cubicBezTo>
                    <a:cubicBezTo>
                      <a:pt x="432" y="339"/>
                      <a:pt x="439" y="336"/>
                      <a:pt x="446" y="336"/>
                    </a:cubicBezTo>
                    <a:cubicBezTo>
                      <a:pt x="453" y="336"/>
                      <a:pt x="460" y="339"/>
                      <a:pt x="465" y="344"/>
                    </a:cubicBezTo>
                    <a:cubicBezTo>
                      <a:pt x="475" y="354"/>
                      <a:pt x="475" y="371"/>
                      <a:pt x="465" y="382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102" y="745"/>
                      <a:pt x="102" y="745"/>
                      <a:pt x="102" y="745"/>
                    </a:cubicBezTo>
                    <a:cubicBezTo>
                      <a:pt x="76" y="771"/>
                      <a:pt x="76" y="814"/>
                      <a:pt x="102" y="840"/>
                    </a:cubicBezTo>
                    <a:cubicBezTo>
                      <a:pt x="128" y="866"/>
                      <a:pt x="171" y="866"/>
                      <a:pt x="197" y="840"/>
                    </a:cubicBezTo>
                    <a:cubicBezTo>
                      <a:pt x="336" y="702"/>
                      <a:pt x="336" y="702"/>
                      <a:pt x="336" y="702"/>
                    </a:cubicBezTo>
                    <a:cubicBezTo>
                      <a:pt x="989" y="48"/>
                      <a:pt x="989" y="48"/>
                      <a:pt x="989" y="48"/>
                    </a:cubicBezTo>
                    <a:cubicBezTo>
                      <a:pt x="999" y="38"/>
                      <a:pt x="1016" y="38"/>
                      <a:pt x="1027" y="48"/>
                    </a:cubicBezTo>
                    <a:cubicBezTo>
                      <a:pt x="1032" y="54"/>
                      <a:pt x="1035" y="60"/>
                      <a:pt x="1035" y="67"/>
                    </a:cubicBezTo>
                    <a:cubicBezTo>
                      <a:pt x="1035" y="75"/>
                      <a:pt x="1032" y="81"/>
                      <a:pt x="1027" y="86"/>
                    </a:cubicBezTo>
                    <a:cubicBezTo>
                      <a:pt x="391" y="722"/>
                      <a:pt x="391" y="722"/>
                      <a:pt x="391" y="72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93"/>
              <p:cNvSpPr/>
              <p:nvPr/>
            </p:nvSpPr>
            <p:spPr bwMode="auto">
              <a:xfrm>
                <a:off x="2162175" y="6672262"/>
                <a:ext cx="1550988" cy="1587500"/>
              </a:xfrm>
              <a:custGeom>
                <a:avLst/>
                <a:gdLst>
                  <a:gd name="T0" fmla="*/ 864 w 891"/>
                  <a:gd name="T1" fmla="*/ 27 h 913"/>
                  <a:gd name="T2" fmla="*/ 648 w 891"/>
                  <a:gd name="T3" fmla="*/ 147 h 913"/>
                  <a:gd name="T4" fmla="*/ 453 w 891"/>
                  <a:gd name="T5" fmla="*/ 343 h 913"/>
                  <a:gd name="T6" fmla="*/ 318 w 891"/>
                  <a:gd name="T7" fmla="*/ 478 h 913"/>
                  <a:gd name="T8" fmla="*/ 49 w 891"/>
                  <a:gd name="T9" fmla="*/ 709 h 913"/>
                  <a:gd name="T10" fmla="*/ 316 w 891"/>
                  <a:gd name="T11" fmla="*/ 404 h 913"/>
                  <a:gd name="T12" fmla="*/ 461 w 891"/>
                  <a:gd name="T13" fmla="*/ 164 h 913"/>
                  <a:gd name="T14" fmla="*/ 217 w 891"/>
                  <a:gd name="T15" fmla="*/ 313 h 913"/>
                  <a:gd name="T16" fmla="*/ 245 w 891"/>
                  <a:gd name="T17" fmla="*/ 341 h 913"/>
                  <a:gd name="T18" fmla="*/ 432 w 891"/>
                  <a:gd name="T19" fmla="*/ 193 h 913"/>
                  <a:gd name="T20" fmla="*/ 288 w 891"/>
                  <a:gd name="T21" fmla="*/ 375 h 913"/>
                  <a:gd name="T22" fmla="*/ 0 w 891"/>
                  <a:gd name="T23" fmla="*/ 690 h 913"/>
                  <a:gd name="T24" fmla="*/ 68 w 891"/>
                  <a:gd name="T25" fmla="*/ 757 h 913"/>
                  <a:gd name="T26" fmla="*/ 417 w 891"/>
                  <a:gd name="T27" fmla="*/ 436 h 913"/>
                  <a:gd name="T28" fmla="*/ 836 w 891"/>
                  <a:gd name="T29" fmla="*/ 55 h 913"/>
                  <a:gd name="T30" fmla="*/ 592 w 891"/>
                  <a:gd name="T31" fmla="*/ 337 h 913"/>
                  <a:gd name="T32" fmla="*/ 540 w 891"/>
                  <a:gd name="T33" fmla="*/ 389 h 913"/>
                  <a:gd name="T34" fmla="*/ 540 w 891"/>
                  <a:gd name="T35" fmla="*/ 484 h 913"/>
                  <a:gd name="T36" fmla="*/ 635 w 891"/>
                  <a:gd name="T37" fmla="*/ 484 h 913"/>
                  <a:gd name="T38" fmla="*/ 651 w 891"/>
                  <a:gd name="T39" fmla="*/ 469 h 913"/>
                  <a:gd name="T40" fmla="*/ 687 w 891"/>
                  <a:gd name="T41" fmla="*/ 432 h 913"/>
                  <a:gd name="T42" fmla="*/ 760 w 891"/>
                  <a:gd name="T43" fmla="*/ 397 h 913"/>
                  <a:gd name="T44" fmla="*/ 483 w 891"/>
                  <a:gd name="T45" fmla="*/ 712 h 913"/>
                  <a:gd name="T46" fmla="*/ 397 w 891"/>
                  <a:gd name="T47" fmla="*/ 798 h 913"/>
                  <a:gd name="T48" fmla="*/ 445 w 891"/>
                  <a:gd name="T49" fmla="*/ 913 h 913"/>
                  <a:gd name="T50" fmla="*/ 598 w 891"/>
                  <a:gd name="T51" fmla="*/ 787 h 913"/>
                  <a:gd name="T52" fmla="*/ 570 w 891"/>
                  <a:gd name="T53" fmla="*/ 758 h 913"/>
                  <a:gd name="T54" fmla="*/ 445 w 891"/>
                  <a:gd name="T55" fmla="*/ 873 h 913"/>
                  <a:gd name="T56" fmla="*/ 426 w 891"/>
                  <a:gd name="T57" fmla="*/ 827 h 913"/>
                  <a:gd name="T58" fmla="*/ 651 w 891"/>
                  <a:gd name="T59" fmla="*/ 602 h 913"/>
                  <a:gd name="T60" fmla="*/ 789 w 891"/>
                  <a:gd name="T61" fmla="*/ 369 h 913"/>
                  <a:gd name="T62" fmla="*/ 606 w 891"/>
                  <a:gd name="T63" fmla="*/ 456 h 913"/>
                  <a:gd name="T64" fmla="*/ 560 w 891"/>
                  <a:gd name="T65" fmla="*/ 437 h 913"/>
                  <a:gd name="T66" fmla="*/ 864 w 891"/>
                  <a:gd name="T67" fmla="*/ 122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1" h="913">
                    <a:moveTo>
                      <a:pt x="864" y="122"/>
                    </a:moveTo>
                    <a:cubicBezTo>
                      <a:pt x="891" y="96"/>
                      <a:pt x="891" y="53"/>
                      <a:pt x="864" y="27"/>
                    </a:cubicBezTo>
                    <a:cubicBezTo>
                      <a:pt x="838" y="0"/>
                      <a:pt x="795" y="0"/>
                      <a:pt x="769" y="2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453" y="343"/>
                      <a:pt x="453" y="343"/>
                      <a:pt x="453" y="343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87" y="709"/>
                      <a:pt x="87" y="709"/>
                      <a:pt x="87" y="709"/>
                    </a:cubicBezTo>
                    <a:cubicBezTo>
                      <a:pt x="76" y="719"/>
                      <a:pt x="59" y="719"/>
                      <a:pt x="49" y="709"/>
                    </a:cubicBezTo>
                    <a:cubicBezTo>
                      <a:pt x="38" y="699"/>
                      <a:pt x="38" y="682"/>
                      <a:pt x="49" y="671"/>
                    </a:cubicBezTo>
                    <a:cubicBezTo>
                      <a:pt x="316" y="404"/>
                      <a:pt x="316" y="404"/>
                      <a:pt x="316" y="404"/>
                    </a:cubicBezTo>
                    <a:cubicBezTo>
                      <a:pt x="461" y="259"/>
                      <a:pt x="461" y="259"/>
                      <a:pt x="461" y="259"/>
                    </a:cubicBezTo>
                    <a:cubicBezTo>
                      <a:pt x="487" y="233"/>
                      <a:pt x="487" y="190"/>
                      <a:pt x="461" y="164"/>
                    </a:cubicBezTo>
                    <a:cubicBezTo>
                      <a:pt x="435" y="138"/>
                      <a:pt x="392" y="138"/>
                      <a:pt x="366" y="164"/>
                    </a:cubicBezTo>
                    <a:cubicBezTo>
                      <a:pt x="217" y="313"/>
                      <a:pt x="217" y="313"/>
                      <a:pt x="217" y="313"/>
                    </a:cubicBezTo>
                    <a:cubicBezTo>
                      <a:pt x="209" y="321"/>
                      <a:pt x="209" y="333"/>
                      <a:pt x="217" y="341"/>
                    </a:cubicBezTo>
                    <a:cubicBezTo>
                      <a:pt x="225" y="349"/>
                      <a:pt x="238" y="349"/>
                      <a:pt x="245" y="341"/>
                    </a:cubicBezTo>
                    <a:cubicBezTo>
                      <a:pt x="394" y="193"/>
                      <a:pt x="394" y="193"/>
                      <a:pt x="394" y="193"/>
                    </a:cubicBezTo>
                    <a:cubicBezTo>
                      <a:pt x="405" y="182"/>
                      <a:pt x="422" y="182"/>
                      <a:pt x="432" y="193"/>
                    </a:cubicBezTo>
                    <a:cubicBezTo>
                      <a:pt x="443" y="203"/>
                      <a:pt x="443" y="220"/>
                      <a:pt x="432" y="230"/>
                    </a:cubicBezTo>
                    <a:cubicBezTo>
                      <a:pt x="288" y="375"/>
                      <a:pt x="288" y="375"/>
                      <a:pt x="288" y="375"/>
                    </a:cubicBezTo>
                    <a:cubicBezTo>
                      <a:pt x="20" y="642"/>
                      <a:pt x="20" y="642"/>
                      <a:pt x="20" y="642"/>
                    </a:cubicBezTo>
                    <a:cubicBezTo>
                      <a:pt x="7" y="655"/>
                      <a:pt x="0" y="672"/>
                      <a:pt x="0" y="690"/>
                    </a:cubicBezTo>
                    <a:cubicBezTo>
                      <a:pt x="0" y="708"/>
                      <a:pt x="7" y="725"/>
                      <a:pt x="20" y="738"/>
                    </a:cubicBezTo>
                    <a:cubicBezTo>
                      <a:pt x="33" y="751"/>
                      <a:pt x="51" y="757"/>
                      <a:pt x="68" y="757"/>
                    </a:cubicBezTo>
                    <a:cubicBezTo>
                      <a:pt x="85" y="757"/>
                      <a:pt x="102" y="751"/>
                      <a:pt x="115" y="738"/>
                    </a:cubicBezTo>
                    <a:cubicBezTo>
                      <a:pt x="417" y="436"/>
                      <a:pt x="417" y="436"/>
                      <a:pt x="417" y="436"/>
                    </a:cubicBezTo>
                    <a:cubicBezTo>
                      <a:pt x="798" y="55"/>
                      <a:pt x="798" y="55"/>
                      <a:pt x="798" y="55"/>
                    </a:cubicBezTo>
                    <a:cubicBezTo>
                      <a:pt x="808" y="45"/>
                      <a:pt x="825" y="45"/>
                      <a:pt x="836" y="55"/>
                    </a:cubicBezTo>
                    <a:cubicBezTo>
                      <a:pt x="846" y="66"/>
                      <a:pt x="846" y="83"/>
                      <a:pt x="836" y="93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40" y="389"/>
                      <a:pt x="540" y="389"/>
                      <a:pt x="540" y="389"/>
                    </a:cubicBezTo>
                    <a:cubicBezTo>
                      <a:pt x="527" y="402"/>
                      <a:pt x="520" y="419"/>
                      <a:pt x="520" y="437"/>
                    </a:cubicBezTo>
                    <a:cubicBezTo>
                      <a:pt x="520" y="455"/>
                      <a:pt x="527" y="472"/>
                      <a:pt x="540" y="484"/>
                    </a:cubicBezTo>
                    <a:cubicBezTo>
                      <a:pt x="553" y="498"/>
                      <a:pt x="570" y="504"/>
                      <a:pt x="587" y="504"/>
                    </a:cubicBezTo>
                    <a:cubicBezTo>
                      <a:pt x="604" y="504"/>
                      <a:pt x="622" y="498"/>
                      <a:pt x="635" y="484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722" y="397"/>
                      <a:pt x="722" y="397"/>
                      <a:pt x="722" y="397"/>
                    </a:cubicBezTo>
                    <a:cubicBezTo>
                      <a:pt x="732" y="387"/>
                      <a:pt x="749" y="387"/>
                      <a:pt x="760" y="397"/>
                    </a:cubicBezTo>
                    <a:cubicBezTo>
                      <a:pt x="770" y="408"/>
                      <a:pt x="770" y="425"/>
                      <a:pt x="760" y="435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397" y="798"/>
                      <a:pt x="397" y="798"/>
                      <a:pt x="397" y="798"/>
                    </a:cubicBezTo>
                    <a:cubicBezTo>
                      <a:pt x="371" y="824"/>
                      <a:pt x="371" y="867"/>
                      <a:pt x="397" y="893"/>
                    </a:cubicBezTo>
                    <a:cubicBezTo>
                      <a:pt x="410" y="906"/>
                      <a:pt x="427" y="913"/>
                      <a:pt x="445" y="913"/>
                    </a:cubicBezTo>
                    <a:cubicBezTo>
                      <a:pt x="463" y="913"/>
                      <a:pt x="479" y="906"/>
                      <a:pt x="492" y="893"/>
                    </a:cubicBezTo>
                    <a:cubicBezTo>
                      <a:pt x="598" y="787"/>
                      <a:pt x="598" y="787"/>
                      <a:pt x="598" y="787"/>
                    </a:cubicBezTo>
                    <a:cubicBezTo>
                      <a:pt x="606" y="779"/>
                      <a:pt x="606" y="766"/>
                      <a:pt x="598" y="758"/>
                    </a:cubicBezTo>
                    <a:cubicBezTo>
                      <a:pt x="591" y="750"/>
                      <a:pt x="578" y="750"/>
                      <a:pt x="570" y="758"/>
                    </a:cubicBezTo>
                    <a:cubicBezTo>
                      <a:pt x="464" y="865"/>
                      <a:pt x="464" y="865"/>
                      <a:pt x="464" y="865"/>
                    </a:cubicBezTo>
                    <a:cubicBezTo>
                      <a:pt x="458" y="870"/>
                      <a:pt x="452" y="873"/>
                      <a:pt x="445" y="873"/>
                    </a:cubicBezTo>
                    <a:cubicBezTo>
                      <a:pt x="437" y="873"/>
                      <a:pt x="431" y="870"/>
                      <a:pt x="426" y="865"/>
                    </a:cubicBezTo>
                    <a:cubicBezTo>
                      <a:pt x="415" y="854"/>
                      <a:pt x="415" y="837"/>
                      <a:pt x="426" y="827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789" y="464"/>
                      <a:pt x="789" y="464"/>
                      <a:pt x="789" y="464"/>
                    </a:cubicBezTo>
                    <a:cubicBezTo>
                      <a:pt x="815" y="438"/>
                      <a:pt x="815" y="395"/>
                      <a:pt x="789" y="369"/>
                    </a:cubicBezTo>
                    <a:cubicBezTo>
                      <a:pt x="762" y="342"/>
                      <a:pt x="720" y="342"/>
                      <a:pt x="693" y="369"/>
                    </a:cubicBezTo>
                    <a:cubicBezTo>
                      <a:pt x="606" y="456"/>
                      <a:pt x="606" y="456"/>
                      <a:pt x="606" y="456"/>
                    </a:cubicBezTo>
                    <a:cubicBezTo>
                      <a:pt x="596" y="466"/>
                      <a:pt x="579" y="466"/>
                      <a:pt x="568" y="456"/>
                    </a:cubicBezTo>
                    <a:cubicBezTo>
                      <a:pt x="563" y="451"/>
                      <a:pt x="560" y="444"/>
                      <a:pt x="560" y="437"/>
                    </a:cubicBezTo>
                    <a:cubicBezTo>
                      <a:pt x="560" y="430"/>
                      <a:pt x="563" y="423"/>
                      <a:pt x="568" y="418"/>
                    </a:cubicBezTo>
                    <a:cubicBezTo>
                      <a:pt x="864" y="122"/>
                      <a:pt x="864" y="122"/>
                      <a:pt x="864" y="12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94"/>
              <p:cNvSpPr>
                <a:spLocks noEditPoints="1"/>
              </p:cNvSpPr>
              <p:nvPr/>
            </p:nvSpPr>
            <p:spPr bwMode="auto">
              <a:xfrm>
                <a:off x="3044825" y="5867400"/>
                <a:ext cx="1030288" cy="1028700"/>
              </a:xfrm>
              <a:custGeom>
                <a:avLst/>
                <a:gdLst>
                  <a:gd name="T0" fmla="*/ 68 w 592"/>
                  <a:gd name="T1" fmla="*/ 592 h 592"/>
                  <a:gd name="T2" fmla="*/ 20 w 592"/>
                  <a:gd name="T3" fmla="*/ 573 h 592"/>
                  <a:gd name="T4" fmla="*/ 0 w 592"/>
                  <a:gd name="T5" fmla="*/ 525 h 592"/>
                  <a:gd name="T6" fmla="*/ 20 w 592"/>
                  <a:gd name="T7" fmla="*/ 477 h 592"/>
                  <a:gd name="T8" fmla="*/ 471 w 592"/>
                  <a:gd name="T9" fmla="*/ 26 h 592"/>
                  <a:gd name="T10" fmla="*/ 566 w 592"/>
                  <a:gd name="T11" fmla="*/ 26 h 592"/>
                  <a:gd name="T12" fmla="*/ 566 w 592"/>
                  <a:gd name="T13" fmla="*/ 121 h 592"/>
                  <a:gd name="T14" fmla="*/ 115 w 592"/>
                  <a:gd name="T15" fmla="*/ 573 h 592"/>
                  <a:gd name="T16" fmla="*/ 68 w 592"/>
                  <a:gd name="T17" fmla="*/ 592 h 592"/>
                  <a:gd name="T18" fmla="*/ 519 w 592"/>
                  <a:gd name="T19" fmla="*/ 47 h 592"/>
                  <a:gd name="T20" fmla="*/ 500 w 592"/>
                  <a:gd name="T21" fmla="*/ 55 h 592"/>
                  <a:gd name="T22" fmla="*/ 49 w 592"/>
                  <a:gd name="T23" fmla="*/ 506 h 592"/>
                  <a:gd name="T24" fmla="*/ 41 w 592"/>
                  <a:gd name="T25" fmla="*/ 525 h 592"/>
                  <a:gd name="T26" fmla="*/ 49 w 592"/>
                  <a:gd name="T27" fmla="*/ 544 h 592"/>
                  <a:gd name="T28" fmla="*/ 68 w 592"/>
                  <a:gd name="T29" fmla="*/ 552 h 592"/>
                  <a:gd name="T30" fmla="*/ 86 w 592"/>
                  <a:gd name="T31" fmla="*/ 544 h 592"/>
                  <a:gd name="T32" fmla="*/ 538 w 592"/>
                  <a:gd name="T33" fmla="*/ 93 h 592"/>
                  <a:gd name="T34" fmla="*/ 538 w 592"/>
                  <a:gd name="T35" fmla="*/ 55 h 592"/>
                  <a:gd name="T36" fmla="*/ 519 w 592"/>
                  <a:gd name="T37" fmla="*/ 47 h 592"/>
                  <a:gd name="T38" fmla="*/ 552 w 592"/>
                  <a:gd name="T39" fmla="*/ 107 h 592"/>
                  <a:gd name="T40" fmla="*/ 552 w 592"/>
                  <a:gd name="T41" fmla="*/ 10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2">
                    <a:moveTo>
                      <a:pt x="68" y="592"/>
                    </a:moveTo>
                    <a:cubicBezTo>
                      <a:pt x="50" y="592"/>
                      <a:pt x="33" y="585"/>
                      <a:pt x="20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7"/>
                    </a:cubicBezTo>
                    <a:cubicBezTo>
                      <a:pt x="471" y="26"/>
                      <a:pt x="471" y="26"/>
                      <a:pt x="471" y="26"/>
                    </a:cubicBezTo>
                    <a:cubicBezTo>
                      <a:pt x="497" y="0"/>
                      <a:pt x="540" y="0"/>
                      <a:pt x="566" y="26"/>
                    </a:cubicBezTo>
                    <a:cubicBezTo>
                      <a:pt x="592" y="53"/>
                      <a:pt x="592" y="95"/>
                      <a:pt x="566" y="121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5"/>
                      <a:pt x="85" y="592"/>
                      <a:pt x="68" y="592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50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3" y="511"/>
                      <a:pt x="41" y="518"/>
                      <a:pt x="41" y="525"/>
                    </a:cubicBezTo>
                    <a:cubicBezTo>
                      <a:pt x="41" y="532"/>
                      <a:pt x="43" y="539"/>
                      <a:pt x="49" y="544"/>
                    </a:cubicBezTo>
                    <a:cubicBezTo>
                      <a:pt x="54" y="549"/>
                      <a:pt x="60" y="552"/>
                      <a:pt x="68" y="552"/>
                    </a:cubicBezTo>
                    <a:cubicBezTo>
                      <a:pt x="75" y="552"/>
                      <a:pt x="81" y="549"/>
                      <a:pt x="86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2"/>
                      <a:pt x="548" y="65"/>
                      <a:pt x="538" y="55"/>
                    </a:cubicBezTo>
                    <a:cubicBezTo>
                      <a:pt x="532" y="50"/>
                      <a:pt x="525" y="47"/>
                      <a:pt x="519" y="47"/>
                    </a:cubicBezTo>
                    <a:close/>
                    <a:moveTo>
                      <a:pt x="552" y="107"/>
                    </a:moveTo>
                    <a:cubicBezTo>
                      <a:pt x="552" y="107"/>
                      <a:pt x="552" y="107"/>
                      <a:pt x="552" y="10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95"/>
              <p:cNvSpPr/>
              <p:nvPr/>
            </p:nvSpPr>
            <p:spPr bwMode="auto">
              <a:xfrm>
                <a:off x="3105150" y="7427912"/>
                <a:ext cx="862013" cy="858838"/>
              </a:xfrm>
              <a:custGeom>
                <a:avLst/>
                <a:gdLst>
                  <a:gd name="T0" fmla="*/ 22 w 495"/>
                  <a:gd name="T1" fmla="*/ 494 h 494"/>
                  <a:gd name="T2" fmla="*/ 7 w 495"/>
                  <a:gd name="T3" fmla="*/ 488 h 494"/>
                  <a:gd name="T4" fmla="*/ 7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1" y="492"/>
                      <a:pt x="7" y="488"/>
                    </a:cubicBezTo>
                    <a:cubicBezTo>
                      <a:pt x="0" y="480"/>
                      <a:pt x="0" y="467"/>
                      <a:pt x="7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6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97"/>
              <p:cNvSpPr/>
              <p:nvPr/>
            </p:nvSpPr>
            <p:spPr bwMode="auto">
              <a:xfrm>
                <a:off x="1728788" y="8062912"/>
                <a:ext cx="312738" cy="277813"/>
              </a:xfrm>
              <a:custGeom>
                <a:avLst/>
                <a:gdLst>
                  <a:gd name="T0" fmla="*/ 158 w 180"/>
                  <a:gd name="T1" fmla="*/ 0 h 160"/>
                  <a:gd name="T2" fmla="*/ 149 w 180"/>
                  <a:gd name="T3" fmla="*/ 0 h 160"/>
                  <a:gd name="T4" fmla="*/ 0 w 180"/>
                  <a:gd name="T5" fmla="*/ 149 h 160"/>
                  <a:gd name="T6" fmla="*/ 4 w 180"/>
                  <a:gd name="T7" fmla="*/ 154 h 160"/>
                  <a:gd name="T8" fmla="*/ 18 w 180"/>
                  <a:gd name="T9" fmla="*/ 160 h 160"/>
                  <a:gd name="T10" fmla="*/ 24 w 180"/>
                  <a:gd name="T11" fmla="*/ 160 h 160"/>
                  <a:gd name="T12" fmla="*/ 180 w 180"/>
                  <a:gd name="T13" fmla="*/ 3 h 160"/>
                  <a:gd name="T14" fmla="*/ 158 w 180"/>
                  <a:gd name="T15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60">
                    <a:moveTo>
                      <a:pt x="158" y="0"/>
                    </a:moveTo>
                    <a:cubicBezTo>
                      <a:pt x="155" y="0"/>
                      <a:pt x="152" y="0"/>
                      <a:pt x="149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1" y="151"/>
                      <a:pt x="3" y="153"/>
                      <a:pt x="4" y="154"/>
                    </a:cubicBezTo>
                    <a:cubicBezTo>
                      <a:pt x="8" y="158"/>
                      <a:pt x="13" y="160"/>
                      <a:pt x="18" y="160"/>
                    </a:cubicBezTo>
                    <a:cubicBezTo>
                      <a:pt x="20" y="160"/>
                      <a:pt x="22" y="160"/>
                      <a:pt x="24" y="160"/>
                    </a:cubicBezTo>
                    <a:cubicBezTo>
                      <a:pt x="180" y="3"/>
                      <a:pt x="180" y="3"/>
                      <a:pt x="180" y="3"/>
                    </a:cubicBezTo>
                    <a:cubicBezTo>
                      <a:pt x="173" y="1"/>
                      <a:pt x="166" y="0"/>
                      <a:pt x="15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98"/>
              <p:cNvSpPr>
                <a:spLocks noEditPoints="1"/>
              </p:cNvSpPr>
              <p:nvPr/>
            </p:nvSpPr>
            <p:spPr bwMode="auto">
              <a:xfrm>
                <a:off x="2308225" y="7907337"/>
                <a:ext cx="893763" cy="890588"/>
              </a:xfrm>
              <a:custGeom>
                <a:avLst/>
                <a:gdLst>
                  <a:gd name="T0" fmla="*/ 100 w 514"/>
                  <a:gd name="T1" fmla="*/ 397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117 w 514"/>
                  <a:gd name="T11" fmla="*/ 414 h 512"/>
                  <a:gd name="T12" fmla="*/ 110 w 514"/>
                  <a:gd name="T13" fmla="*/ 403 h 512"/>
                  <a:gd name="T14" fmla="*/ 100 w 514"/>
                  <a:gd name="T15" fmla="*/ 397 h 512"/>
                  <a:gd name="T16" fmla="*/ 313 w 514"/>
                  <a:gd name="T17" fmla="*/ 183 h 512"/>
                  <a:gd name="T18" fmla="*/ 130 w 514"/>
                  <a:gd name="T19" fmla="*/ 367 h 512"/>
                  <a:gd name="T20" fmla="*/ 139 w 514"/>
                  <a:gd name="T21" fmla="*/ 375 h 512"/>
                  <a:gd name="T22" fmla="*/ 147 w 514"/>
                  <a:gd name="T23" fmla="*/ 384 h 512"/>
                  <a:gd name="T24" fmla="*/ 334 w 514"/>
                  <a:gd name="T25" fmla="*/ 197 h 512"/>
                  <a:gd name="T26" fmla="*/ 313 w 514"/>
                  <a:gd name="T27" fmla="*/ 183 h 512"/>
                  <a:gd name="T28" fmla="*/ 501 w 514"/>
                  <a:gd name="T29" fmla="*/ 0 h 512"/>
                  <a:gd name="T30" fmla="*/ 493 w 514"/>
                  <a:gd name="T31" fmla="*/ 4 h 512"/>
                  <a:gd name="T32" fmla="*/ 342 w 514"/>
                  <a:gd name="T33" fmla="*/ 154 h 512"/>
                  <a:gd name="T34" fmla="*/ 361 w 514"/>
                  <a:gd name="T35" fmla="*/ 162 h 512"/>
                  <a:gd name="T36" fmla="*/ 371 w 514"/>
                  <a:gd name="T37" fmla="*/ 160 h 512"/>
                  <a:gd name="T38" fmla="*/ 510 w 514"/>
                  <a:gd name="T39" fmla="*/ 21 h 512"/>
                  <a:gd name="T40" fmla="*/ 510 w 514"/>
                  <a:gd name="T41" fmla="*/ 4 h 512"/>
                  <a:gd name="T42" fmla="*/ 501 w 514"/>
                  <a:gd name="T4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512">
                    <a:moveTo>
                      <a:pt x="100" y="397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7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117" y="414"/>
                      <a:pt x="117" y="414"/>
                      <a:pt x="117" y="414"/>
                    </a:cubicBezTo>
                    <a:cubicBezTo>
                      <a:pt x="115" y="410"/>
                      <a:pt x="113" y="406"/>
                      <a:pt x="110" y="403"/>
                    </a:cubicBezTo>
                    <a:cubicBezTo>
                      <a:pt x="107" y="400"/>
                      <a:pt x="104" y="398"/>
                      <a:pt x="100" y="397"/>
                    </a:cubicBezTo>
                    <a:moveTo>
                      <a:pt x="313" y="183"/>
                    </a:moveTo>
                    <a:cubicBezTo>
                      <a:pt x="130" y="367"/>
                      <a:pt x="130" y="367"/>
                      <a:pt x="130" y="367"/>
                    </a:cubicBezTo>
                    <a:cubicBezTo>
                      <a:pt x="133" y="369"/>
                      <a:pt x="136" y="372"/>
                      <a:pt x="139" y="375"/>
                    </a:cubicBezTo>
                    <a:cubicBezTo>
                      <a:pt x="142" y="377"/>
                      <a:pt x="144" y="380"/>
                      <a:pt x="147" y="384"/>
                    </a:cubicBezTo>
                    <a:cubicBezTo>
                      <a:pt x="334" y="197"/>
                      <a:pt x="334" y="197"/>
                      <a:pt x="334" y="197"/>
                    </a:cubicBezTo>
                    <a:cubicBezTo>
                      <a:pt x="326" y="193"/>
                      <a:pt x="319" y="189"/>
                      <a:pt x="313" y="183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4"/>
                    </a:cubicBezTo>
                    <a:cubicBezTo>
                      <a:pt x="342" y="154"/>
                      <a:pt x="342" y="154"/>
                      <a:pt x="342" y="154"/>
                    </a:cubicBezTo>
                    <a:cubicBezTo>
                      <a:pt x="347" y="159"/>
                      <a:pt x="354" y="162"/>
                      <a:pt x="361" y="162"/>
                    </a:cubicBezTo>
                    <a:cubicBezTo>
                      <a:pt x="364" y="162"/>
                      <a:pt x="368" y="161"/>
                      <a:pt x="371" y="160"/>
                    </a:cubicBezTo>
                    <a:cubicBezTo>
                      <a:pt x="510" y="21"/>
                      <a:pt x="510" y="21"/>
                      <a:pt x="510" y="21"/>
                    </a:cubicBezTo>
                    <a:cubicBezTo>
                      <a:pt x="514" y="16"/>
                      <a:pt x="514" y="8"/>
                      <a:pt x="510" y="4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99"/>
              <p:cNvSpPr/>
              <p:nvPr/>
            </p:nvSpPr>
            <p:spPr bwMode="auto">
              <a:xfrm>
                <a:off x="2481263" y="8545512"/>
                <a:ext cx="82550" cy="82550"/>
              </a:xfrm>
              <a:custGeom>
                <a:avLst/>
                <a:gdLst>
                  <a:gd name="T0" fmla="*/ 30 w 47"/>
                  <a:gd name="T1" fmla="*/ 0 h 47"/>
                  <a:gd name="T2" fmla="*/ 0 w 47"/>
                  <a:gd name="T3" fmla="*/ 30 h 47"/>
                  <a:gd name="T4" fmla="*/ 10 w 47"/>
                  <a:gd name="T5" fmla="*/ 36 h 47"/>
                  <a:gd name="T6" fmla="*/ 17 w 47"/>
                  <a:gd name="T7" fmla="*/ 47 h 47"/>
                  <a:gd name="T8" fmla="*/ 47 w 47"/>
                  <a:gd name="T9" fmla="*/ 17 h 47"/>
                  <a:gd name="T10" fmla="*/ 39 w 47"/>
                  <a:gd name="T11" fmla="*/ 8 h 47"/>
                  <a:gd name="T12" fmla="*/ 30 w 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3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4" y="31"/>
                      <a:pt x="7" y="33"/>
                      <a:pt x="10" y="36"/>
                    </a:cubicBezTo>
                    <a:cubicBezTo>
                      <a:pt x="13" y="39"/>
                      <a:pt x="15" y="43"/>
                      <a:pt x="17" y="4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4" y="13"/>
                      <a:pt x="42" y="10"/>
                      <a:pt x="39" y="8"/>
                    </a:cubicBezTo>
                    <a:cubicBezTo>
                      <a:pt x="36" y="5"/>
                      <a:pt x="33" y="2"/>
                      <a:pt x="3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00"/>
              <p:cNvSpPr/>
              <p:nvPr/>
            </p:nvSpPr>
            <p:spPr bwMode="auto">
              <a:xfrm>
                <a:off x="2852738" y="8175625"/>
                <a:ext cx="101600" cy="74613"/>
              </a:xfrm>
              <a:custGeom>
                <a:avLst/>
                <a:gdLst>
                  <a:gd name="T0" fmla="*/ 29 w 58"/>
                  <a:gd name="T1" fmla="*/ 0 h 43"/>
                  <a:gd name="T2" fmla="*/ 0 w 58"/>
                  <a:gd name="T3" fmla="*/ 29 h 43"/>
                  <a:gd name="T4" fmla="*/ 21 w 58"/>
                  <a:gd name="T5" fmla="*/ 43 h 43"/>
                  <a:gd name="T6" fmla="*/ 58 w 58"/>
                  <a:gd name="T7" fmla="*/ 6 h 43"/>
                  <a:gd name="T8" fmla="*/ 48 w 58"/>
                  <a:gd name="T9" fmla="*/ 8 h 43"/>
                  <a:gd name="T10" fmla="*/ 29 w 58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43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35"/>
                      <a:pt x="13" y="39"/>
                      <a:pt x="21" y="43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5" y="7"/>
                      <a:pt x="51" y="8"/>
                      <a:pt x="48" y="8"/>
                    </a:cubicBezTo>
                    <a:cubicBezTo>
                      <a:pt x="41" y="8"/>
                      <a:pt x="34" y="5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01"/>
              <p:cNvSpPr/>
              <p:nvPr/>
            </p:nvSpPr>
            <p:spPr bwMode="auto">
              <a:xfrm>
                <a:off x="2613025" y="8850312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02"/>
              <p:cNvSpPr/>
              <p:nvPr/>
            </p:nvSpPr>
            <p:spPr bwMode="auto">
              <a:xfrm>
                <a:off x="2563813" y="8899525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9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03"/>
              <p:cNvSpPr/>
              <p:nvPr/>
            </p:nvSpPr>
            <p:spPr bwMode="auto">
              <a:xfrm>
                <a:off x="2514600" y="8947150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04"/>
              <p:cNvSpPr/>
              <p:nvPr/>
            </p:nvSpPr>
            <p:spPr bwMode="auto">
              <a:xfrm>
                <a:off x="2466975" y="899636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05"/>
              <p:cNvSpPr/>
              <p:nvPr/>
            </p:nvSpPr>
            <p:spPr bwMode="auto">
              <a:xfrm>
                <a:off x="2417763" y="904557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06"/>
              <p:cNvSpPr/>
              <p:nvPr/>
            </p:nvSpPr>
            <p:spPr bwMode="auto">
              <a:xfrm>
                <a:off x="2368550" y="9093200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07"/>
              <p:cNvSpPr/>
              <p:nvPr/>
            </p:nvSpPr>
            <p:spPr bwMode="auto">
              <a:xfrm>
                <a:off x="2320925" y="91424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08"/>
              <p:cNvSpPr/>
              <p:nvPr/>
            </p:nvSpPr>
            <p:spPr bwMode="auto">
              <a:xfrm>
                <a:off x="3443288" y="61690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09"/>
              <p:cNvSpPr/>
              <p:nvPr/>
            </p:nvSpPr>
            <p:spPr bwMode="auto">
              <a:xfrm>
                <a:off x="3394075" y="6218237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1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10"/>
              <p:cNvSpPr/>
              <p:nvPr/>
            </p:nvSpPr>
            <p:spPr bwMode="auto">
              <a:xfrm>
                <a:off x="3344863" y="626586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11"/>
              <p:cNvSpPr/>
              <p:nvPr/>
            </p:nvSpPr>
            <p:spPr bwMode="auto">
              <a:xfrm>
                <a:off x="3297238" y="631507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12"/>
              <p:cNvSpPr/>
              <p:nvPr/>
            </p:nvSpPr>
            <p:spPr bwMode="auto">
              <a:xfrm>
                <a:off x="3248025" y="636428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13"/>
              <p:cNvSpPr/>
              <p:nvPr/>
            </p:nvSpPr>
            <p:spPr bwMode="auto">
              <a:xfrm>
                <a:off x="3198813" y="641191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14"/>
              <p:cNvSpPr/>
              <p:nvPr/>
            </p:nvSpPr>
            <p:spPr bwMode="auto">
              <a:xfrm>
                <a:off x="3151188" y="64611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0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5" name="图片占位符 124"/>
          <p:cNvSpPr>
            <a:spLocks noGrp="1"/>
          </p:cNvSpPr>
          <p:nvPr>
            <p:ph type="pic" sz="quarter" idx="10"/>
          </p:nvPr>
        </p:nvSpPr>
        <p:spPr>
          <a:xfrm>
            <a:off x="1705593" y="1274201"/>
            <a:ext cx="2828979" cy="4309599"/>
          </a:xfrm>
          <a:custGeom>
            <a:avLst/>
            <a:gdLst>
              <a:gd name="connsiteX0" fmla="*/ 0 w 2828979"/>
              <a:gd name="connsiteY0" fmla="*/ 0 h 4309599"/>
              <a:gd name="connsiteX1" fmla="*/ 2357473 w 2828979"/>
              <a:gd name="connsiteY1" fmla="*/ 0 h 4309599"/>
              <a:gd name="connsiteX2" fmla="*/ 2828979 w 2828979"/>
              <a:gd name="connsiteY2" fmla="*/ 471506 h 4309599"/>
              <a:gd name="connsiteX3" fmla="*/ 2828979 w 2828979"/>
              <a:gd name="connsiteY3" fmla="*/ 4309599 h 4309599"/>
              <a:gd name="connsiteX4" fmla="*/ 471506 w 2828979"/>
              <a:gd name="connsiteY4" fmla="*/ 4309599 h 4309599"/>
              <a:gd name="connsiteX5" fmla="*/ 0 w 2828979"/>
              <a:gd name="connsiteY5" fmla="*/ 3838093 h 4309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8979" h="4309599">
                <a:moveTo>
                  <a:pt x="0" y="0"/>
                </a:moveTo>
                <a:lnTo>
                  <a:pt x="2357473" y="0"/>
                </a:lnTo>
                <a:lnTo>
                  <a:pt x="2828979" y="471506"/>
                </a:lnTo>
                <a:lnTo>
                  <a:pt x="2828979" y="4309599"/>
                </a:lnTo>
                <a:lnTo>
                  <a:pt x="471506" y="4309599"/>
                </a:lnTo>
                <a:lnTo>
                  <a:pt x="0" y="383809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121" name="组合 120"/>
          <p:cNvGrpSpPr/>
          <p:nvPr userDrawn="1"/>
        </p:nvGrpSpPr>
        <p:grpSpPr>
          <a:xfrm flipH="1" flipV="1">
            <a:off x="-3143250" y="-1108705"/>
            <a:ext cx="17138090" cy="9075409"/>
            <a:chOff x="-2190750" y="-762866"/>
            <a:chExt cx="17138090" cy="9075409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9681602" y="1109137"/>
              <a:ext cx="5265738" cy="4603750"/>
              <a:chOff x="9166225" y="195262"/>
              <a:chExt cx="5265738" cy="4603750"/>
            </a:xfrm>
          </p:grpSpPr>
          <p:sp>
            <p:nvSpPr>
              <p:cNvPr id="10" name="Freeform 5"/>
              <p:cNvSpPr/>
              <p:nvPr/>
            </p:nvSpPr>
            <p:spPr bwMode="auto">
              <a:xfrm>
                <a:off x="10299700" y="1943100"/>
                <a:ext cx="1665288" cy="1892300"/>
              </a:xfrm>
              <a:custGeom>
                <a:avLst/>
                <a:gdLst>
                  <a:gd name="T0" fmla="*/ 930 w 956"/>
                  <a:gd name="T1" fmla="*/ 121 h 1089"/>
                  <a:gd name="T2" fmla="*/ 835 w 956"/>
                  <a:gd name="T3" fmla="*/ 26 h 1089"/>
                  <a:gd name="T4" fmla="*/ 714 w 956"/>
                  <a:gd name="T5" fmla="*/ 147 h 1089"/>
                  <a:gd name="T6" fmla="*/ 383 w 956"/>
                  <a:gd name="T7" fmla="*/ 477 h 1089"/>
                  <a:gd name="T8" fmla="*/ 263 w 956"/>
                  <a:gd name="T9" fmla="*/ 598 h 1089"/>
                  <a:gd name="T10" fmla="*/ 225 w 956"/>
                  <a:gd name="T11" fmla="*/ 560 h 1089"/>
                  <a:gd name="T12" fmla="*/ 526 w 956"/>
                  <a:gd name="T13" fmla="*/ 259 h 1089"/>
                  <a:gd name="T14" fmla="*/ 431 w 956"/>
                  <a:gd name="T15" fmla="*/ 164 h 1089"/>
                  <a:gd name="T16" fmla="*/ 282 w 956"/>
                  <a:gd name="T17" fmla="*/ 341 h 1089"/>
                  <a:gd name="T18" fmla="*/ 460 w 956"/>
                  <a:gd name="T19" fmla="*/ 192 h 1089"/>
                  <a:gd name="T20" fmla="*/ 498 w 956"/>
                  <a:gd name="T21" fmla="*/ 230 h 1089"/>
                  <a:gd name="T22" fmla="*/ 196 w 956"/>
                  <a:gd name="T23" fmla="*/ 532 h 1089"/>
                  <a:gd name="T24" fmla="*/ 196 w 956"/>
                  <a:gd name="T25" fmla="*/ 627 h 1089"/>
                  <a:gd name="T26" fmla="*/ 291 w 956"/>
                  <a:gd name="T27" fmla="*/ 627 h 1089"/>
                  <a:gd name="T28" fmla="*/ 863 w 956"/>
                  <a:gd name="T29" fmla="*/ 55 h 1089"/>
                  <a:gd name="T30" fmla="*/ 901 w 956"/>
                  <a:gd name="T31" fmla="*/ 93 h 1089"/>
                  <a:gd name="T32" fmla="*/ 657 w 956"/>
                  <a:gd name="T33" fmla="*/ 337 h 1089"/>
                  <a:gd name="T34" fmla="*/ 450 w 956"/>
                  <a:gd name="T35" fmla="*/ 544 h 1089"/>
                  <a:gd name="T36" fmla="*/ 19 w 956"/>
                  <a:gd name="T37" fmla="*/ 974 h 1089"/>
                  <a:gd name="T38" fmla="*/ 19 w 956"/>
                  <a:gd name="T39" fmla="*/ 1070 h 1089"/>
                  <a:gd name="T40" fmla="*/ 115 w 956"/>
                  <a:gd name="T41" fmla="*/ 1070 h 1089"/>
                  <a:gd name="T42" fmla="*/ 510 w 956"/>
                  <a:gd name="T43" fmla="*/ 674 h 1089"/>
                  <a:gd name="T44" fmla="*/ 752 w 956"/>
                  <a:gd name="T45" fmla="*/ 432 h 1089"/>
                  <a:gd name="T46" fmla="*/ 787 w 956"/>
                  <a:gd name="T47" fmla="*/ 397 h 1089"/>
                  <a:gd name="T48" fmla="*/ 825 w 956"/>
                  <a:gd name="T49" fmla="*/ 435 h 1089"/>
                  <a:gd name="T50" fmla="*/ 548 w 956"/>
                  <a:gd name="T51" fmla="*/ 712 h 1089"/>
                  <a:gd name="T52" fmla="*/ 462 w 956"/>
                  <a:gd name="T53" fmla="*/ 893 h 1089"/>
                  <a:gd name="T54" fmla="*/ 557 w 956"/>
                  <a:gd name="T55" fmla="*/ 893 h 1089"/>
                  <a:gd name="T56" fmla="*/ 664 w 956"/>
                  <a:gd name="T57" fmla="*/ 758 h 1089"/>
                  <a:gd name="T58" fmla="*/ 529 w 956"/>
                  <a:gd name="T59" fmla="*/ 864 h 1089"/>
                  <a:gd name="T60" fmla="*/ 491 w 956"/>
                  <a:gd name="T61" fmla="*/ 864 h 1089"/>
                  <a:gd name="T62" fmla="*/ 716 w 956"/>
                  <a:gd name="T63" fmla="*/ 601 h 1089"/>
                  <a:gd name="T64" fmla="*/ 854 w 956"/>
                  <a:gd name="T65" fmla="*/ 463 h 1089"/>
                  <a:gd name="T66" fmla="*/ 759 w 956"/>
                  <a:gd name="T67" fmla="*/ 368 h 1089"/>
                  <a:gd name="T68" fmla="*/ 86 w 956"/>
                  <a:gd name="T69" fmla="*/ 1041 h 1089"/>
                  <a:gd name="T70" fmla="*/ 40 w 956"/>
                  <a:gd name="T71" fmla="*/ 1022 h 1089"/>
                  <a:gd name="T72" fmla="*/ 564 w 956"/>
                  <a:gd name="T73" fmla="*/ 487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56" h="1089">
                    <a:moveTo>
                      <a:pt x="564" y="487"/>
                    </a:moveTo>
                    <a:cubicBezTo>
                      <a:pt x="930" y="121"/>
                      <a:pt x="930" y="121"/>
                      <a:pt x="930" y="121"/>
                    </a:cubicBezTo>
                    <a:cubicBezTo>
                      <a:pt x="956" y="95"/>
                      <a:pt x="956" y="52"/>
                      <a:pt x="930" y="26"/>
                    </a:cubicBezTo>
                    <a:cubicBezTo>
                      <a:pt x="903" y="0"/>
                      <a:pt x="861" y="0"/>
                      <a:pt x="835" y="26"/>
                    </a:cubicBezTo>
                    <a:cubicBezTo>
                      <a:pt x="714" y="147"/>
                      <a:pt x="714" y="147"/>
                      <a:pt x="714" y="147"/>
                    </a:cubicBezTo>
                    <a:cubicBezTo>
                      <a:pt x="714" y="147"/>
                      <a:pt x="714" y="147"/>
                      <a:pt x="714" y="147"/>
                    </a:cubicBezTo>
                    <a:cubicBezTo>
                      <a:pt x="518" y="342"/>
                      <a:pt x="518" y="342"/>
                      <a:pt x="518" y="342"/>
                    </a:cubicBezTo>
                    <a:cubicBezTo>
                      <a:pt x="383" y="477"/>
                      <a:pt x="383" y="477"/>
                      <a:pt x="383" y="477"/>
                    </a:cubicBezTo>
                    <a:cubicBezTo>
                      <a:pt x="383" y="477"/>
                      <a:pt x="383" y="477"/>
                      <a:pt x="383" y="477"/>
                    </a:cubicBezTo>
                    <a:cubicBezTo>
                      <a:pt x="263" y="598"/>
                      <a:pt x="263" y="598"/>
                      <a:pt x="263" y="598"/>
                    </a:cubicBezTo>
                    <a:cubicBezTo>
                      <a:pt x="252" y="609"/>
                      <a:pt x="235" y="609"/>
                      <a:pt x="225" y="598"/>
                    </a:cubicBezTo>
                    <a:cubicBezTo>
                      <a:pt x="214" y="588"/>
                      <a:pt x="214" y="571"/>
                      <a:pt x="225" y="560"/>
                    </a:cubicBezTo>
                    <a:cubicBezTo>
                      <a:pt x="382" y="403"/>
                      <a:pt x="382" y="403"/>
                      <a:pt x="382" y="403"/>
                    </a:cubicBezTo>
                    <a:cubicBezTo>
                      <a:pt x="526" y="259"/>
                      <a:pt x="526" y="259"/>
                      <a:pt x="526" y="259"/>
                    </a:cubicBezTo>
                    <a:cubicBezTo>
                      <a:pt x="552" y="232"/>
                      <a:pt x="552" y="190"/>
                      <a:pt x="526" y="164"/>
                    </a:cubicBezTo>
                    <a:cubicBezTo>
                      <a:pt x="500" y="137"/>
                      <a:pt x="457" y="137"/>
                      <a:pt x="431" y="164"/>
                    </a:cubicBezTo>
                    <a:cubicBezTo>
                      <a:pt x="282" y="312"/>
                      <a:pt x="282" y="312"/>
                      <a:pt x="282" y="312"/>
                    </a:cubicBezTo>
                    <a:cubicBezTo>
                      <a:pt x="274" y="320"/>
                      <a:pt x="274" y="333"/>
                      <a:pt x="282" y="341"/>
                    </a:cubicBezTo>
                    <a:cubicBezTo>
                      <a:pt x="290" y="349"/>
                      <a:pt x="303" y="349"/>
                      <a:pt x="311" y="341"/>
                    </a:cubicBezTo>
                    <a:cubicBezTo>
                      <a:pt x="460" y="192"/>
                      <a:pt x="460" y="192"/>
                      <a:pt x="460" y="192"/>
                    </a:cubicBezTo>
                    <a:cubicBezTo>
                      <a:pt x="470" y="182"/>
                      <a:pt x="487" y="182"/>
                      <a:pt x="498" y="192"/>
                    </a:cubicBezTo>
                    <a:cubicBezTo>
                      <a:pt x="508" y="203"/>
                      <a:pt x="508" y="220"/>
                      <a:pt x="498" y="230"/>
                    </a:cubicBezTo>
                    <a:cubicBezTo>
                      <a:pt x="353" y="375"/>
                      <a:pt x="353" y="375"/>
                      <a:pt x="353" y="375"/>
                    </a:cubicBezTo>
                    <a:cubicBezTo>
                      <a:pt x="196" y="532"/>
                      <a:pt x="196" y="532"/>
                      <a:pt x="196" y="532"/>
                    </a:cubicBezTo>
                    <a:cubicBezTo>
                      <a:pt x="183" y="544"/>
                      <a:pt x="176" y="561"/>
                      <a:pt x="176" y="579"/>
                    </a:cubicBezTo>
                    <a:cubicBezTo>
                      <a:pt x="176" y="597"/>
                      <a:pt x="183" y="614"/>
                      <a:pt x="196" y="627"/>
                    </a:cubicBezTo>
                    <a:cubicBezTo>
                      <a:pt x="209" y="640"/>
                      <a:pt x="226" y="646"/>
                      <a:pt x="244" y="646"/>
                    </a:cubicBezTo>
                    <a:cubicBezTo>
                      <a:pt x="261" y="646"/>
                      <a:pt x="278" y="640"/>
                      <a:pt x="291" y="627"/>
                    </a:cubicBezTo>
                    <a:cubicBezTo>
                      <a:pt x="482" y="436"/>
                      <a:pt x="482" y="436"/>
                      <a:pt x="482" y="436"/>
                    </a:cubicBezTo>
                    <a:cubicBezTo>
                      <a:pt x="863" y="55"/>
                      <a:pt x="863" y="55"/>
                      <a:pt x="863" y="55"/>
                    </a:cubicBezTo>
                    <a:cubicBezTo>
                      <a:pt x="874" y="44"/>
                      <a:pt x="891" y="44"/>
                      <a:pt x="901" y="55"/>
                    </a:cubicBezTo>
                    <a:cubicBezTo>
                      <a:pt x="912" y="65"/>
                      <a:pt x="912" y="82"/>
                      <a:pt x="901" y="93"/>
                    </a:cubicBezTo>
                    <a:cubicBezTo>
                      <a:pt x="657" y="337"/>
                      <a:pt x="657" y="337"/>
                      <a:pt x="657" y="337"/>
                    </a:cubicBezTo>
                    <a:cubicBezTo>
                      <a:pt x="657" y="337"/>
                      <a:pt x="657" y="337"/>
                      <a:pt x="657" y="337"/>
                    </a:cubicBezTo>
                    <a:cubicBezTo>
                      <a:pt x="571" y="422"/>
                      <a:pt x="571" y="422"/>
                      <a:pt x="571" y="422"/>
                    </a:cubicBezTo>
                    <a:cubicBezTo>
                      <a:pt x="450" y="544"/>
                      <a:pt x="450" y="544"/>
                      <a:pt x="450" y="544"/>
                    </a:cubicBezTo>
                    <a:cubicBezTo>
                      <a:pt x="450" y="544"/>
                      <a:pt x="450" y="544"/>
                      <a:pt x="450" y="544"/>
                    </a:cubicBezTo>
                    <a:cubicBezTo>
                      <a:pt x="19" y="974"/>
                      <a:pt x="19" y="974"/>
                      <a:pt x="19" y="974"/>
                    </a:cubicBezTo>
                    <a:cubicBezTo>
                      <a:pt x="7" y="987"/>
                      <a:pt x="0" y="1004"/>
                      <a:pt x="0" y="1022"/>
                    </a:cubicBezTo>
                    <a:cubicBezTo>
                      <a:pt x="0" y="1040"/>
                      <a:pt x="7" y="1057"/>
                      <a:pt x="19" y="1070"/>
                    </a:cubicBezTo>
                    <a:cubicBezTo>
                      <a:pt x="33" y="1083"/>
                      <a:pt x="50" y="1089"/>
                      <a:pt x="67" y="1089"/>
                    </a:cubicBezTo>
                    <a:cubicBezTo>
                      <a:pt x="84" y="1089"/>
                      <a:pt x="102" y="1083"/>
                      <a:pt x="115" y="1070"/>
                    </a:cubicBezTo>
                    <a:cubicBezTo>
                      <a:pt x="510" y="674"/>
                      <a:pt x="510" y="674"/>
                      <a:pt x="510" y="674"/>
                    </a:cubicBezTo>
                    <a:cubicBezTo>
                      <a:pt x="510" y="674"/>
                      <a:pt x="510" y="674"/>
                      <a:pt x="510" y="674"/>
                    </a:cubicBezTo>
                    <a:cubicBezTo>
                      <a:pt x="667" y="517"/>
                      <a:pt x="667" y="517"/>
                      <a:pt x="667" y="517"/>
                    </a:cubicBezTo>
                    <a:cubicBezTo>
                      <a:pt x="752" y="432"/>
                      <a:pt x="752" y="432"/>
                      <a:pt x="752" y="432"/>
                    </a:cubicBezTo>
                    <a:cubicBezTo>
                      <a:pt x="752" y="432"/>
                      <a:pt x="752" y="432"/>
                      <a:pt x="752" y="432"/>
                    </a:cubicBezTo>
                    <a:cubicBezTo>
                      <a:pt x="787" y="397"/>
                      <a:pt x="787" y="397"/>
                      <a:pt x="787" y="397"/>
                    </a:cubicBezTo>
                    <a:cubicBezTo>
                      <a:pt x="798" y="386"/>
                      <a:pt x="815" y="386"/>
                      <a:pt x="825" y="397"/>
                    </a:cubicBezTo>
                    <a:cubicBezTo>
                      <a:pt x="836" y="407"/>
                      <a:pt x="836" y="424"/>
                      <a:pt x="825" y="435"/>
                    </a:cubicBezTo>
                    <a:cubicBezTo>
                      <a:pt x="548" y="712"/>
                      <a:pt x="548" y="712"/>
                      <a:pt x="548" y="712"/>
                    </a:cubicBezTo>
                    <a:cubicBezTo>
                      <a:pt x="548" y="712"/>
                      <a:pt x="548" y="712"/>
                      <a:pt x="548" y="712"/>
                    </a:cubicBezTo>
                    <a:cubicBezTo>
                      <a:pt x="462" y="798"/>
                      <a:pt x="462" y="798"/>
                      <a:pt x="462" y="798"/>
                    </a:cubicBezTo>
                    <a:cubicBezTo>
                      <a:pt x="436" y="824"/>
                      <a:pt x="436" y="867"/>
                      <a:pt x="462" y="893"/>
                    </a:cubicBezTo>
                    <a:cubicBezTo>
                      <a:pt x="475" y="906"/>
                      <a:pt x="492" y="913"/>
                      <a:pt x="510" y="913"/>
                    </a:cubicBezTo>
                    <a:cubicBezTo>
                      <a:pt x="528" y="913"/>
                      <a:pt x="545" y="906"/>
                      <a:pt x="557" y="893"/>
                    </a:cubicBezTo>
                    <a:cubicBezTo>
                      <a:pt x="664" y="787"/>
                      <a:pt x="664" y="787"/>
                      <a:pt x="664" y="787"/>
                    </a:cubicBezTo>
                    <a:cubicBezTo>
                      <a:pt x="672" y="779"/>
                      <a:pt x="672" y="766"/>
                      <a:pt x="664" y="758"/>
                    </a:cubicBezTo>
                    <a:cubicBezTo>
                      <a:pt x="656" y="750"/>
                      <a:pt x="643" y="750"/>
                      <a:pt x="635" y="758"/>
                    </a:cubicBezTo>
                    <a:cubicBezTo>
                      <a:pt x="529" y="864"/>
                      <a:pt x="529" y="864"/>
                      <a:pt x="529" y="864"/>
                    </a:cubicBezTo>
                    <a:cubicBezTo>
                      <a:pt x="524" y="869"/>
                      <a:pt x="517" y="872"/>
                      <a:pt x="510" y="872"/>
                    </a:cubicBezTo>
                    <a:cubicBezTo>
                      <a:pt x="503" y="872"/>
                      <a:pt x="496" y="869"/>
                      <a:pt x="491" y="864"/>
                    </a:cubicBezTo>
                    <a:cubicBezTo>
                      <a:pt x="480" y="854"/>
                      <a:pt x="480" y="837"/>
                      <a:pt x="491" y="826"/>
                    </a:cubicBezTo>
                    <a:cubicBezTo>
                      <a:pt x="716" y="601"/>
                      <a:pt x="716" y="601"/>
                      <a:pt x="716" y="601"/>
                    </a:cubicBezTo>
                    <a:cubicBezTo>
                      <a:pt x="716" y="601"/>
                      <a:pt x="716" y="601"/>
                      <a:pt x="716" y="601"/>
                    </a:cubicBezTo>
                    <a:cubicBezTo>
                      <a:pt x="854" y="463"/>
                      <a:pt x="854" y="463"/>
                      <a:pt x="854" y="463"/>
                    </a:cubicBezTo>
                    <a:cubicBezTo>
                      <a:pt x="880" y="437"/>
                      <a:pt x="880" y="394"/>
                      <a:pt x="854" y="368"/>
                    </a:cubicBezTo>
                    <a:cubicBezTo>
                      <a:pt x="828" y="342"/>
                      <a:pt x="785" y="342"/>
                      <a:pt x="759" y="368"/>
                    </a:cubicBezTo>
                    <a:cubicBezTo>
                      <a:pt x="620" y="507"/>
                      <a:pt x="620" y="507"/>
                      <a:pt x="620" y="507"/>
                    </a:cubicBezTo>
                    <a:cubicBezTo>
                      <a:pt x="86" y="1041"/>
                      <a:pt x="86" y="1041"/>
                      <a:pt x="86" y="1041"/>
                    </a:cubicBezTo>
                    <a:cubicBezTo>
                      <a:pt x="76" y="1051"/>
                      <a:pt x="59" y="1051"/>
                      <a:pt x="48" y="1041"/>
                    </a:cubicBezTo>
                    <a:cubicBezTo>
                      <a:pt x="43" y="1036"/>
                      <a:pt x="40" y="1029"/>
                      <a:pt x="40" y="1022"/>
                    </a:cubicBezTo>
                    <a:cubicBezTo>
                      <a:pt x="40" y="1015"/>
                      <a:pt x="43" y="1008"/>
                      <a:pt x="48" y="1003"/>
                    </a:cubicBezTo>
                    <a:cubicBezTo>
                      <a:pt x="564" y="487"/>
                      <a:pt x="564" y="487"/>
                      <a:pt x="564" y="487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9166225" y="3451225"/>
                <a:ext cx="1031875" cy="1031875"/>
              </a:xfrm>
              <a:custGeom>
                <a:avLst/>
                <a:gdLst>
                  <a:gd name="T0" fmla="*/ 67 w 592"/>
                  <a:gd name="T1" fmla="*/ 593 h 593"/>
                  <a:gd name="T2" fmla="*/ 19 w 592"/>
                  <a:gd name="T3" fmla="*/ 573 h 593"/>
                  <a:gd name="T4" fmla="*/ 0 w 592"/>
                  <a:gd name="T5" fmla="*/ 525 h 593"/>
                  <a:gd name="T6" fmla="*/ 19 w 592"/>
                  <a:gd name="T7" fmla="*/ 478 h 593"/>
                  <a:gd name="T8" fmla="*/ 470 w 592"/>
                  <a:gd name="T9" fmla="*/ 27 h 593"/>
                  <a:gd name="T10" fmla="*/ 566 w 592"/>
                  <a:gd name="T11" fmla="*/ 27 h 593"/>
                  <a:gd name="T12" fmla="*/ 566 w 592"/>
                  <a:gd name="T13" fmla="*/ 122 h 593"/>
                  <a:gd name="T14" fmla="*/ 115 w 592"/>
                  <a:gd name="T15" fmla="*/ 573 h 593"/>
                  <a:gd name="T16" fmla="*/ 67 w 592"/>
                  <a:gd name="T17" fmla="*/ 593 h 593"/>
                  <a:gd name="T18" fmla="*/ 518 w 592"/>
                  <a:gd name="T19" fmla="*/ 47 h 593"/>
                  <a:gd name="T20" fmla="*/ 499 w 592"/>
                  <a:gd name="T21" fmla="*/ 55 h 593"/>
                  <a:gd name="T22" fmla="*/ 48 w 592"/>
                  <a:gd name="T23" fmla="*/ 506 h 593"/>
                  <a:gd name="T24" fmla="*/ 40 w 592"/>
                  <a:gd name="T25" fmla="*/ 525 h 593"/>
                  <a:gd name="T26" fmla="*/ 48 w 592"/>
                  <a:gd name="T27" fmla="*/ 544 h 593"/>
                  <a:gd name="T28" fmla="*/ 67 w 592"/>
                  <a:gd name="T29" fmla="*/ 552 h 593"/>
                  <a:gd name="T30" fmla="*/ 86 w 592"/>
                  <a:gd name="T31" fmla="*/ 544 h 593"/>
                  <a:gd name="T32" fmla="*/ 537 w 592"/>
                  <a:gd name="T33" fmla="*/ 93 h 593"/>
                  <a:gd name="T34" fmla="*/ 537 w 592"/>
                  <a:gd name="T35" fmla="*/ 55 h 593"/>
                  <a:gd name="T36" fmla="*/ 518 w 592"/>
                  <a:gd name="T37" fmla="*/ 47 h 593"/>
                  <a:gd name="T38" fmla="*/ 551 w 592"/>
                  <a:gd name="T39" fmla="*/ 108 h 593"/>
                  <a:gd name="T40" fmla="*/ 551 w 592"/>
                  <a:gd name="T41" fmla="*/ 10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3">
                    <a:moveTo>
                      <a:pt x="67" y="593"/>
                    </a:moveTo>
                    <a:cubicBezTo>
                      <a:pt x="49" y="593"/>
                      <a:pt x="32" y="586"/>
                      <a:pt x="19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1"/>
                      <a:pt x="19" y="478"/>
                    </a:cubicBezTo>
                    <a:cubicBezTo>
                      <a:pt x="470" y="27"/>
                      <a:pt x="470" y="27"/>
                      <a:pt x="470" y="27"/>
                    </a:cubicBezTo>
                    <a:cubicBezTo>
                      <a:pt x="497" y="0"/>
                      <a:pt x="539" y="0"/>
                      <a:pt x="566" y="27"/>
                    </a:cubicBezTo>
                    <a:cubicBezTo>
                      <a:pt x="592" y="53"/>
                      <a:pt x="592" y="96"/>
                      <a:pt x="566" y="122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6"/>
                      <a:pt x="85" y="593"/>
                      <a:pt x="67" y="593"/>
                    </a:cubicBezTo>
                    <a:close/>
                    <a:moveTo>
                      <a:pt x="518" y="47"/>
                    </a:moveTo>
                    <a:cubicBezTo>
                      <a:pt x="511" y="47"/>
                      <a:pt x="504" y="50"/>
                      <a:pt x="499" y="55"/>
                    </a:cubicBezTo>
                    <a:cubicBezTo>
                      <a:pt x="48" y="506"/>
                      <a:pt x="48" y="506"/>
                      <a:pt x="48" y="506"/>
                    </a:cubicBezTo>
                    <a:cubicBezTo>
                      <a:pt x="43" y="511"/>
                      <a:pt x="40" y="518"/>
                      <a:pt x="40" y="525"/>
                    </a:cubicBezTo>
                    <a:cubicBezTo>
                      <a:pt x="40" y="533"/>
                      <a:pt x="43" y="539"/>
                      <a:pt x="48" y="544"/>
                    </a:cubicBezTo>
                    <a:cubicBezTo>
                      <a:pt x="53" y="549"/>
                      <a:pt x="60" y="552"/>
                      <a:pt x="67" y="552"/>
                    </a:cubicBezTo>
                    <a:cubicBezTo>
                      <a:pt x="74" y="552"/>
                      <a:pt x="81" y="549"/>
                      <a:pt x="86" y="544"/>
                    </a:cubicBezTo>
                    <a:cubicBezTo>
                      <a:pt x="537" y="93"/>
                      <a:pt x="537" y="93"/>
                      <a:pt x="537" y="93"/>
                    </a:cubicBezTo>
                    <a:cubicBezTo>
                      <a:pt x="548" y="83"/>
                      <a:pt x="548" y="66"/>
                      <a:pt x="537" y="55"/>
                    </a:cubicBezTo>
                    <a:cubicBezTo>
                      <a:pt x="532" y="50"/>
                      <a:pt x="525" y="47"/>
                      <a:pt x="518" y="47"/>
                    </a:cubicBezTo>
                    <a:close/>
                    <a:moveTo>
                      <a:pt x="551" y="108"/>
                    </a:moveTo>
                    <a:cubicBezTo>
                      <a:pt x="551" y="108"/>
                      <a:pt x="551" y="108"/>
                      <a:pt x="551" y="10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7"/>
              <p:cNvSpPr>
                <a:spLocks noEditPoints="1"/>
              </p:cNvSpPr>
              <p:nvPr/>
            </p:nvSpPr>
            <p:spPr bwMode="auto">
              <a:xfrm>
                <a:off x="13400088" y="195262"/>
                <a:ext cx="1031875" cy="1030288"/>
              </a:xfrm>
              <a:custGeom>
                <a:avLst/>
                <a:gdLst>
                  <a:gd name="T0" fmla="*/ 67 w 592"/>
                  <a:gd name="T1" fmla="*/ 593 h 593"/>
                  <a:gd name="T2" fmla="*/ 20 w 592"/>
                  <a:gd name="T3" fmla="*/ 573 h 593"/>
                  <a:gd name="T4" fmla="*/ 0 w 592"/>
                  <a:gd name="T5" fmla="*/ 525 h 593"/>
                  <a:gd name="T6" fmla="*/ 20 w 592"/>
                  <a:gd name="T7" fmla="*/ 478 h 593"/>
                  <a:gd name="T8" fmla="*/ 471 w 592"/>
                  <a:gd name="T9" fmla="*/ 27 h 593"/>
                  <a:gd name="T10" fmla="*/ 566 w 592"/>
                  <a:gd name="T11" fmla="*/ 27 h 593"/>
                  <a:gd name="T12" fmla="*/ 566 w 592"/>
                  <a:gd name="T13" fmla="*/ 122 h 593"/>
                  <a:gd name="T14" fmla="*/ 115 w 592"/>
                  <a:gd name="T15" fmla="*/ 573 h 593"/>
                  <a:gd name="T16" fmla="*/ 67 w 592"/>
                  <a:gd name="T17" fmla="*/ 593 h 593"/>
                  <a:gd name="T18" fmla="*/ 519 w 592"/>
                  <a:gd name="T19" fmla="*/ 47 h 593"/>
                  <a:gd name="T20" fmla="*/ 500 w 592"/>
                  <a:gd name="T21" fmla="*/ 55 h 593"/>
                  <a:gd name="T22" fmla="*/ 49 w 592"/>
                  <a:gd name="T23" fmla="*/ 506 h 593"/>
                  <a:gd name="T24" fmla="*/ 41 w 592"/>
                  <a:gd name="T25" fmla="*/ 525 h 593"/>
                  <a:gd name="T26" fmla="*/ 49 w 592"/>
                  <a:gd name="T27" fmla="*/ 544 h 593"/>
                  <a:gd name="T28" fmla="*/ 67 w 592"/>
                  <a:gd name="T29" fmla="*/ 552 h 593"/>
                  <a:gd name="T30" fmla="*/ 86 w 592"/>
                  <a:gd name="T31" fmla="*/ 544 h 593"/>
                  <a:gd name="T32" fmla="*/ 538 w 592"/>
                  <a:gd name="T33" fmla="*/ 93 h 593"/>
                  <a:gd name="T34" fmla="*/ 538 w 592"/>
                  <a:gd name="T35" fmla="*/ 55 h 593"/>
                  <a:gd name="T36" fmla="*/ 519 w 592"/>
                  <a:gd name="T37" fmla="*/ 47 h 593"/>
                  <a:gd name="T38" fmla="*/ 552 w 592"/>
                  <a:gd name="T39" fmla="*/ 108 h 593"/>
                  <a:gd name="T40" fmla="*/ 552 w 592"/>
                  <a:gd name="T41" fmla="*/ 10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3">
                    <a:moveTo>
                      <a:pt x="67" y="593"/>
                    </a:moveTo>
                    <a:cubicBezTo>
                      <a:pt x="49" y="593"/>
                      <a:pt x="33" y="586"/>
                      <a:pt x="20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8"/>
                    </a:cubicBezTo>
                    <a:cubicBezTo>
                      <a:pt x="471" y="27"/>
                      <a:pt x="471" y="27"/>
                      <a:pt x="471" y="27"/>
                    </a:cubicBezTo>
                    <a:cubicBezTo>
                      <a:pt x="497" y="0"/>
                      <a:pt x="540" y="0"/>
                      <a:pt x="566" y="27"/>
                    </a:cubicBezTo>
                    <a:cubicBezTo>
                      <a:pt x="592" y="53"/>
                      <a:pt x="592" y="96"/>
                      <a:pt x="566" y="122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6"/>
                      <a:pt x="85" y="593"/>
                      <a:pt x="67" y="593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50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3" y="511"/>
                      <a:pt x="41" y="518"/>
                      <a:pt x="41" y="525"/>
                    </a:cubicBezTo>
                    <a:cubicBezTo>
                      <a:pt x="41" y="533"/>
                      <a:pt x="43" y="539"/>
                      <a:pt x="49" y="544"/>
                    </a:cubicBezTo>
                    <a:cubicBezTo>
                      <a:pt x="54" y="549"/>
                      <a:pt x="60" y="552"/>
                      <a:pt x="67" y="552"/>
                    </a:cubicBezTo>
                    <a:cubicBezTo>
                      <a:pt x="75" y="552"/>
                      <a:pt x="81" y="549"/>
                      <a:pt x="86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3"/>
                      <a:pt x="548" y="66"/>
                      <a:pt x="538" y="55"/>
                    </a:cubicBezTo>
                    <a:cubicBezTo>
                      <a:pt x="532" y="50"/>
                      <a:pt x="525" y="47"/>
                      <a:pt x="519" y="47"/>
                    </a:cubicBezTo>
                    <a:close/>
                    <a:moveTo>
                      <a:pt x="552" y="108"/>
                    </a:moveTo>
                    <a:cubicBezTo>
                      <a:pt x="552" y="108"/>
                      <a:pt x="552" y="108"/>
                      <a:pt x="552" y="10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/>
              <p:nvPr/>
            </p:nvSpPr>
            <p:spPr bwMode="auto">
              <a:xfrm>
                <a:off x="11841163" y="1271587"/>
                <a:ext cx="1528763" cy="1574800"/>
              </a:xfrm>
              <a:custGeom>
                <a:avLst/>
                <a:gdLst>
                  <a:gd name="T0" fmla="*/ 20 w 878"/>
                  <a:gd name="T1" fmla="*/ 719 h 906"/>
                  <a:gd name="T2" fmla="*/ 405 w 878"/>
                  <a:gd name="T3" fmla="*/ 429 h 906"/>
                  <a:gd name="T4" fmla="*/ 813 w 878"/>
                  <a:gd name="T5" fmla="*/ 59 h 906"/>
                  <a:gd name="T6" fmla="*/ 569 w 878"/>
                  <a:gd name="T7" fmla="*/ 340 h 906"/>
                  <a:gd name="T8" fmla="*/ 118 w 878"/>
                  <a:gd name="T9" fmla="*/ 792 h 906"/>
                  <a:gd name="T10" fmla="*/ 166 w 878"/>
                  <a:gd name="T11" fmla="*/ 906 h 906"/>
                  <a:gd name="T12" fmla="*/ 763 w 878"/>
                  <a:gd name="T13" fmla="*/ 337 h 906"/>
                  <a:gd name="T14" fmla="*/ 785 w 878"/>
                  <a:gd name="T15" fmla="*/ 315 h 906"/>
                  <a:gd name="T16" fmla="*/ 823 w 878"/>
                  <a:gd name="T17" fmla="*/ 315 h 906"/>
                  <a:gd name="T18" fmla="*/ 471 w 878"/>
                  <a:gd name="T19" fmla="*/ 705 h 906"/>
                  <a:gd name="T20" fmla="*/ 443 w 878"/>
                  <a:gd name="T21" fmla="*/ 733 h 906"/>
                  <a:gd name="T22" fmla="*/ 443 w 878"/>
                  <a:gd name="T23" fmla="*/ 828 h 906"/>
                  <a:gd name="T24" fmla="*/ 538 w 878"/>
                  <a:gd name="T25" fmla="*/ 828 h 906"/>
                  <a:gd name="T26" fmla="*/ 709 w 878"/>
                  <a:gd name="T27" fmla="*/ 628 h 906"/>
                  <a:gd name="T28" fmla="*/ 509 w 878"/>
                  <a:gd name="T29" fmla="*/ 800 h 906"/>
                  <a:gd name="T30" fmla="*/ 471 w 878"/>
                  <a:gd name="T31" fmla="*/ 762 h 906"/>
                  <a:gd name="T32" fmla="*/ 852 w 878"/>
                  <a:gd name="T33" fmla="*/ 381 h 906"/>
                  <a:gd name="T34" fmla="*/ 804 w 878"/>
                  <a:gd name="T35" fmla="*/ 266 h 906"/>
                  <a:gd name="T36" fmla="*/ 305 w 878"/>
                  <a:gd name="T37" fmla="*/ 737 h 906"/>
                  <a:gd name="T38" fmla="*/ 185 w 878"/>
                  <a:gd name="T39" fmla="*/ 858 h 906"/>
                  <a:gd name="T40" fmla="*/ 147 w 878"/>
                  <a:gd name="T41" fmla="*/ 858 h 906"/>
                  <a:gd name="T42" fmla="*/ 391 w 878"/>
                  <a:gd name="T43" fmla="*/ 576 h 906"/>
                  <a:gd name="T44" fmla="*/ 861 w 878"/>
                  <a:gd name="T45" fmla="*/ 78 h 906"/>
                  <a:gd name="T46" fmla="*/ 794 w 878"/>
                  <a:gd name="T47" fmla="*/ 10 h 906"/>
                  <a:gd name="T48" fmla="*/ 295 w 878"/>
                  <a:gd name="T49" fmla="*/ 481 h 906"/>
                  <a:gd name="T50" fmla="*/ 86 w 878"/>
                  <a:gd name="T51" fmla="*/ 690 h 906"/>
                  <a:gd name="T52" fmla="*/ 41 w 878"/>
                  <a:gd name="T53" fmla="*/ 671 h 906"/>
                  <a:gd name="T54" fmla="*/ 134 w 878"/>
                  <a:gd name="T55" fmla="*/ 566 h 906"/>
                  <a:gd name="T56" fmla="*/ 585 w 878"/>
                  <a:gd name="T57" fmla="*/ 115 h 906"/>
                  <a:gd name="T58" fmla="*/ 538 w 878"/>
                  <a:gd name="T59" fmla="*/ 0 h 906"/>
                  <a:gd name="T60" fmla="*/ 244 w 878"/>
                  <a:gd name="T61" fmla="*/ 266 h 906"/>
                  <a:gd name="T62" fmla="*/ 273 w 878"/>
                  <a:gd name="T63" fmla="*/ 295 h 906"/>
                  <a:gd name="T64" fmla="*/ 557 w 878"/>
                  <a:gd name="T65" fmla="*/ 49 h 906"/>
                  <a:gd name="T66" fmla="*/ 471 w 878"/>
                  <a:gd name="T67" fmla="*/ 172 h 906"/>
                  <a:gd name="T68" fmla="*/ 213 w 878"/>
                  <a:gd name="T69" fmla="*/ 430 h 906"/>
                  <a:gd name="T70" fmla="*/ 106 w 878"/>
                  <a:gd name="T71" fmla="*/ 538 h 906"/>
                  <a:gd name="T72" fmla="*/ 0 w 878"/>
                  <a:gd name="T73" fmla="*/ 671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06">
                    <a:moveTo>
                      <a:pt x="0" y="671"/>
                    </a:moveTo>
                    <a:cubicBezTo>
                      <a:pt x="0" y="689"/>
                      <a:pt x="7" y="706"/>
                      <a:pt x="20" y="719"/>
                    </a:cubicBezTo>
                    <a:cubicBezTo>
                      <a:pt x="46" y="745"/>
                      <a:pt x="89" y="745"/>
                      <a:pt x="115" y="719"/>
                    </a:cubicBezTo>
                    <a:cubicBezTo>
                      <a:pt x="405" y="429"/>
                      <a:pt x="405" y="429"/>
                      <a:pt x="405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6" y="48"/>
                      <a:pt x="803" y="48"/>
                      <a:pt x="813" y="59"/>
                    </a:cubicBezTo>
                    <a:cubicBezTo>
                      <a:pt x="823" y="69"/>
                      <a:pt x="823" y="86"/>
                      <a:pt x="813" y="97"/>
                    </a:cubicBezTo>
                    <a:cubicBezTo>
                      <a:pt x="569" y="340"/>
                      <a:pt x="569" y="340"/>
                      <a:pt x="569" y="340"/>
                    </a:cubicBezTo>
                    <a:cubicBezTo>
                      <a:pt x="362" y="548"/>
                      <a:pt x="362" y="548"/>
                      <a:pt x="362" y="548"/>
                    </a:cubicBezTo>
                    <a:cubicBezTo>
                      <a:pt x="118" y="792"/>
                      <a:pt x="118" y="792"/>
                      <a:pt x="118" y="792"/>
                    </a:cubicBezTo>
                    <a:cubicBezTo>
                      <a:pt x="92" y="818"/>
                      <a:pt x="92" y="860"/>
                      <a:pt x="118" y="887"/>
                    </a:cubicBezTo>
                    <a:cubicBezTo>
                      <a:pt x="131" y="899"/>
                      <a:pt x="148" y="906"/>
                      <a:pt x="166" y="906"/>
                    </a:cubicBezTo>
                    <a:cubicBezTo>
                      <a:pt x="184" y="906"/>
                      <a:pt x="201" y="899"/>
                      <a:pt x="312" y="788"/>
                    </a:cubicBezTo>
                    <a:cubicBezTo>
                      <a:pt x="763" y="337"/>
                      <a:pt x="763" y="337"/>
                      <a:pt x="763" y="33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7" y="307"/>
                      <a:pt x="804" y="307"/>
                    </a:cubicBezTo>
                    <a:cubicBezTo>
                      <a:pt x="811" y="307"/>
                      <a:pt x="818" y="310"/>
                      <a:pt x="823" y="315"/>
                    </a:cubicBezTo>
                    <a:cubicBezTo>
                      <a:pt x="834" y="325"/>
                      <a:pt x="834" y="342"/>
                      <a:pt x="823" y="353"/>
                    </a:cubicBezTo>
                    <a:cubicBezTo>
                      <a:pt x="471" y="705"/>
                      <a:pt x="471" y="705"/>
                      <a:pt x="471" y="705"/>
                    </a:cubicBezTo>
                    <a:cubicBezTo>
                      <a:pt x="471" y="705"/>
                      <a:pt x="471" y="705"/>
                      <a:pt x="471" y="705"/>
                    </a:cubicBezTo>
                    <a:cubicBezTo>
                      <a:pt x="443" y="733"/>
                      <a:pt x="443" y="733"/>
                      <a:pt x="443" y="733"/>
                    </a:cubicBezTo>
                    <a:cubicBezTo>
                      <a:pt x="430" y="746"/>
                      <a:pt x="423" y="763"/>
                      <a:pt x="423" y="781"/>
                    </a:cubicBezTo>
                    <a:cubicBezTo>
                      <a:pt x="423" y="799"/>
                      <a:pt x="430" y="815"/>
                      <a:pt x="443" y="828"/>
                    </a:cubicBezTo>
                    <a:cubicBezTo>
                      <a:pt x="456" y="841"/>
                      <a:pt x="472" y="848"/>
                      <a:pt x="490" y="848"/>
                    </a:cubicBezTo>
                    <a:cubicBezTo>
                      <a:pt x="508" y="848"/>
                      <a:pt x="525" y="841"/>
                      <a:pt x="538" y="828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9" y="620"/>
                      <a:pt x="681" y="628"/>
                    </a:cubicBezTo>
                    <a:cubicBezTo>
                      <a:pt x="509" y="800"/>
                      <a:pt x="509" y="800"/>
                      <a:pt x="509" y="800"/>
                    </a:cubicBezTo>
                    <a:cubicBezTo>
                      <a:pt x="499" y="810"/>
                      <a:pt x="482" y="810"/>
                      <a:pt x="471" y="800"/>
                    </a:cubicBezTo>
                    <a:cubicBezTo>
                      <a:pt x="461" y="789"/>
                      <a:pt x="461" y="772"/>
                      <a:pt x="471" y="762"/>
                    </a:cubicBezTo>
                    <a:cubicBezTo>
                      <a:pt x="824" y="409"/>
                      <a:pt x="824" y="409"/>
                      <a:pt x="824" y="409"/>
                    </a:cubicBezTo>
                    <a:cubicBezTo>
                      <a:pt x="852" y="381"/>
                      <a:pt x="852" y="381"/>
                      <a:pt x="852" y="381"/>
                    </a:cubicBezTo>
                    <a:cubicBezTo>
                      <a:pt x="878" y="355"/>
                      <a:pt x="878" y="312"/>
                      <a:pt x="852" y="286"/>
                    </a:cubicBezTo>
                    <a:cubicBezTo>
                      <a:pt x="839" y="273"/>
                      <a:pt x="822" y="266"/>
                      <a:pt x="804" y="266"/>
                    </a:cubicBezTo>
                    <a:cubicBezTo>
                      <a:pt x="786" y="266"/>
                      <a:pt x="769" y="273"/>
                      <a:pt x="757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5" y="858"/>
                      <a:pt x="185" y="858"/>
                      <a:pt x="185" y="858"/>
                    </a:cubicBezTo>
                    <a:cubicBezTo>
                      <a:pt x="180" y="863"/>
                      <a:pt x="173" y="866"/>
                      <a:pt x="166" y="866"/>
                    </a:cubicBezTo>
                    <a:cubicBezTo>
                      <a:pt x="158" y="866"/>
                      <a:pt x="152" y="863"/>
                      <a:pt x="147" y="858"/>
                    </a:cubicBezTo>
                    <a:cubicBezTo>
                      <a:pt x="136" y="848"/>
                      <a:pt x="136" y="831"/>
                      <a:pt x="147" y="820"/>
                    </a:cubicBezTo>
                    <a:cubicBezTo>
                      <a:pt x="391" y="576"/>
                      <a:pt x="391" y="576"/>
                      <a:pt x="391" y="576"/>
                    </a:cubicBezTo>
                    <a:cubicBezTo>
                      <a:pt x="842" y="125"/>
                      <a:pt x="842" y="125"/>
                      <a:pt x="842" y="125"/>
                    </a:cubicBezTo>
                    <a:cubicBezTo>
                      <a:pt x="854" y="112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2" y="30"/>
                    </a:cubicBezTo>
                    <a:cubicBezTo>
                      <a:pt x="829" y="17"/>
                      <a:pt x="811" y="10"/>
                      <a:pt x="794" y="10"/>
                    </a:cubicBezTo>
                    <a:cubicBezTo>
                      <a:pt x="777" y="10"/>
                      <a:pt x="760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6" y="700"/>
                      <a:pt x="59" y="700"/>
                      <a:pt x="49" y="690"/>
                    </a:cubicBezTo>
                    <a:cubicBezTo>
                      <a:pt x="43" y="685"/>
                      <a:pt x="41" y="678"/>
                      <a:pt x="41" y="671"/>
                    </a:cubicBezTo>
                    <a:cubicBezTo>
                      <a:pt x="41" y="664"/>
                      <a:pt x="43" y="657"/>
                      <a:pt x="49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2" y="89"/>
                      <a:pt x="612" y="46"/>
                      <a:pt x="585" y="20"/>
                    </a:cubicBezTo>
                    <a:cubicBezTo>
                      <a:pt x="573" y="7"/>
                      <a:pt x="556" y="0"/>
                      <a:pt x="538" y="0"/>
                    </a:cubicBezTo>
                    <a:cubicBezTo>
                      <a:pt x="520" y="0"/>
                      <a:pt x="503" y="7"/>
                      <a:pt x="490" y="20"/>
                    </a:cubicBezTo>
                    <a:cubicBezTo>
                      <a:pt x="244" y="266"/>
                      <a:pt x="244" y="266"/>
                      <a:pt x="244" y="266"/>
                    </a:cubicBezTo>
                    <a:cubicBezTo>
                      <a:pt x="236" y="274"/>
                      <a:pt x="236" y="287"/>
                      <a:pt x="244" y="295"/>
                    </a:cubicBezTo>
                    <a:cubicBezTo>
                      <a:pt x="252" y="303"/>
                      <a:pt x="265" y="303"/>
                      <a:pt x="273" y="295"/>
                    </a:cubicBezTo>
                    <a:cubicBezTo>
                      <a:pt x="519" y="49"/>
                      <a:pt x="519" y="49"/>
                      <a:pt x="519" y="49"/>
                    </a:cubicBezTo>
                    <a:cubicBezTo>
                      <a:pt x="529" y="38"/>
                      <a:pt x="546" y="38"/>
                      <a:pt x="557" y="49"/>
                    </a:cubicBezTo>
                    <a:cubicBezTo>
                      <a:pt x="567" y="59"/>
                      <a:pt x="567" y="76"/>
                      <a:pt x="557" y="86"/>
                    </a:cubicBezTo>
                    <a:cubicBezTo>
                      <a:pt x="471" y="172"/>
                      <a:pt x="471" y="172"/>
                      <a:pt x="471" y="172"/>
                    </a:cubicBezTo>
                    <a:cubicBezTo>
                      <a:pt x="471" y="172"/>
                      <a:pt x="471" y="172"/>
                      <a:pt x="471" y="172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6" y="538"/>
                      <a:pt x="106" y="538"/>
                      <a:pt x="106" y="538"/>
                    </a:cubicBezTo>
                    <a:cubicBezTo>
                      <a:pt x="106" y="538"/>
                      <a:pt x="106" y="538"/>
                      <a:pt x="106" y="538"/>
                    </a:cubicBezTo>
                    <a:cubicBezTo>
                      <a:pt x="20" y="623"/>
                      <a:pt x="20" y="623"/>
                      <a:pt x="20" y="623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/>
              <p:nvPr/>
            </p:nvSpPr>
            <p:spPr bwMode="auto">
              <a:xfrm>
                <a:off x="13050838" y="331787"/>
                <a:ext cx="863600" cy="857250"/>
              </a:xfrm>
              <a:custGeom>
                <a:avLst/>
                <a:gdLst>
                  <a:gd name="T0" fmla="*/ 23 w 496"/>
                  <a:gd name="T1" fmla="*/ 493 h 493"/>
                  <a:gd name="T2" fmla="*/ 8 w 496"/>
                  <a:gd name="T3" fmla="*/ 488 h 493"/>
                  <a:gd name="T4" fmla="*/ 8 w 496"/>
                  <a:gd name="T5" fmla="*/ 459 h 493"/>
                  <a:gd name="T6" fmla="*/ 459 w 496"/>
                  <a:gd name="T7" fmla="*/ 8 h 493"/>
                  <a:gd name="T8" fmla="*/ 488 w 496"/>
                  <a:gd name="T9" fmla="*/ 8 h 493"/>
                  <a:gd name="T10" fmla="*/ 488 w 496"/>
                  <a:gd name="T11" fmla="*/ 36 h 493"/>
                  <a:gd name="T12" fmla="*/ 37 w 496"/>
                  <a:gd name="T13" fmla="*/ 488 h 493"/>
                  <a:gd name="T14" fmla="*/ 23 w 496"/>
                  <a:gd name="T15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3">
                    <a:moveTo>
                      <a:pt x="23" y="493"/>
                    </a:moveTo>
                    <a:cubicBezTo>
                      <a:pt x="17" y="493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6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3"/>
                      <a:pt x="23" y="49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/>
              <p:nvPr/>
            </p:nvSpPr>
            <p:spPr bwMode="auto">
              <a:xfrm>
                <a:off x="9504363" y="3906837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4 w 514"/>
                  <a:gd name="T3" fmla="*/ 510 h 513"/>
                  <a:gd name="T4" fmla="*/ 4 w 514"/>
                  <a:gd name="T5" fmla="*/ 493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10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4" y="510"/>
                    </a:cubicBezTo>
                    <a:cubicBezTo>
                      <a:pt x="0" y="505"/>
                      <a:pt x="0" y="497"/>
                      <a:pt x="4" y="493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10"/>
                      <a:pt x="21" y="510"/>
                      <a:pt x="21" y="510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1"/>
              <p:cNvSpPr>
                <a:spLocks noEditPoints="1"/>
              </p:cNvSpPr>
              <p:nvPr/>
            </p:nvSpPr>
            <p:spPr bwMode="auto">
              <a:xfrm>
                <a:off x="10531475" y="2044700"/>
                <a:ext cx="896938" cy="890588"/>
              </a:xfrm>
              <a:custGeom>
                <a:avLst/>
                <a:gdLst>
                  <a:gd name="T0" fmla="*/ 364 w 515"/>
                  <a:gd name="T1" fmla="*/ 132 h 512"/>
                  <a:gd name="T2" fmla="*/ 5 w 515"/>
                  <a:gd name="T3" fmla="*/ 492 h 512"/>
                  <a:gd name="T4" fmla="*/ 5 w 515"/>
                  <a:gd name="T5" fmla="*/ 509 h 512"/>
                  <a:gd name="T6" fmla="*/ 13 w 515"/>
                  <a:gd name="T7" fmla="*/ 512 h 512"/>
                  <a:gd name="T8" fmla="*/ 22 w 515"/>
                  <a:gd name="T9" fmla="*/ 509 h 512"/>
                  <a:gd name="T10" fmla="*/ 372 w 515"/>
                  <a:gd name="T11" fmla="*/ 159 h 512"/>
                  <a:gd name="T12" fmla="*/ 365 w 515"/>
                  <a:gd name="T13" fmla="*/ 133 h 512"/>
                  <a:gd name="T14" fmla="*/ 364 w 515"/>
                  <a:gd name="T15" fmla="*/ 132 h 512"/>
                  <a:gd name="T16" fmla="*/ 501 w 515"/>
                  <a:gd name="T17" fmla="*/ 0 h 512"/>
                  <a:gd name="T18" fmla="*/ 493 w 515"/>
                  <a:gd name="T19" fmla="*/ 3 h 512"/>
                  <a:gd name="T20" fmla="*/ 392 w 515"/>
                  <a:gd name="T21" fmla="*/ 104 h 512"/>
                  <a:gd name="T22" fmla="*/ 393 w 515"/>
                  <a:gd name="T23" fmla="*/ 105 h 512"/>
                  <a:gd name="T24" fmla="*/ 407 w 515"/>
                  <a:gd name="T25" fmla="*/ 124 h 512"/>
                  <a:gd name="T26" fmla="*/ 510 w 515"/>
                  <a:gd name="T27" fmla="*/ 20 h 512"/>
                  <a:gd name="T28" fmla="*/ 510 w 515"/>
                  <a:gd name="T29" fmla="*/ 3 h 512"/>
                  <a:gd name="T30" fmla="*/ 501 w 515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5" h="512">
                    <a:moveTo>
                      <a:pt x="364" y="132"/>
                    </a:moveTo>
                    <a:cubicBezTo>
                      <a:pt x="5" y="492"/>
                      <a:pt x="5" y="492"/>
                      <a:pt x="5" y="492"/>
                    </a:cubicBezTo>
                    <a:cubicBezTo>
                      <a:pt x="0" y="496"/>
                      <a:pt x="0" y="504"/>
                      <a:pt x="5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2" y="509"/>
                    </a:cubicBezTo>
                    <a:cubicBezTo>
                      <a:pt x="372" y="159"/>
                      <a:pt x="372" y="159"/>
                      <a:pt x="372" y="159"/>
                    </a:cubicBezTo>
                    <a:cubicBezTo>
                      <a:pt x="374" y="150"/>
                      <a:pt x="371" y="140"/>
                      <a:pt x="365" y="133"/>
                    </a:cubicBezTo>
                    <a:cubicBezTo>
                      <a:pt x="364" y="133"/>
                      <a:pt x="364" y="133"/>
                      <a:pt x="364" y="132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392" y="104"/>
                      <a:pt x="392" y="104"/>
                      <a:pt x="392" y="104"/>
                    </a:cubicBezTo>
                    <a:cubicBezTo>
                      <a:pt x="393" y="104"/>
                      <a:pt x="393" y="104"/>
                      <a:pt x="393" y="105"/>
                    </a:cubicBezTo>
                    <a:cubicBezTo>
                      <a:pt x="399" y="110"/>
                      <a:pt x="403" y="117"/>
                      <a:pt x="407" y="124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5" y="16"/>
                      <a:pt x="515" y="8"/>
                      <a:pt x="510" y="3"/>
                    </a:cubicBezTo>
                    <a:cubicBezTo>
                      <a:pt x="508" y="1"/>
                      <a:pt x="505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/>
              <p:nvPr/>
            </p:nvSpPr>
            <p:spPr bwMode="auto">
              <a:xfrm>
                <a:off x="11164888" y="2225675"/>
                <a:ext cx="76200" cy="95250"/>
              </a:xfrm>
              <a:custGeom>
                <a:avLst/>
                <a:gdLst>
                  <a:gd name="T0" fmla="*/ 28 w 43"/>
                  <a:gd name="T1" fmla="*/ 0 h 55"/>
                  <a:gd name="T2" fmla="*/ 0 w 43"/>
                  <a:gd name="T3" fmla="*/ 28 h 55"/>
                  <a:gd name="T4" fmla="*/ 1 w 43"/>
                  <a:gd name="T5" fmla="*/ 29 h 55"/>
                  <a:gd name="T6" fmla="*/ 8 w 43"/>
                  <a:gd name="T7" fmla="*/ 55 h 55"/>
                  <a:gd name="T8" fmla="*/ 43 w 43"/>
                  <a:gd name="T9" fmla="*/ 20 h 55"/>
                  <a:gd name="T10" fmla="*/ 29 w 43"/>
                  <a:gd name="T11" fmla="*/ 1 h 55"/>
                  <a:gd name="T12" fmla="*/ 28 w 43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5">
                    <a:moveTo>
                      <a:pt x="28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7" y="36"/>
                      <a:pt x="10" y="46"/>
                      <a:pt x="8" y="55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39" y="13"/>
                      <a:pt x="35" y="6"/>
                      <a:pt x="29" y="1"/>
                    </a:cubicBezTo>
                    <a:cubicBezTo>
                      <a:pt x="29" y="0"/>
                      <a:pt x="29" y="0"/>
                      <a:pt x="2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3"/>
              <p:cNvSpPr>
                <a:spLocks noEditPoints="1"/>
              </p:cNvSpPr>
              <p:nvPr/>
            </p:nvSpPr>
            <p:spPr bwMode="auto">
              <a:xfrm>
                <a:off x="12847638" y="1344612"/>
                <a:ext cx="893763" cy="890588"/>
              </a:xfrm>
              <a:custGeom>
                <a:avLst/>
                <a:gdLst>
                  <a:gd name="T0" fmla="*/ 231 w 514"/>
                  <a:gd name="T1" fmla="*/ 265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250 w 514"/>
                  <a:gd name="T11" fmla="*/ 280 h 512"/>
                  <a:gd name="T12" fmla="*/ 245 w 514"/>
                  <a:gd name="T13" fmla="*/ 273 h 512"/>
                  <a:gd name="T14" fmla="*/ 231 w 514"/>
                  <a:gd name="T15" fmla="*/ 265 h 512"/>
                  <a:gd name="T16" fmla="*/ 501 w 514"/>
                  <a:gd name="T17" fmla="*/ 0 h 512"/>
                  <a:gd name="T18" fmla="*/ 493 w 514"/>
                  <a:gd name="T19" fmla="*/ 3 h 512"/>
                  <a:gd name="T20" fmla="*/ 262 w 514"/>
                  <a:gd name="T21" fmla="*/ 234 h 512"/>
                  <a:gd name="T22" fmla="*/ 274 w 514"/>
                  <a:gd name="T23" fmla="*/ 244 h 512"/>
                  <a:gd name="T24" fmla="*/ 279 w 514"/>
                  <a:gd name="T25" fmla="*/ 251 h 512"/>
                  <a:gd name="T26" fmla="*/ 509 w 514"/>
                  <a:gd name="T27" fmla="*/ 20 h 512"/>
                  <a:gd name="T28" fmla="*/ 509 w 514"/>
                  <a:gd name="T29" fmla="*/ 3 h 512"/>
                  <a:gd name="T30" fmla="*/ 501 w 514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4" h="512">
                    <a:moveTo>
                      <a:pt x="231" y="265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6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250" y="280"/>
                      <a:pt x="250" y="280"/>
                      <a:pt x="250" y="280"/>
                    </a:cubicBezTo>
                    <a:cubicBezTo>
                      <a:pt x="249" y="277"/>
                      <a:pt x="247" y="275"/>
                      <a:pt x="245" y="273"/>
                    </a:cubicBezTo>
                    <a:cubicBezTo>
                      <a:pt x="241" y="269"/>
                      <a:pt x="236" y="266"/>
                      <a:pt x="231" y="265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262" y="234"/>
                      <a:pt x="262" y="234"/>
                      <a:pt x="262" y="234"/>
                    </a:cubicBezTo>
                    <a:cubicBezTo>
                      <a:pt x="266" y="237"/>
                      <a:pt x="270" y="240"/>
                      <a:pt x="274" y="244"/>
                    </a:cubicBezTo>
                    <a:cubicBezTo>
                      <a:pt x="276" y="246"/>
                      <a:pt x="278" y="248"/>
                      <a:pt x="279" y="251"/>
                    </a:cubicBezTo>
                    <a:cubicBezTo>
                      <a:pt x="509" y="20"/>
                      <a:pt x="509" y="20"/>
                      <a:pt x="509" y="20"/>
                    </a:cubicBezTo>
                    <a:cubicBezTo>
                      <a:pt x="514" y="16"/>
                      <a:pt x="514" y="8"/>
                      <a:pt x="509" y="3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4"/>
              <p:cNvSpPr/>
              <p:nvPr/>
            </p:nvSpPr>
            <p:spPr bwMode="auto">
              <a:xfrm>
                <a:off x="13249275" y="1751012"/>
                <a:ext cx="84138" cy="80963"/>
              </a:xfrm>
              <a:custGeom>
                <a:avLst/>
                <a:gdLst>
                  <a:gd name="T0" fmla="*/ 31 w 48"/>
                  <a:gd name="T1" fmla="*/ 0 h 46"/>
                  <a:gd name="T2" fmla="*/ 0 w 48"/>
                  <a:gd name="T3" fmla="*/ 31 h 46"/>
                  <a:gd name="T4" fmla="*/ 14 w 48"/>
                  <a:gd name="T5" fmla="*/ 39 h 46"/>
                  <a:gd name="T6" fmla="*/ 19 w 48"/>
                  <a:gd name="T7" fmla="*/ 46 h 46"/>
                  <a:gd name="T8" fmla="*/ 48 w 48"/>
                  <a:gd name="T9" fmla="*/ 17 h 46"/>
                  <a:gd name="T10" fmla="*/ 43 w 48"/>
                  <a:gd name="T11" fmla="*/ 10 h 46"/>
                  <a:gd name="T12" fmla="*/ 31 w 48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6">
                    <a:moveTo>
                      <a:pt x="31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5" y="32"/>
                      <a:pt x="10" y="35"/>
                      <a:pt x="14" y="39"/>
                    </a:cubicBezTo>
                    <a:cubicBezTo>
                      <a:pt x="16" y="41"/>
                      <a:pt x="18" y="43"/>
                      <a:pt x="19" y="46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4"/>
                      <a:pt x="45" y="12"/>
                      <a:pt x="43" y="10"/>
                    </a:cubicBezTo>
                    <a:cubicBezTo>
                      <a:pt x="39" y="6"/>
                      <a:pt x="35" y="3"/>
                      <a:pt x="3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5"/>
              <p:cNvSpPr>
                <a:spLocks noEditPoints="1"/>
              </p:cNvSpPr>
              <p:nvPr/>
            </p:nvSpPr>
            <p:spPr bwMode="auto">
              <a:xfrm>
                <a:off x="9647238" y="3589337"/>
                <a:ext cx="895350" cy="890588"/>
              </a:xfrm>
              <a:custGeom>
                <a:avLst/>
                <a:gdLst>
                  <a:gd name="T0" fmla="*/ 385 w 514"/>
                  <a:gd name="T1" fmla="*/ 111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402 w 514"/>
                  <a:gd name="T11" fmla="*/ 129 h 512"/>
                  <a:gd name="T12" fmla="*/ 394 w 514"/>
                  <a:gd name="T13" fmla="*/ 123 h 512"/>
                  <a:gd name="T14" fmla="*/ 385 w 514"/>
                  <a:gd name="T15" fmla="*/ 111 h 512"/>
                  <a:gd name="T16" fmla="*/ 501 w 514"/>
                  <a:gd name="T17" fmla="*/ 0 h 512"/>
                  <a:gd name="T18" fmla="*/ 493 w 514"/>
                  <a:gd name="T19" fmla="*/ 4 h 512"/>
                  <a:gd name="T20" fmla="*/ 416 w 514"/>
                  <a:gd name="T21" fmla="*/ 81 h 512"/>
                  <a:gd name="T22" fmla="*/ 423 w 514"/>
                  <a:gd name="T23" fmla="*/ 94 h 512"/>
                  <a:gd name="T24" fmla="*/ 431 w 514"/>
                  <a:gd name="T25" fmla="*/ 99 h 512"/>
                  <a:gd name="T26" fmla="*/ 510 w 514"/>
                  <a:gd name="T27" fmla="*/ 21 h 512"/>
                  <a:gd name="T28" fmla="*/ 510 w 514"/>
                  <a:gd name="T29" fmla="*/ 4 h 512"/>
                  <a:gd name="T30" fmla="*/ 501 w 514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4" h="512">
                    <a:moveTo>
                      <a:pt x="385" y="111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7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402" y="129"/>
                      <a:pt x="402" y="129"/>
                      <a:pt x="402" y="129"/>
                    </a:cubicBezTo>
                    <a:cubicBezTo>
                      <a:pt x="399" y="127"/>
                      <a:pt x="397" y="125"/>
                      <a:pt x="394" y="123"/>
                    </a:cubicBezTo>
                    <a:cubicBezTo>
                      <a:pt x="391" y="119"/>
                      <a:pt x="388" y="115"/>
                      <a:pt x="385" y="111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4"/>
                    </a:cubicBezTo>
                    <a:cubicBezTo>
                      <a:pt x="416" y="81"/>
                      <a:pt x="416" y="81"/>
                      <a:pt x="416" y="81"/>
                    </a:cubicBezTo>
                    <a:cubicBezTo>
                      <a:pt x="417" y="86"/>
                      <a:pt x="419" y="90"/>
                      <a:pt x="423" y="94"/>
                    </a:cubicBezTo>
                    <a:cubicBezTo>
                      <a:pt x="425" y="96"/>
                      <a:pt x="428" y="98"/>
                      <a:pt x="431" y="99"/>
                    </a:cubicBezTo>
                    <a:cubicBezTo>
                      <a:pt x="510" y="21"/>
                      <a:pt x="510" y="21"/>
                      <a:pt x="510" y="21"/>
                    </a:cubicBezTo>
                    <a:cubicBezTo>
                      <a:pt x="514" y="16"/>
                      <a:pt x="514" y="8"/>
                      <a:pt x="510" y="4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6"/>
              <p:cNvSpPr/>
              <p:nvPr/>
            </p:nvSpPr>
            <p:spPr bwMode="auto">
              <a:xfrm>
                <a:off x="10317163" y="3730625"/>
                <a:ext cx="80963" cy="82550"/>
              </a:xfrm>
              <a:custGeom>
                <a:avLst/>
                <a:gdLst>
                  <a:gd name="T0" fmla="*/ 31 w 46"/>
                  <a:gd name="T1" fmla="*/ 0 h 48"/>
                  <a:gd name="T2" fmla="*/ 0 w 46"/>
                  <a:gd name="T3" fmla="*/ 30 h 48"/>
                  <a:gd name="T4" fmla="*/ 9 w 46"/>
                  <a:gd name="T5" fmla="*/ 42 h 48"/>
                  <a:gd name="T6" fmla="*/ 17 w 46"/>
                  <a:gd name="T7" fmla="*/ 48 h 48"/>
                  <a:gd name="T8" fmla="*/ 46 w 46"/>
                  <a:gd name="T9" fmla="*/ 18 h 48"/>
                  <a:gd name="T10" fmla="*/ 38 w 46"/>
                  <a:gd name="T11" fmla="*/ 13 h 48"/>
                  <a:gd name="T12" fmla="*/ 31 w 46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48">
                    <a:moveTo>
                      <a:pt x="31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3" y="34"/>
                      <a:pt x="6" y="38"/>
                      <a:pt x="9" y="42"/>
                    </a:cubicBezTo>
                    <a:cubicBezTo>
                      <a:pt x="12" y="44"/>
                      <a:pt x="14" y="46"/>
                      <a:pt x="17" y="4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3" y="17"/>
                      <a:pt x="40" y="15"/>
                      <a:pt x="38" y="13"/>
                    </a:cubicBezTo>
                    <a:cubicBezTo>
                      <a:pt x="34" y="9"/>
                      <a:pt x="32" y="5"/>
                      <a:pt x="3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7"/>
              <p:cNvSpPr/>
              <p:nvPr/>
            </p:nvSpPr>
            <p:spPr bwMode="auto">
              <a:xfrm>
                <a:off x="13333413" y="5588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8"/>
              <p:cNvSpPr/>
              <p:nvPr/>
            </p:nvSpPr>
            <p:spPr bwMode="auto">
              <a:xfrm>
                <a:off x="13284200" y="6064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9"/>
              <p:cNvSpPr/>
              <p:nvPr/>
            </p:nvSpPr>
            <p:spPr bwMode="auto">
              <a:xfrm>
                <a:off x="13234988" y="655637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0"/>
              <p:cNvSpPr/>
              <p:nvPr/>
            </p:nvSpPr>
            <p:spPr bwMode="auto">
              <a:xfrm>
                <a:off x="13187363" y="70485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1"/>
              <p:cNvSpPr/>
              <p:nvPr/>
            </p:nvSpPr>
            <p:spPr bwMode="auto">
              <a:xfrm>
                <a:off x="13138150" y="75247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2"/>
              <p:cNvSpPr/>
              <p:nvPr/>
            </p:nvSpPr>
            <p:spPr bwMode="auto">
              <a:xfrm>
                <a:off x="13088938" y="801687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30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30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3"/>
              <p:cNvSpPr/>
              <p:nvPr/>
            </p:nvSpPr>
            <p:spPr bwMode="auto">
              <a:xfrm>
                <a:off x="13042900" y="850900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0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4"/>
              <p:cNvSpPr/>
              <p:nvPr/>
            </p:nvSpPr>
            <p:spPr bwMode="auto">
              <a:xfrm>
                <a:off x="10604500" y="40354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5"/>
              <p:cNvSpPr/>
              <p:nvPr/>
            </p:nvSpPr>
            <p:spPr bwMode="auto">
              <a:xfrm>
                <a:off x="10556875" y="408463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6"/>
              <p:cNvSpPr/>
              <p:nvPr/>
            </p:nvSpPr>
            <p:spPr bwMode="auto">
              <a:xfrm>
                <a:off x="10507663" y="413385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7"/>
              <p:cNvSpPr/>
              <p:nvPr/>
            </p:nvSpPr>
            <p:spPr bwMode="auto">
              <a:xfrm>
                <a:off x="10458450" y="418147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8"/>
              <p:cNvSpPr/>
              <p:nvPr/>
            </p:nvSpPr>
            <p:spPr bwMode="auto">
              <a:xfrm>
                <a:off x="10409238" y="4230687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1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9"/>
              <p:cNvSpPr/>
              <p:nvPr/>
            </p:nvSpPr>
            <p:spPr bwMode="auto">
              <a:xfrm>
                <a:off x="10361613" y="42799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0"/>
              <p:cNvSpPr/>
              <p:nvPr/>
            </p:nvSpPr>
            <p:spPr bwMode="auto">
              <a:xfrm>
                <a:off x="10313988" y="43275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0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1"/>
              <p:cNvSpPr/>
              <p:nvPr/>
            </p:nvSpPr>
            <p:spPr bwMode="auto">
              <a:xfrm>
                <a:off x="11820525" y="1662112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2"/>
              <p:cNvSpPr/>
              <p:nvPr/>
            </p:nvSpPr>
            <p:spPr bwMode="auto">
              <a:xfrm>
                <a:off x="11771313" y="171132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30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30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3"/>
              <p:cNvSpPr/>
              <p:nvPr/>
            </p:nvSpPr>
            <p:spPr bwMode="auto">
              <a:xfrm>
                <a:off x="11723688" y="176053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9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9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4"/>
              <p:cNvSpPr/>
              <p:nvPr/>
            </p:nvSpPr>
            <p:spPr bwMode="auto">
              <a:xfrm>
                <a:off x="11676063" y="1808162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5"/>
              <p:cNvSpPr/>
              <p:nvPr/>
            </p:nvSpPr>
            <p:spPr bwMode="auto">
              <a:xfrm>
                <a:off x="11626850" y="1857375"/>
                <a:ext cx="60325" cy="60325"/>
              </a:xfrm>
              <a:custGeom>
                <a:avLst/>
                <a:gdLst>
                  <a:gd name="T0" fmla="*/ 38 w 38"/>
                  <a:gd name="T1" fmla="*/ 0 h 38"/>
                  <a:gd name="T2" fmla="*/ 0 w 38"/>
                  <a:gd name="T3" fmla="*/ 10 h 38"/>
                  <a:gd name="T4" fmla="*/ 29 w 38"/>
                  <a:gd name="T5" fmla="*/ 38 h 38"/>
                  <a:gd name="T6" fmla="*/ 38 w 3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8">
                    <a:moveTo>
                      <a:pt x="38" y="0"/>
                    </a:moveTo>
                    <a:lnTo>
                      <a:pt x="0" y="10"/>
                    </a:lnTo>
                    <a:lnTo>
                      <a:pt x="29" y="3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36"/>
              <p:cNvSpPr/>
              <p:nvPr/>
            </p:nvSpPr>
            <p:spPr bwMode="auto">
              <a:xfrm>
                <a:off x="11577638" y="190658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9 h 38"/>
                  <a:gd name="T4" fmla="*/ 29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7"/>
              <p:cNvSpPr/>
              <p:nvPr/>
            </p:nvSpPr>
            <p:spPr bwMode="auto">
              <a:xfrm>
                <a:off x="11530013" y="19542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38"/>
              <p:cNvSpPr/>
              <p:nvPr/>
            </p:nvSpPr>
            <p:spPr bwMode="auto">
              <a:xfrm>
                <a:off x="12387263" y="2744787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9"/>
              <p:cNvSpPr/>
              <p:nvPr/>
            </p:nvSpPr>
            <p:spPr bwMode="auto">
              <a:xfrm>
                <a:off x="12339638" y="27924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40"/>
              <p:cNvSpPr/>
              <p:nvPr/>
            </p:nvSpPr>
            <p:spPr bwMode="auto">
              <a:xfrm>
                <a:off x="12290425" y="2841625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1"/>
              <p:cNvSpPr/>
              <p:nvPr/>
            </p:nvSpPr>
            <p:spPr bwMode="auto">
              <a:xfrm>
                <a:off x="12241213" y="288766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2"/>
              <p:cNvSpPr/>
              <p:nvPr/>
            </p:nvSpPr>
            <p:spPr bwMode="auto">
              <a:xfrm>
                <a:off x="12192000" y="293687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30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30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43"/>
              <p:cNvSpPr/>
              <p:nvPr/>
            </p:nvSpPr>
            <p:spPr bwMode="auto">
              <a:xfrm>
                <a:off x="12144375" y="298608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44"/>
              <p:cNvSpPr/>
              <p:nvPr/>
            </p:nvSpPr>
            <p:spPr bwMode="auto">
              <a:xfrm>
                <a:off x="12096750" y="3033712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 userDrawn="1"/>
          </p:nvGrpSpPr>
          <p:grpSpPr>
            <a:xfrm>
              <a:off x="-1092609" y="4388795"/>
              <a:ext cx="2852737" cy="3783013"/>
              <a:chOff x="5691188" y="-2789238"/>
              <a:chExt cx="2852737" cy="3783013"/>
            </a:xfrm>
          </p:grpSpPr>
          <p:sp>
            <p:nvSpPr>
              <p:cNvPr id="51" name="Freeform 45"/>
              <p:cNvSpPr/>
              <p:nvPr/>
            </p:nvSpPr>
            <p:spPr bwMode="auto">
              <a:xfrm>
                <a:off x="5694363" y="-1106488"/>
                <a:ext cx="1871663" cy="2100263"/>
              </a:xfrm>
              <a:custGeom>
                <a:avLst/>
                <a:gdLst>
                  <a:gd name="T0" fmla="*/ 26 w 1075"/>
                  <a:gd name="T1" fmla="*/ 1087 h 1208"/>
                  <a:gd name="T2" fmla="*/ 122 w 1075"/>
                  <a:gd name="T3" fmla="*/ 1182 h 1208"/>
                  <a:gd name="T4" fmla="*/ 242 w 1075"/>
                  <a:gd name="T5" fmla="*/ 1061 h 1208"/>
                  <a:gd name="T6" fmla="*/ 573 w 1075"/>
                  <a:gd name="T7" fmla="*/ 731 h 1208"/>
                  <a:gd name="T8" fmla="*/ 693 w 1075"/>
                  <a:gd name="T9" fmla="*/ 610 h 1208"/>
                  <a:gd name="T10" fmla="*/ 731 w 1075"/>
                  <a:gd name="T11" fmla="*/ 648 h 1208"/>
                  <a:gd name="T12" fmla="*/ 430 w 1075"/>
                  <a:gd name="T13" fmla="*/ 949 h 1208"/>
                  <a:gd name="T14" fmla="*/ 525 w 1075"/>
                  <a:gd name="T15" fmla="*/ 1044 h 1208"/>
                  <a:gd name="T16" fmla="*/ 674 w 1075"/>
                  <a:gd name="T17" fmla="*/ 867 h 1208"/>
                  <a:gd name="T18" fmla="*/ 496 w 1075"/>
                  <a:gd name="T19" fmla="*/ 1016 h 1208"/>
                  <a:gd name="T20" fmla="*/ 459 w 1075"/>
                  <a:gd name="T21" fmla="*/ 978 h 1208"/>
                  <a:gd name="T22" fmla="*/ 760 w 1075"/>
                  <a:gd name="T23" fmla="*/ 676 h 1208"/>
                  <a:gd name="T24" fmla="*/ 760 w 1075"/>
                  <a:gd name="T25" fmla="*/ 581 h 1208"/>
                  <a:gd name="T26" fmla="*/ 665 w 1075"/>
                  <a:gd name="T27" fmla="*/ 581 h 1208"/>
                  <a:gd name="T28" fmla="*/ 93 w 1075"/>
                  <a:gd name="T29" fmla="*/ 1153 h 1208"/>
                  <a:gd name="T30" fmla="*/ 55 w 1075"/>
                  <a:gd name="T31" fmla="*/ 1115 h 1208"/>
                  <a:gd name="T32" fmla="*/ 299 w 1075"/>
                  <a:gd name="T33" fmla="*/ 871 h 1208"/>
                  <a:gd name="T34" fmla="*/ 506 w 1075"/>
                  <a:gd name="T35" fmla="*/ 664 h 1208"/>
                  <a:gd name="T36" fmla="*/ 1055 w 1075"/>
                  <a:gd name="T37" fmla="*/ 115 h 1208"/>
                  <a:gd name="T38" fmla="*/ 1055 w 1075"/>
                  <a:gd name="T39" fmla="*/ 20 h 1208"/>
                  <a:gd name="T40" fmla="*/ 960 w 1075"/>
                  <a:gd name="T41" fmla="*/ 20 h 1208"/>
                  <a:gd name="T42" fmla="*/ 446 w 1075"/>
                  <a:gd name="T43" fmla="*/ 534 h 1208"/>
                  <a:gd name="T44" fmla="*/ 204 w 1075"/>
                  <a:gd name="T45" fmla="*/ 776 h 1208"/>
                  <a:gd name="T46" fmla="*/ 169 w 1075"/>
                  <a:gd name="T47" fmla="*/ 811 h 1208"/>
                  <a:gd name="T48" fmla="*/ 131 w 1075"/>
                  <a:gd name="T49" fmla="*/ 773 h 1208"/>
                  <a:gd name="T50" fmla="*/ 408 w 1075"/>
                  <a:gd name="T51" fmla="*/ 496 h 1208"/>
                  <a:gd name="T52" fmla="*/ 494 w 1075"/>
                  <a:gd name="T53" fmla="*/ 315 h 1208"/>
                  <a:gd name="T54" fmla="*/ 399 w 1075"/>
                  <a:gd name="T55" fmla="*/ 315 h 1208"/>
                  <a:gd name="T56" fmla="*/ 292 w 1075"/>
                  <a:gd name="T57" fmla="*/ 450 h 1208"/>
                  <a:gd name="T58" fmla="*/ 427 w 1075"/>
                  <a:gd name="T59" fmla="*/ 344 h 1208"/>
                  <a:gd name="T60" fmla="*/ 465 w 1075"/>
                  <a:gd name="T61" fmla="*/ 344 h 1208"/>
                  <a:gd name="T62" fmla="*/ 240 w 1075"/>
                  <a:gd name="T63" fmla="*/ 607 h 1208"/>
                  <a:gd name="T64" fmla="*/ 102 w 1075"/>
                  <a:gd name="T65" fmla="*/ 745 h 1208"/>
                  <a:gd name="T66" fmla="*/ 197 w 1075"/>
                  <a:gd name="T67" fmla="*/ 840 h 1208"/>
                  <a:gd name="T68" fmla="*/ 989 w 1075"/>
                  <a:gd name="T69" fmla="*/ 48 h 1208"/>
                  <a:gd name="T70" fmla="*/ 1035 w 1075"/>
                  <a:gd name="T71" fmla="*/ 67 h 1208"/>
                  <a:gd name="T72" fmla="*/ 392 w 1075"/>
                  <a:gd name="T73" fmla="*/ 721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5" h="1208">
                    <a:moveTo>
                      <a:pt x="392" y="721"/>
                    </a:moveTo>
                    <a:cubicBezTo>
                      <a:pt x="26" y="1087"/>
                      <a:pt x="26" y="1087"/>
                      <a:pt x="26" y="1087"/>
                    </a:cubicBezTo>
                    <a:cubicBezTo>
                      <a:pt x="0" y="1113"/>
                      <a:pt x="0" y="1156"/>
                      <a:pt x="26" y="1182"/>
                    </a:cubicBezTo>
                    <a:cubicBezTo>
                      <a:pt x="53" y="1208"/>
                      <a:pt x="95" y="1208"/>
                      <a:pt x="122" y="1182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438" y="866"/>
                      <a:pt x="438" y="866"/>
                      <a:pt x="438" y="866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693" y="610"/>
                      <a:pt x="693" y="610"/>
                      <a:pt x="693" y="610"/>
                    </a:cubicBezTo>
                    <a:cubicBezTo>
                      <a:pt x="704" y="599"/>
                      <a:pt x="721" y="599"/>
                      <a:pt x="731" y="610"/>
                    </a:cubicBezTo>
                    <a:cubicBezTo>
                      <a:pt x="742" y="620"/>
                      <a:pt x="742" y="637"/>
                      <a:pt x="731" y="648"/>
                    </a:cubicBezTo>
                    <a:cubicBezTo>
                      <a:pt x="574" y="805"/>
                      <a:pt x="574" y="805"/>
                      <a:pt x="574" y="805"/>
                    </a:cubicBezTo>
                    <a:cubicBezTo>
                      <a:pt x="430" y="949"/>
                      <a:pt x="430" y="949"/>
                      <a:pt x="430" y="949"/>
                    </a:cubicBezTo>
                    <a:cubicBezTo>
                      <a:pt x="404" y="975"/>
                      <a:pt x="404" y="1018"/>
                      <a:pt x="430" y="1044"/>
                    </a:cubicBezTo>
                    <a:cubicBezTo>
                      <a:pt x="456" y="1071"/>
                      <a:pt x="499" y="1071"/>
                      <a:pt x="525" y="1044"/>
                    </a:cubicBezTo>
                    <a:cubicBezTo>
                      <a:pt x="674" y="896"/>
                      <a:pt x="674" y="896"/>
                      <a:pt x="674" y="896"/>
                    </a:cubicBezTo>
                    <a:cubicBezTo>
                      <a:pt x="682" y="888"/>
                      <a:pt x="682" y="875"/>
                      <a:pt x="674" y="867"/>
                    </a:cubicBezTo>
                    <a:cubicBezTo>
                      <a:pt x="666" y="859"/>
                      <a:pt x="653" y="859"/>
                      <a:pt x="645" y="867"/>
                    </a:cubicBezTo>
                    <a:cubicBezTo>
                      <a:pt x="496" y="1016"/>
                      <a:pt x="496" y="1016"/>
                      <a:pt x="496" y="1016"/>
                    </a:cubicBezTo>
                    <a:cubicBezTo>
                      <a:pt x="486" y="1026"/>
                      <a:pt x="469" y="1026"/>
                      <a:pt x="459" y="1016"/>
                    </a:cubicBezTo>
                    <a:cubicBezTo>
                      <a:pt x="448" y="1005"/>
                      <a:pt x="448" y="988"/>
                      <a:pt x="459" y="978"/>
                    </a:cubicBezTo>
                    <a:cubicBezTo>
                      <a:pt x="603" y="833"/>
                      <a:pt x="603" y="833"/>
                      <a:pt x="603" y="833"/>
                    </a:cubicBezTo>
                    <a:cubicBezTo>
                      <a:pt x="760" y="676"/>
                      <a:pt x="760" y="676"/>
                      <a:pt x="760" y="676"/>
                    </a:cubicBezTo>
                    <a:cubicBezTo>
                      <a:pt x="773" y="664"/>
                      <a:pt x="780" y="647"/>
                      <a:pt x="780" y="629"/>
                    </a:cubicBezTo>
                    <a:cubicBezTo>
                      <a:pt x="780" y="611"/>
                      <a:pt x="773" y="594"/>
                      <a:pt x="760" y="581"/>
                    </a:cubicBezTo>
                    <a:cubicBezTo>
                      <a:pt x="747" y="568"/>
                      <a:pt x="730" y="562"/>
                      <a:pt x="712" y="562"/>
                    </a:cubicBezTo>
                    <a:cubicBezTo>
                      <a:pt x="695" y="562"/>
                      <a:pt x="678" y="568"/>
                      <a:pt x="665" y="581"/>
                    </a:cubicBezTo>
                    <a:cubicBezTo>
                      <a:pt x="474" y="772"/>
                      <a:pt x="474" y="772"/>
                      <a:pt x="474" y="772"/>
                    </a:cubicBezTo>
                    <a:cubicBezTo>
                      <a:pt x="93" y="1153"/>
                      <a:pt x="93" y="1153"/>
                      <a:pt x="93" y="1153"/>
                    </a:cubicBezTo>
                    <a:cubicBezTo>
                      <a:pt x="82" y="1164"/>
                      <a:pt x="65" y="1164"/>
                      <a:pt x="55" y="1153"/>
                    </a:cubicBezTo>
                    <a:cubicBezTo>
                      <a:pt x="44" y="1143"/>
                      <a:pt x="44" y="1126"/>
                      <a:pt x="55" y="1115"/>
                    </a:cubicBezTo>
                    <a:cubicBezTo>
                      <a:pt x="299" y="871"/>
                      <a:pt x="299" y="871"/>
                      <a:pt x="299" y="871"/>
                    </a:cubicBezTo>
                    <a:cubicBezTo>
                      <a:pt x="299" y="871"/>
                      <a:pt x="299" y="871"/>
                      <a:pt x="299" y="871"/>
                    </a:cubicBezTo>
                    <a:cubicBezTo>
                      <a:pt x="385" y="786"/>
                      <a:pt x="385" y="786"/>
                      <a:pt x="385" y="786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1055" y="115"/>
                      <a:pt x="1055" y="115"/>
                      <a:pt x="1055" y="115"/>
                    </a:cubicBezTo>
                    <a:cubicBezTo>
                      <a:pt x="1068" y="102"/>
                      <a:pt x="1075" y="85"/>
                      <a:pt x="1075" y="67"/>
                    </a:cubicBezTo>
                    <a:cubicBezTo>
                      <a:pt x="1075" y="49"/>
                      <a:pt x="1068" y="32"/>
                      <a:pt x="1055" y="20"/>
                    </a:cubicBezTo>
                    <a:cubicBezTo>
                      <a:pt x="1042" y="6"/>
                      <a:pt x="1025" y="0"/>
                      <a:pt x="1008" y="0"/>
                    </a:cubicBezTo>
                    <a:cubicBezTo>
                      <a:pt x="991" y="0"/>
                      <a:pt x="973" y="6"/>
                      <a:pt x="960" y="20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289" y="691"/>
                      <a:pt x="289" y="691"/>
                      <a:pt x="289" y="691"/>
                    </a:cubicBezTo>
                    <a:cubicBezTo>
                      <a:pt x="204" y="776"/>
                      <a:pt x="204" y="776"/>
                      <a:pt x="204" y="776"/>
                    </a:cubicBezTo>
                    <a:cubicBezTo>
                      <a:pt x="204" y="776"/>
                      <a:pt x="204" y="776"/>
                      <a:pt x="204" y="776"/>
                    </a:cubicBezTo>
                    <a:cubicBezTo>
                      <a:pt x="169" y="811"/>
                      <a:pt x="169" y="811"/>
                      <a:pt x="169" y="811"/>
                    </a:cubicBezTo>
                    <a:cubicBezTo>
                      <a:pt x="158" y="822"/>
                      <a:pt x="141" y="822"/>
                      <a:pt x="131" y="811"/>
                    </a:cubicBezTo>
                    <a:cubicBezTo>
                      <a:pt x="120" y="801"/>
                      <a:pt x="120" y="784"/>
                      <a:pt x="131" y="773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94" y="410"/>
                      <a:pt x="494" y="410"/>
                      <a:pt x="494" y="410"/>
                    </a:cubicBezTo>
                    <a:cubicBezTo>
                      <a:pt x="520" y="384"/>
                      <a:pt x="520" y="341"/>
                      <a:pt x="494" y="315"/>
                    </a:cubicBezTo>
                    <a:cubicBezTo>
                      <a:pt x="481" y="302"/>
                      <a:pt x="464" y="295"/>
                      <a:pt x="446" y="295"/>
                    </a:cubicBezTo>
                    <a:cubicBezTo>
                      <a:pt x="428" y="295"/>
                      <a:pt x="411" y="302"/>
                      <a:pt x="399" y="315"/>
                    </a:cubicBezTo>
                    <a:cubicBezTo>
                      <a:pt x="292" y="421"/>
                      <a:pt x="292" y="421"/>
                      <a:pt x="292" y="421"/>
                    </a:cubicBezTo>
                    <a:cubicBezTo>
                      <a:pt x="284" y="429"/>
                      <a:pt x="284" y="442"/>
                      <a:pt x="292" y="450"/>
                    </a:cubicBezTo>
                    <a:cubicBezTo>
                      <a:pt x="300" y="458"/>
                      <a:pt x="313" y="458"/>
                      <a:pt x="321" y="450"/>
                    </a:cubicBezTo>
                    <a:cubicBezTo>
                      <a:pt x="427" y="344"/>
                      <a:pt x="427" y="344"/>
                      <a:pt x="427" y="344"/>
                    </a:cubicBezTo>
                    <a:cubicBezTo>
                      <a:pt x="432" y="339"/>
                      <a:pt x="439" y="336"/>
                      <a:pt x="446" y="336"/>
                    </a:cubicBezTo>
                    <a:cubicBezTo>
                      <a:pt x="453" y="336"/>
                      <a:pt x="460" y="339"/>
                      <a:pt x="465" y="344"/>
                    </a:cubicBezTo>
                    <a:cubicBezTo>
                      <a:pt x="476" y="354"/>
                      <a:pt x="476" y="371"/>
                      <a:pt x="465" y="382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102" y="745"/>
                      <a:pt x="102" y="745"/>
                      <a:pt x="102" y="745"/>
                    </a:cubicBezTo>
                    <a:cubicBezTo>
                      <a:pt x="76" y="771"/>
                      <a:pt x="76" y="814"/>
                      <a:pt x="102" y="840"/>
                    </a:cubicBezTo>
                    <a:cubicBezTo>
                      <a:pt x="128" y="866"/>
                      <a:pt x="171" y="866"/>
                      <a:pt x="197" y="840"/>
                    </a:cubicBezTo>
                    <a:cubicBezTo>
                      <a:pt x="336" y="701"/>
                      <a:pt x="336" y="701"/>
                      <a:pt x="336" y="701"/>
                    </a:cubicBezTo>
                    <a:cubicBezTo>
                      <a:pt x="989" y="48"/>
                      <a:pt x="989" y="48"/>
                      <a:pt x="989" y="48"/>
                    </a:cubicBezTo>
                    <a:cubicBezTo>
                      <a:pt x="999" y="38"/>
                      <a:pt x="1016" y="38"/>
                      <a:pt x="1027" y="48"/>
                    </a:cubicBezTo>
                    <a:cubicBezTo>
                      <a:pt x="1032" y="53"/>
                      <a:pt x="1035" y="60"/>
                      <a:pt x="1035" y="67"/>
                    </a:cubicBezTo>
                    <a:cubicBezTo>
                      <a:pt x="1035" y="74"/>
                      <a:pt x="1032" y="81"/>
                      <a:pt x="1027" y="86"/>
                    </a:cubicBezTo>
                    <a:cubicBezTo>
                      <a:pt x="392" y="721"/>
                      <a:pt x="392" y="721"/>
                      <a:pt x="392" y="72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46"/>
              <p:cNvSpPr/>
              <p:nvPr/>
            </p:nvSpPr>
            <p:spPr bwMode="auto">
              <a:xfrm>
                <a:off x="6630988" y="-1982788"/>
                <a:ext cx="1549400" cy="1587500"/>
              </a:xfrm>
              <a:custGeom>
                <a:avLst/>
                <a:gdLst>
                  <a:gd name="T0" fmla="*/ 863 w 890"/>
                  <a:gd name="T1" fmla="*/ 26 h 913"/>
                  <a:gd name="T2" fmla="*/ 647 w 890"/>
                  <a:gd name="T3" fmla="*/ 147 h 913"/>
                  <a:gd name="T4" fmla="*/ 452 w 890"/>
                  <a:gd name="T5" fmla="*/ 342 h 913"/>
                  <a:gd name="T6" fmla="*/ 317 w 890"/>
                  <a:gd name="T7" fmla="*/ 477 h 913"/>
                  <a:gd name="T8" fmla="*/ 48 w 890"/>
                  <a:gd name="T9" fmla="*/ 709 h 913"/>
                  <a:gd name="T10" fmla="*/ 315 w 890"/>
                  <a:gd name="T11" fmla="*/ 403 h 913"/>
                  <a:gd name="T12" fmla="*/ 460 w 890"/>
                  <a:gd name="T13" fmla="*/ 164 h 913"/>
                  <a:gd name="T14" fmla="*/ 216 w 890"/>
                  <a:gd name="T15" fmla="*/ 312 h 913"/>
                  <a:gd name="T16" fmla="*/ 245 w 890"/>
                  <a:gd name="T17" fmla="*/ 341 h 913"/>
                  <a:gd name="T18" fmla="*/ 431 w 890"/>
                  <a:gd name="T19" fmla="*/ 192 h 913"/>
                  <a:gd name="T20" fmla="*/ 287 w 890"/>
                  <a:gd name="T21" fmla="*/ 375 h 913"/>
                  <a:gd name="T22" fmla="*/ 0 w 890"/>
                  <a:gd name="T23" fmla="*/ 690 h 913"/>
                  <a:gd name="T24" fmla="*/ 67 w 890"/>
                  <a:gd name="T25" fmla="*/ 757 h 913"/>
                  <a:gd name="T26" fmla="*/ 416 w 890"/>
                  <a:gd name="T27" fmla="*/ 436 h 913"/>
                  <a:gd name="T28" fmla="*/ 835 w 890"/>
                  <a:gd name="T29" fmla="*/ 55 h 913"/>
                  <a:gd name="T30" fmla="*/ 591 w 890"/>
                  <a:gd name="T31" fmla="*/ 337 h 913"/>
                  <a:gd name="T32" fmla="*/ 539 w 890"/>
                  <a:gd name="T33" fmla="*/ 389 h 913"/>
                  <a:gd name="T34" fmla="*/ 539 w 890"/>
                  <a:gd name="T35" fmla="*/ 484 h 913"/>
                  <a:gd name="T36" fmla="*/ 634 w 890"/>
                  <a:gd name="T37" fmla="*/ 484 h 913"/>
                  <a:gd name="T38" fmla="*/ 650 w 890"/>
                  <a:gd name="T39" fmla="*/ 468 h 913"/>
                  <a:gd name="T40" fmla="*/ 686 w 890"/>
                  <a:gd name="T41" fmla="*/ 432 h 913"/>
                  <a:gd name="T42" fmla="*/ 759 w 890"/>
                  <a:gd name="T43" fmla="*/ 397 h 913"/>
                  <a:gd name="T44" fmla="*/ 482 w 890"/>
                  <a:gd name="T45" fmla="*/ 712 h 913"/>
                  <a:gd name="T46" fmla="*/ 396 w 890"/>
                  <a:gd name="T47" fmla="*/ 798 h 913"/>
                  <a:gd name="T48" fmla="*/ 444 w 890"/>
                  <a:gd name="T49" fmla="*/ 913 h 913"/>
                  <a:gd name="T50" fmla="*/ 598 w 890"/>
                  <a:gd name="T51" fmla="*/ 787 h 913"/>
                  <a:gd name="T52" fmla="*/ 569 w 890"/>
                  <a:gd name="T53" fmla="*/ 758 h 913"/>
                  <a:gd name="T54" fmla="*/ 444 w 890"/>
                  <a:gd name="T55" fmla="*/ 872 h 913"/>
                  <a:gd name="T56" fmla="*/ 425 w 890"/>
                  <a:gd name="T57" fmla="*/ 826 h 913"/>
                  <a:gd name="T58" fmla="*/ 650 w 890"/>
                  <a:gd name="T59" fmla="*/ 601 h 913"/>
                  <a:gd name="T60" fmla="*/ 788 w 890"/>
                  <a:gd name="T61" fmla="*/ 368 h 913"/>
                  <a:gd name="T62" fmla="*/ 605 w 890"/>
                  <a:gd name="T63" fmla="*/ 456 h 913"/>
                  <a:gd name="T64" fmla="*/ 559 w 890"/>
                  <a:gd name="T65" fmla="*/ 437 h 913"/>
                  <a:gd name="T66" fmla="*/ 863 w 890"/>
                  <a:gd name="T67" fmla="*/ 121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0" h="913">
                    <a:moveTo>
                      <a:pt x="863" y="121"/>
                    </a:moveTo>
                    <a:cubicBezTo>
                      <a:pt x="890" y="95"/>
                      <a:pt x="890" y="52"/>
                      <a:pt x="863" y="26"/>
                    </a:cubicBezTo>
                    <a:cubicBezTo>
                      <a:pt x="837" y="0"/>
                      <a:pt x="795" y="0"/>
                      <a:pt x="768" y="26"/>
                    </a:cubicBezTo>
                    <a:cubicBezTo>
                      <a:pt x="647" y="147"/>
                      <a:pt x="647" y="147"/>
                      <a:pt x="647" y="147"/>
                    </a:cubicBezTo>
                    <a:cubicBezTo>
                      <a:pt x="647" y="147"/>
                      <a:pt x="647" y="147"/>
                      <a:pt x="647" y="147"/>
                    </a:cubicBezTo>
                    <a:cubicBezTo>
                      <a:pt x="452" y="342"/>
                      <a:pt x="452" y="342"/>
                      <a:pt x="452" y="342"/>
                    </a:cubicBezTo>
                    <a:cubicBezTo>
                      <a:pt x="317" y="477"/>
                      <a:pt x="317" y="477"/>
                      <a:pt x="317" y="477"/>
                    </a:cubicBezTo>
                    <a:cubicBezTo>
                      <a:pt x="317" y="477"/>
                      <a:pt x="317" y="477"/>
                      <a:pt x="317" y="477"/>
                    </a:cubicBezTo>
                    <a:cubicBezTo>
                      <a:pt x="86" y="709"/>
                      <a:pt x="86" y="709"/>
                      <a:pt x="86" y="709"/>
                    </a:cubicBezTo>
                    <a:cubicBezTo>
                      <a:pt x="75" y="719"/>
                      <a:pt x="58" y="719"/>
                      <a:pt x="48" y="709"/>
                    </a:cubicBezTo>
                    <a:cubicBezTo>
                      <a:pt x="37" y="698"/>
                      <a:pt x="37" y="681"/>
                      <a:pt x="48" y="671"/>
                    </a:cubicBezTo>
                    <a:cubicBezTo>
                      <a:pt x="315" y="403"/>
                      <a:pt x="315" y="403"/>
                      <a:pt x="315" y="403"/>
                    </a:cubicBezTo>
                    <a:cubicBezTo>
                      <a:pt x="460" y="259"/>
                      <a:pt x="460" y="259"/>
                      <a:pt x="460" y="259"/>
                    </a:cubicBezTo>
                    <a:cubicBezTo>
                      <a:pt x="486" y="233"/>
                      <a:pt x="486" y="190"/>
                      <a:pt x="460" y="164"/>
                    </a:cubicBezTo>
                    <a:cubicBezTo>
                      <a:pt x="434" y="137"/>
                      <a:pt x="391" y="137"/>
                      <a:pt x="365" y="164"/>
                    </a:cubicBezTo>
                    <a:cubicBezTo>
                      <a:pt x="216" y="312"/>
                      <a:pt x="216" y="312"/>
                      <a:pt x="216" y="312"/>
                    </a:cubicBezTo>
                    <a:cubicBezTo>
                      <a:pt x="208" y="320"/>
                      <a:pt x="208" y="333"/>
                      <a:pt x="216" y="341"/>
                    </a:cubicBezTo>
                    <a:cubicBezTo>
                      <a:pt x="224" y="349"/>
                      <a:pt x="237" y="349"/>
                      <a:pt x="245" y="341"/>
                    </a:cubicBezTo>
                    <a:cubicBezTo>
                      <a:pt x="393" y="192"/>
                      <a:pt x="393" y="192"/>
                      <a:pt x="393" y="192"/>
                    </a:cubicBezTo>
                    <a:cubicBezTo>
                      <a:pt x="404" y="182"/>
                      <a:pt x="421" y="182"/>
                      <a:pt x="431" y="192"/>
                    </a:cubicBezTo>
                    <a:cubicBezTo>
                      <a:pt x="442" y="203"/>
                      <a:pt x="442" y="220"/>
                      <a:pt x="431" y="230"/>
                    </a:cubicBezTo>
                    <a:cubicBezTo>
                      <a:pt x="287" y="375"/>
                      <a:pt x="287" y="375"/>
                      <a:pt x="287" y="375"/>
                    </a:cubicBezTo>
                    <a:cubicBezTo>
                      <a:pt x="19" y="642"/>
                      <a:pt x="19" y="642"/>
                      <a:pt x="19" y="642"/>
                    </a:cubicBezTo>
                    <a:cubicBezTo>
                      <a:pt x="7" y="655"/>
                      <a:pt x="0" y="672"/>
                      <a:pt x="0" y="690"/>
                    </a:cubicBezTo>
                    <a:cubicBezTo>
                      <a:pt x="0" y="708"/>
                      <a:pt x="7" y="725"/>
                      <a:pt x="19" y="737"/>
                    </a:cubicBezTo>
                    <a:cubicBezTo>
                      <a:pt x="32" y="750"/>
                      <a:pt x="50" y="757"/>
                      <a:pt x="67" y="757"/>
                    </a:cubicBezTo>
                    <a:cubicBezTo>
                      <a:pt x="84" y="757"/>
                      <a:pt x="101" y="750"/>
                      <a:pt x="114" y="737"/>
                    </a:cubicBezTo>
                    <a:cubicBezTo>
                      <a:pt x="416" y="436"/>
                      <a:pt x="416" y="436"/>
                      <a:pt x="416" y="436"/>
                    </a:cubicBezTo>
                    <a:cubicBezTo>
                      <a:pt x="797" y="55"/>
                      <a:pt x="797" y="55"/>
                      <a:pt x="797" y="55"/>
                    </a:cubicBezTo>
                    <a:cubicBezTo>
                      <a:pt x="807" y="44"/>
                      <a:pt x="824" y="44"/>
                      <a:pt x="835" y="55"/>
                    </a:cubicBezTo>
                    <a:cubicBezTo>
                      <a:pt x="845" y="65"/>
                      <a:pt x="845" y="82"/>
                      <a:pt x="835" y="93"/>
                    </a:cubicBezTo>
                    <a:cubicBezTo>
                      <a:pt x="591" y="337"/>
                      <a:pt x="591" y="337"/>
                      <a:pt x="591" y="337"/>
                    </a:cubicBezTo>
                    <a:cubicBezTo>
                      <a:pt x="591" y="337"/>
                      <a:pt x="591" y="337"/>
                      <a:pt x="591" y="337"/>
                    </a:cubicBezTo>
                    <a:cubicBezTo>
                      <a:pt x="539" y="389"/>
                      <a:pt x="539" y="389"/>
                      <a:pt x="539" y="389"/>
                    </a:cubicBezTo>
                    <a:cubicBezTo>
                      <a:pt x="526" y="402"/>
                      <a:pt x="519" y="419"/>
                      <a:pt x="519" y="437"/>
                    </a:cubicBezTo>
                    <a:cubicBezTo>
                      <a:pt x="519" y="455"/>
                      <a:pt x="526" y="471"/>
                      <a:pt x="539" y="484"/>
                    </a:cubicBezTo>
                    <a:cubicBezTo>
                      <a:pt x="552" y="497"/>
                      <a:pt x="569" y="504"/>
                      <a:pt x="586" y="504"/>
                    </a:cubicBezTo>
                    <a:cubicBezTo>
                      <a:pt x="604" y="504"/>
                      <a:pt x="621" y="497"/>
                      <a:pt x="634" y="484"/>
                    </a:cubicBezTo>
                    <a:cubicBezTo>
                      <a:pt x="650" y="468"/>
                      <a:pt x="650" y="468"/>
                      <a:pt x="650" y="468"/>
                    </a:cubicBezTo>
                    <a:cubicBezTo>
                      <a:pt x="650" y="468"/>
                      <a:pt x="650" y="468"/>
                      <a:pt x="650" y="468"/>
                    </a:cubicBezTo>
                    <a:cubicBezTo>
                      <a:pt x="686" y="432"/>
                      <a:pt x="686" y="432"/>
                      <a:pt x="686" y="432"/>
                    </a:cubicBezTo>
                    <a:cubicBezTo>
                      <a:pt x="686" y="432"/>
                      <a:pt x="686" y="432"/>
                      <a:pt x="686" y="432"/>
                    </a:cubicBezTo>
                    <a:cubicBezTo>
                      <a:pt x="721" y="397"/>
                      <a:pt x="721" y="397"/>
                      <a:pt x="721" y="397"/>
                    </a:cubicBezTo>
                    <a:cubicBezTo>
                      <a:pt x="732" y="386"/>
                      <a:pt x="749" y="386"/>
                      <a:pt x="759" y="397"/>
                    </a:cubicBezTo>
                    <a:cubicBezTo>
                      <a:pt x="769" y="407"/>
                      <a:pt x="769" y="424"/>
                      <a:pt x="759" y="435"/>
                    </a:cubicBezTo>
                    <a:cubicBezTo>
                      <a:pt x="482" y="712"/>
                      <a:pt x="482" y="712"/>
                      <a:pt x="482" y="712"/>
                    </a:cubicBezTo>
                    <a:cubicBezTo>
                      <a:pt x="482" y="712"/>
                      <a:pt x="482" y="712"/>
                      <a:pt x="482" y="712"/>
                    </a:cubicBezTo>
                    <a:cubicBezTo>
                      <a:pt x="396" y="798"/>
                      <a:pt x="396" y="798"/>
                      <a:pt x="396" y="798"/>
                    </a:cubicBezTo>
                    <a:cubicBezTo>
                      <a:pt x="370" y="824"/>
                      <a:pt x="370" y="867"/>
                      <a:pt x="396" y="893"/>
                    </a:cubicBezTo>
                    <a:cubicBezTo>
                      <a:pt x="409" y="906"/>
                      <a:pt x="426" y="913"/>
                      <a:pt x="444" y="913"/>
                    </a:cubicBezTo>
                    <a:cubicBezTo>
                      <a:pt x="462" y="913"/>
                      <a:pt x="479" y="906"/>
                      <a:pt x="491" y="893"/>
                    </a:cubicBezTo>
                    <a:cubicBezTo>
                      <a:pt x="598" y="787"/>
                      <a:pt x="598" y="787"/>
                      <a:pt x="598" y="787"/>
                    </a:cubicBezTo>
                    <a:cubicBezTo>
                      <a:pt x="605" y="779"/>
                      <a:pt x="605" y="766"/>
                      <a:pt x="598" y="758"/>
                    </a:cubicBezTo>
                    <a:cubicBezTo>
                      <a:pt x="590" y="750"/>
                      <a:pt x="577" y="750"/>
                      <a:pt x="569" y="758"/>
                    </a:cubicBezTo>
                    <a:cubicBezTo>
                      <a:pt x="463" y="864"/>
                      <a:pt x="463" y="864"/>
                      <a:pt x="463" y="864"/>
                    </a:cubicBezTo>
                    <a:cubicBezTo>
                      <a:pt x="458" y="869"/>
                      <a:pt x="451" y="872"/>
                      <a:pt x="444" y="872"/>
                    </a:cubicBezTo>
                    <a:cubicBezTo>
                      <a:pt x="436" y="872"/>
                      <a:pt x="430" y="869"/>
                      <a:pt x="425" y="864"/>
                    </a:cubicBezTo>
                    <a:cubicBezTo>
                      <a:pt x="414" y="854"/>
                      <a:pt x="414" y="837"/>
                      <a:pt x="425" y="826"/>
                    </a:cubicBezTo>
                    <a:cubicBezTo>
                      <a:pt x="650" y="601"/>
                      <a:pt x="650" y="601"/>
                      <a:pt x="650" y="601"/>
                    </a:cubicBezTo>
                    <a:cubicBezTo>
                      <a:pt x="650" y="601"/>
                      <a:pt x="650" y="601"/>
                      <a:pt x="650" y="601"/>
                    </a:cubicBezTo>
                    <a:cubicBezTo>
                      <a:pt x="788" y="463"/>
                      <a:pt x="788" y="463"/>
                      <a:pt x="788" y="463"/>
                    </a:cubicBezTo>
                    <a:cubicBezTo>
                      <a:pt x="814" y="437"/>
                      <a:pt x="814" y="394"/>
                      <a:pt x="788" y="368"/>
                    </a:cubicBezTo>
                    <a:cubicBezTo>
                      <a:pt x="761" y="342"/>
                      <a:pt x="719" y="342"/>
                      <a:pt x="692" y="368"/>
                    </a:cubicBezTo>
                    <a:cubicBezTo>
                      <a:pt x="605" y="456"/>
                      <a:pt x="605" y="456"/>
                      <a:pt x="605" y="456"/>
                    </a:cubicBezTo>
                    <a:cubicBezTo>
                      <a:pt x="595" y="466"/>
                      <a:pt x="578" y="466"/>
                      <a:pt x="567" y="456"/>
                    </a:cubicBezTo>
                    <a:cubicBezTo>
                      <a:pt x="562" y="450"/>
                      <a:pt x="559" y="444"/>
                      <a:pt x="559" y="437"/>
                    </a:cubicBezTo>
                    <a:cubicBezTo>
                      <a:pt x="559" y="429"/>
                      <a:pt x="562" y="423"/>
                      <a:pt x="567" y="418"/>
                    </a:cubicBezTo>
                    <a:cubicBezTo>
                      <a:pt x="863" y="121"/>
                      <a:pt x="863" y="121"/>
                      <a:pt x="863" y="1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47"/>
              <p:cNvSpPr>
                <a:spLocks noEditPoints="1"/>
              </p:cNvSpPr>
              <p:nvPr/>
            </p:nvSpPr>
            <p:spPr bwMode="auto">
              <a:xfrm>
                <a:off x="7512050" y="-2789238"/>
                <a:ext cx="1031875" cy="1030288"/>
              </a:xfrm>
              <a:custGeom>
                <a:avLst/>
                <a:gdLst>
                  <a:gd name="T0" fmla="*/ 68 w 593"/>
                  <a:gd name="T1" fmla="*/ 592 h 592"/>
                  <a:gd name="T2" fmla="*/ 20 w 593"/>
                  <a:gd name="T3" fmla="*/ 572 h 592"/>
                  <a:gd name="T4" fmla="*/ 0 w 593"/>
                  <a:gd name="T5" fmla="*/ 525 h 592"/>
                  <a:gd name="T6" fmla="*/ 20 w 593"/>
                  <a:gd name="T7" fmla="*/ 477 h 592"/>
                  <a:gd name="T8" fmla="*/ 471 w 593"/>
                  <a:gd name="T9" fmla="*/ 26 h 592"/>
                  <a:gd name="T10" fmla="*/ 566 w 593"/>
                  <a:gd name="T11" fmla="*/ 26 h 592"/>
                  <a:gd name="T12" fmla="*/ 566 w 593"/>
                  <a:gd name="T13" fmla="*/ 121 h 592"/>
                  <a:gd name="T14" fmla="*/ 115 w 593"/>
                  <a:gd name="T15" fmla="*/ 572 h 592"/>
                  <a:gd name="T16" fmla="*/ 68 w 593"/>
                  <a:gd name="T17" fmla="*/ 592 h 592"/>
                  <a:gd name="T18" fmla="*/ 519 w 593"/>
                  <a:gd name="T19" fmla="*/ 47 h 592"/>
                  <a:gd name="T20" fmla="*/ 500 w 593"/>
                  <a:gd name="T21" fmla="*/ 55 h 592"/>
                  <a:gd name="T22" fmla="*/ 49 w 593"/>
                  <a:gd name="T23" fmla="*/ 506 h 592"/>
                  <a:gd name="T24" fmla="*/ 41 w 593"/>
                  <a:gd name="T25" fmla="*/ 525 h 592"/>
                  <a:gd name="T26" fmla="*/ 49 w 593"/>
                  <a:gd name="T27" fmla="*/ 544 h 592"/>
                  <a:gd name="T28" fmla="*/ 68 w 593"/>
                  <a:gd name="T29" fmla="*/ 551 h 592"/>
                  <a:gd name="T30" fmla="*/ 87 w 593"/>
                  <a:gd name="T31" fmla="*/ 544 h 592"/>
                  <a:gd name="T32" fmla="*/ 538 w 593"/>
                  <a:gd name="T33" fmla="*/ 93 h 592"/>
                  <a:gd name="T34" fmla="*/ 538 w 593"/>
                  <a:gd name="T35" fmla="*/ 55 h 592"/>
                  <a:gd name="T36" fmla="*/ 519 w 593"/>
                  <a:gd name="T37" fmla="*/ 47 h 592"/>
                  <a:gd name="T38" fmla="*/ 552 w 593"/>
                  <a:gd name="T39" fmla="*/ 107 h 592"/>
                  <a:gd name="T40" fmla="*/ 552 w 593"/>
                  <a:gd name="T41" fmla="*/ 10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3" h="592">
                    <a:moveTo>
                      <a:pt x="68" y="592"/>
                    </a:moveTo>
                    <a:cubicBezTo>
                      <a:pt x="50" y="592"/>
                      <a:pt x="33" y="585"/>
                      <a:pt x="20" y="572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7"/>
                    </a:cubicBezTo>
                    <a:cubicBezTo>
                      <a:pt x="471" y="26"/>
                      <a:pt x="471" y="26"/>
                      <a:pt x="471" y="26"/>
                    </a:cubicBezTo>
                    <a:cubicBezTo>
                      <a:pt x="497" y="0"/>
                      <a:pt x="540" y="0"/>
                      <a:pt x="566" y="26"/>
                    </a:cubicBezTo>
                    <a:cubicBezTo>
                      <a:pt x="593" y="52"/>
                      <a:pt x="593" y="95"/>
                      <a:pt x="566" y="121"/>
                    </a:cubicBezTo>
                    <a:cubicBezTo>
                      <a:pt x="115" y="572"/>
                      <a:pt x="115" y="572"/>
                      <a:pt x="115" y="572"/>
                    </a:cubicBezTo>
                    <a:cubicBezTo>
                      <a:pt x="102" y="585"/>
                      <a:pt x="86" y="592"/>
                      <a:pt x="68" y="592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49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4" y="511"/>
                      <a:pt x="41" y="517"/>
                      <a:pt x="41" y="525"/>
                    </a:cubicBezTo>
                    <a:cubicBezTo>
                      <a:pt x="41" y="532"/>
                      <a:pt x="44" y="539"/>
                      <a:pt x="49" y="544"/>
                    </a:cubicBezTo>
                    <a:cubicBezTo>
                      <a:pt x="54" y="549"/>
                      <a:pt x="60" y="551"/>
                      <a:pt x="68" y="551"/>
                    </a:cubicBezTo>
                    <a:cubicBezTo>
                      <a:pt x="75" y="551"/>
                      <a:pt x="81" y="549"/>
                      <a:pt x="87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2"/>
                      <a:pt x="548" y="65"/>
                      <a:pt x="538" y="55"/>
                    </a:cubicBezTo>
                    <a:cubicBezTo>
                      <a:pt x="532" y="49"/>
                      <a:pt x="526" y="47"/>
                      <a:pt x="519" y="47"/>
                    </a:cubicBezTo>
                    <a:close/>
                    <a:moveTo>
                      <a:pt x="552" y="107"/>
                    </a:moveTo>
                    <a:cubicBezTo>
                      <a:pt x="552" y="107"/>
                      <a:pt x="552" y="107"/>
                      <a:pt x="552" y="10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48"/>
              <p:cNvSpPr/>
              <p:nvPr/>
            </p:nvSpPr>
            <p:spPr bwMode="auto">
              <a:xfrm>
                <a:off x="7572375" y="-1227138"/>
                <a:ext cx="862013" cy="857250"/>
              </a:xfrm>
              <a:custGeom>
                <a:avLst/>
                <a:gdLst>
                  <a:gd name="T0" fmla="*/ 22 w 495"/>
                  <a:gd name="T1" fmla="*/ 493 h 493"/>
                  <a:gd name="T2" fmla="*/ 8 w 495"/>
                  <a:gd name="T3" fmla="*/ 487 h 493"/>
                  <a:gd name="T4" fmla="*/ 8 w 495"/>
                  <a:gd name="T5" fmla="*/ 459 h 493"/>
                  <a:gd name="T6" fmla="*/ 459 w 495"/>
                  <a:gd name="T7" fmla="*/ 8 h 493"/>
                  <a:gd name="T8" fmla="*/ 487 w 495"/>
                  <a:gd name="T9" fmla="*/ 8 h 493"/>
                  <a:gd name="T10" fmla="*/ 487 w 495"/>
                  <a:gd name="T11" fmla="*/ 36 h 493"/>
                  <a:gd name="T12" fmla="*/ 36 w 495"/>
                  <a:gd name="T13" fmla="*/ 487 h 493"/>
                  <a:gd name="T14" fmla="*/ 22 w 495"/>
                  <a:gd name="T15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3">
                    <a:moveTo>
                      <a:pt x="22" y="493"/>
                    </a:moveTo>
                    <a:cubicBezTo>
                      <a:pt x="17" y="493"/>
                      <a:pt x="11" y="491"/>
                      <a:pt x="8" y="487"/>
                    </a:cubicBezTo>
                    <a:cubicBezTo>
                      <a:pt x="0" y="479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8"/>
                      <a:pt x="487" y="36"/>
                    </a:cubicBezTo>
                    <a:cubicBezTo>
                      <a:pt x="36" y="487"/>
                      <a:pt x="36" y="487"/>
                      <a:pt x="36" y="487"/>
                    </a:cubicBezTo>
                    <a:cubicBezTo>
                      <a:pt x="32" y="491"/>
                      <a:pt x="27" y="493"/>
                      <a:pt x="22" y="49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49"/>
              <p:cNvSpPr>
                <a:spLocks noEditPoints="1"/>
              </p:cNvSpPr>
              <p:nvPr/>
            </p:nvSpPr>
            <p:spPr bwMode="auto">
              <a:xfrm>
                <a:off x="5691188" y="-692150"/>
                <a:ext cx="895350" cy="890588"/>
              </a:xfrm>
              <a:custGeom>
                <a:avLst/>
                <a:gdLst>
                  <a:gd name="T0" fmla="*/ 290 w 515"/>
                  <a:gd name="T1" fmla="*/ 206 h 512"/>
                  <a:gd name="T2" fmla="*/ 5 w 515"/>
                  <a:gd name="T3" fmla="*/ 491 h 512"/>
                  <a:gd name="T4" fmla="*/ 5 w 515"/>
                  <a:gd name="T5" fmla="*/ 508 h 512"/>
                  <a:gd name="T6" fmla="*/ 13 w 515"/>
                  <a:gd name="T7" fmla="*/ 512 h 512"/>
                  <a:gd name="T8" fmla="*/ 22 w 515"/>
                  <a:gd name="T9" fmla="*/ 508 h 512"/>
                  <a:gd name="T10" fmla="*/ 314 w 515"/>
                  <a:gd name="T11" fmla="*/ 216 h 512"/>
                  <a:gd name="T12" fmla="*/ 309 w 515"/>
                  <a:gd name="T13" fmla="*/ 217 h 512"/>
                  <a:gd name="T14" fmla="*/ 294 w 515"/>
                  <a:gd name="T15" fmla="*/ 211 h 512"/>
                  <a:gd name="T16" fmla="*/ 290 w 515"/>
                  <a:gd name="T17" fmla="*/ 206 h 512"/>
                  <a:gd name="T18" fmla="*/ 502 w 515"/>
                  <a:gd name="T19" fmla="*/ 0 h 512"/>
                  <a:gd name="T20" fmla="*/ 493 w 515"/>
                  <a:gd name="T21" fmla="*/ 3 h 512"/>
                  <a:gd name="T22" fmla="*/ 439 w 515"/>
                  <a:gd name="T23" fmla="*/ 57 h 512"/>
                  <a:gd name="T24" fmla="*/ 448 w 515"/>
                  <a:gd name="T25" fmla="*/ 56 h 512"/>
                  <a:gd name="T26" fmla="*/ 470 w 515"/>
                  <a:gd name="T27" fmla="*/ 60 h 512"/>
                  <a:gd name="T28" fmla="*/ 510 w 515"/>
                  <a:gd name="T29" fmla="*/ 20 h 512"/>
                  <a:gd name="T30" fmla="*/ 510 w 515"/>
                  <a:gd name="T31" fmla="*/ 3 h 512"/>
                  <a:gd name="T32" fmla="*/ 502 w 515"/>
                  <a:gd name="T3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5" h="512">
                    <a:moveTo>
                      <a:pt x="290" y="206"/>
                    </a:moveTo>
                    <a:cubicBezTo>
                      <a:pt x="5" y="491"/>
                      <a:pt x="5" y="491"/>
                      <a:pt x="5" y="491"/>
                    </a:cubicBezTo>
                    <a:cubicBezTo>
                      <a:pt x="0" y="496"/>
                      <a:pt x="0" y="504"/>
                      <a:pt x="5" y="508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7" y="512"/>
                      <a:pt x="20" y="511"/>
                      <a:pt x="22" y="508"/>
                    </a:cubicBezTo>
                    <a:cubicBezTo>
                      <a:pt x="314" y="216"/>
                      <a:pt x="314" y="216"/>
                      <a:pt x="314" y="216"/>
                    </a:cubicBezTo>
                    <a:cubicBezTo>
                      <a:pt x="312" y="217"/>
                      <a:pt x="310" y="217"/>
                      <a:pt x="309" y="217"/>
                    </a:cubicBezTo>
                    <a:cubicBezTo>
                      <a:pt x="303" y="217"/>
                      <a:pt x="298" y="215"/>
                      <a:pt x="294" y="211"/>
                    </a:cubicBezTo>
                    <a:cubicBezTo>
                      <a:pt x="293" y="209"/>
                      <a:pt x="291" y="208"/>
                      <a:pt x="290" y="206"/>
                    </a:cubicBezTo>
                    <a:moveTo>
                      <a:pt x="502" y="0"/>
                    </a:moveTo>
                    <a:cubicBezTo>
                      <a:pt x="499" y="0"/>
                      <a:pt x="496" y="1"/>
                      <a:pt x="493" y="3"/>
                    </a:cubicBezTo>
                    <a:cubicBezTo>
                      <a:pt x="439" y="57"/>
                      <a:pt x="439" y="57"/>
                      <a:pt x="439" y="57"/>
                    </a:cubicBezTo>
                    <a:cubicBezTo>
                      <a:pt x="442" y="56"/>
                      <a:pt x="445" y="56"/>
                      <a:pt x="448" y="56"/>
                    </a:cubicBezTo>
                    <a:cubicBezTo>
                      <a:pt x="456" y="56"/>
                      <a:pt x="463" y="58"/>
                      <a:pt x="470" y="60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5" y="15"/>
                      <a:pt x="515" y="8"/>
                      <a:pt x="510" y="3"/>
                    </a:cubicBezTo>
                    <a:cubicBezTo>
                      <a:pt x="508" y="1"/>
                      <a:pt x="505" y="0"/>
                      <a:pt x="502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50"/>
              <p:cNvSpPr/>
              <p:nvPr/>
            </p:nvSpPr>
            <p:spPr bwMode="auto">
              <a:xfrm>
                <a:off x="6196013" y="-593725"/>
                <a:ext cx="312738" cy="279400"/>
              </a:xfrm>
              <a:custGeom>
                <a:avLst/>
                <a:gdLst>
                  <a:gd name="T0" fmla="*/ 158 w 180"/>
                  <a:gd name="T1" fmla="*/ 0 h 161"/>
                  <a:gd name="T2" fmla="*/ 149 w 180"/>
                  <a:gd name="T3" fmla="*/ 1 h 161"/>
                  <a:gd name="T4" fmla="*/ 0 w 180"/>
                  <a:gd name="T5" fmla="*/ 150 h 161"/>
                  <a:gd name="T6" fmla="*/ 4 w 180"/>
                  <a:gd name="T7" fmla="*/ 155 h 161"/>
                  <a:gd name="T8" fmla="*/ 19 w 180"/>
                  <a:gd name="T9" fmla="*/ 161 h 161"/>
                  <a:gd name="T10" fmla="*/ 24 w 180"/>
                  <a:gd name="T11" fmla="*/ 160 h 161"/>
                  <a:gd name="T12" fmla="*/ 180 w 180"/>
                  <a:gd name="T13" fmla="*/ 4 h 161"/>
                  <a:gd name="T14" fmla="*/ 158 w 180"/>
                  <a:gd name="T1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61">
                    <a:moveTo>
                      <a:pt x="158" y="0"/>
                    </a:moveTo>
                    <a:cubicBezTo>
                      <a:pt x="155" y="0"/>
                      <a:pt x="152" y="0"/>
                      <a:pt x="149" y="1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1" y="152"/>
                      <a:pt x="3" y="153"/>
                      <a:pt x="4" y="155"/>
                    </a:cubicBezTo>
                    <a:cubicBezTo>
                      <a:pt x="8" y="159"/>
                      <a:pt x="13" y="161"/>
                      <a:pt x="19" y="161"/>
                    </a:cubicBezTo>
                    <a:cubicBezTo>
                      <a:pt x="20" y="161"/>
                      <a:pt x="22" y="161"/>
                      <a:pt x="24" y="160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73" y="2"/>
                      <a:pt x="166" y="0"/>
                      <a:pt x="15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51"/>
              <p:cNvSpPr>
                <a:spLocks noEditPoints="1"/>
              </p:cNvSpPr>
              <p:nvPr/>
            </p:nvSpPr>
            <p:spPr bwMode="auto">
              <a:xfrm>
                <a:off x="6775450" y="-747713"/>
                <a:ext cx="893763" cy="890588"/>
              </a:xfrm>
              <a:custGeom>
                <a:avLst/>
                <a:gdLst>
                  <a:gd name="T0" fmla="*/ 100 w 514"/>
                  <a:gd name="T1" fmla="*/ 396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117 w 514"/>
                  <a:gd name="T11" fmla="*/ 413 h 512"/>
                  <a:gd name="T12" fmla="*/ 110 w 514"/>
                  <a:gd name="T13" fmla="*/ 403 h 512"/>
                  <a:gd name="T14" fmla="*/ 100 w 514"/>
                  <a:gd name="T15" fmla="*/ 396 h 512"/>
                  <a:gd name="T16" fmla="*/ 314 w 514"/>
                  <a:gd name="T17" fmla="*/ 183 h 512"/>
                  <a:gd name="T18" fmla="*/ 130 w 514"/>
                  <a:gd name="T19" fmla="*/ 366 h 512"/>
                  <a:gd name="T20" fmla="*/ 139 w 514"/>
                  <a:gd name="T21" fmla="*/ 374 h 512"/>
                  <a:gd name="T22" fmla="*/ 147 w 514"/>
                  <a:gd name="T23" fmla="*/ 383 h 512"/>
                  <a:gd name="T24" fmla="*/ 334 w 514"/>
                  <a:gd name="T25" fmla="*/ 196 h 512"/>
                  <a:gd name="T26" fmla="*/ 314 w 514"/>
                  <a:gd name="T27" fmla="*/ 183 h 512"/>
                  <a:gd name="T28" fmla="*/ 501 w 514"/>
                  <a:gd name="T29" fmla="*/ 0 h 512"/>
                  <a:gd name="T30" fmla="*/ 493 w 514"/>
                  <a:gd name="T31" fmla="*/ 3 h 512"/>
                  <a:gd name="T32" fmla="*/ 342 w 514"/>
                  <a:gd name="T33" fmla="*/ 154 h 512"/>
                  <a:gd name="T34" fmla="*/ 361 w 514"/>
                  <a:gd name="T35" fmla="*/ 161 h 512"/>
                  <a:gd name="T36" fmla="*/ 371 w 514"/>
                  <a:gd name="T37" fmla="*/ 159 h 512"/>
                  <a:gd name="T38" fmla="*/ 510 w 514"/>
                  <a:gd name="T39" fmla="*/ 20 h 512"/>
                  <a:gd name="T40" fmla="*/ 510 w 514"/>
                  <a:gd name="T41" fmla="*/ 3 h 512"/>
                  <a:gd name="T42" fmla="*/ 501 w 514"/>
                  <a:gd name="T4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512">
                    <a:moveTo>
                      <a:pt x="100" y="396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6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117" y="413"/>
                      <a:pt x="117" y="413"/>
                      <a:pt x="117" y="413"/>
                    </a:cubicBezTo>
                    <a:cubicBezTo>
                      <a:pt x="116" y="409"/>
                      <a:pt x="113" y="406"/>
                      <a:pt x="110" y="403"/>
                    </a:cubicBezTo>
                    <a:cubicBezTo>
                      <a:pt x="107" y="400"/>
                      <a:pt x="104" y="398"/>
                      <a:pt x="100" y="396"/>
                    </a:cubicBezTo>
                    <a:moveTo>
                      <a:pt x="314" y="183"/>
                    </a:moveTo>
                    <a:cubicBezTo>
                      <a:pt x="130" y="366"/>
                      <a:pt x="130" y="366"/>
                      <a:pt x="130" y="366"/>
                    </a:cubicBezTo>
                    <a:cubicBezTo>
                      <a:pt x="133" y="369"/>
                      <a:pt x="136" y="371"/>
                      <a:pt x="139" y="374"/>
                    </a:cubicBezTo>
                    <a:cubicBezTo>
                      <a:pt x="142" y="377"/>
                      <a:pt x="144" y="380"/>
                      <a:pt x="147" y="383"/>
                    </a:cubicBezTo>
                    <a:cubicBezTo>
                      <a:pt x="334" y="196"/>
                      <a:pt x="334" y="196"/>
                      <a:pt x="334" y="196"/>
                    </a:cubicBezTo>
                    <a:cubicBezTo>
                      <a:pt x="326" y="193"/>
                      <a:pt x="320" y="188"/>
                      <a:pt x="314" y="183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342" y="154"/>
                      <a:pt x="342" y="154"/>
                      <a:pt x="342" y="154"/>
                    </a:cubicBezTo>
                    <a:cubicBezTo>
                      <a:pt x="347" y="159"/>
                      <a:pt x="354" y="161"/>
                      <a:pt x="361" y="161"/>
                    </a:cubicBezTo>
                    <a:cubicBezTo>
                      <a:pt x="364" y="161"/>
                      <a:pt x="368" y="161"/>
                      <a:pt x="371" y="159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4" y="16"/>
                      <a:pt x="514" y="8"/>
                      <a:pt x="510" y="3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52"/>
              <p:cNvSpPr/>
              <p:nvPr/>
            </p:nvSpPr>
            <p:spPr bwMode="auto">
              <a:xfrm>
                <a:off x="6948488" y="-111125"/>
                <a:ext cx="82550" cy="82550"/>
              </a:xfrm>
              <a:custGeom>
                <a:avLst/>
                <a:gdLst>
                  <a:gd name="T0" fmla="*/ 30 w 47"/>
                  <a:gd name="T1" fmla="*/ 0 h 47"/>
                  <a:gd name="T2" fmla="*/ 0 w 47"/>
                  <a:gd name="T3" fmla="*/ 30 h 47"/>
                  <a:gd name="T4" fmla="*/ 10 w 47"/>
                  <a:gd name="T5" fmla="*/ 37 h 47"/>
                  <a:gd name="T6" fmla="*/ 17 w 47"/>
                  <a:gd name="T7" fmla="*/ 47 h 47"/>
                  <a:gd name="T8" fmla="*/ 47 w 47"/>
                  <a:gd name="T9" fmla="*/ 17 h 47"/>
                  <a:gd name="T10" fmla="*/ 39 w 47"/>
                  <a:gd name="T11" fmla="*/ 8 h 47"/>
                  <a:gd name="T12" fmla="*/ 30 w 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3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4" y="32"/>
                      <a:pt x="7" y="34"/>
                      <a:pt x="10" y="37"/>
                    </a:cubicBezTo>
                    <a:cubicBezTo>
                      <a:pt x="13" y="40"/>
                      <a:pt x="16" y="43"/>
                      <a:pt x="17" y="4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4" y="14"/>
                      <a:pt x="42" y="11"/>
                      <a:pt x="39" y="8"/>
                    </a:cubicBezTo>
                    <a:cubicBezTo>
                      <a:pt x="36" y="5"/>
                      <a:pt x="33" y="3"/>
                      <a:pt x="3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3"/>
              <p:cNvSpPr/>
              <p:nvPr/>
            </p:nvSpPr>
            <p:spPr bwMode="auto">
              <a:xfrm>
                <a:off x="7321550" y="-479425"/>
                <a:ext cx="100013" cy="73025"/>
              </a:xfrm>
              <a:custGeom>
                <a:avLst/>
                <a:gdLst>
                  <a:gd name="T0" fmla="*/ 28 w 57"/>
                  <a:gd name="T1" fmla="*/ 0 h 42"/>
                  <a:gd name="T2" fmla="*/ 0 w 57"/>
                  <a:gd name="T3" fmla="*/ 29 h 42"/>
                  <a:gd name="T4" fmla="*/ 20 w 57"/>
                  <a:gd name="T5" fmla="*/ 42 h 42"/>
                  <a:gd name="T6" fmla="*/ 57 w 57"/>
                  <a:gd name="T7" fmla="*/ 5 h 42"/>
                  <a:gd name="T8" fmla="*/ 47 w 57"/>
                  <a:gd name="T9" fmla="*/ 7 h 42"/>
                  <a:gd name="T10" fmla="*/ 28 w 5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42">
                    <a:moveTo>
                      <a:pt x="28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34"/>
                      <a:pt x="12" y="39"/>
                      <a:pt x="20" y="42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4" y="7"/>
                      <a:pt x="50" y="7"/>
                      <a:pt x="47" y="7"/>
                    </a:cubicBezTo>
                    <a:cubicBezTo>
                      <a:pt x="40" y="7"/>
                      <a:pt x="33" y="5"/>
                      <a:pt x="2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54"/>
              <p:cNvSpPr/>
              <p:nvPr/>
            </p:nvSpPr>
            <p:spPr bwMode="auto">
              <a:xfrm>
                <a:off x="7080250" y="195262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55"/>
              <p:cNvSpPr/>
              <p:nvPr/>
            </p:nvSpPr>
            <p:spPr bwMode="auto">
              <a:xfrm>
                <a:off x="7031038" y="244475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56"/>
              <p:cNvSpPr/>
              <p:nvPr/>
            </p:nvSpPr>
            <p:spPr bwMode="auto">
              <a:xfrm>
                <a:off x="6981825" y="292100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57"/>
              <p:cNvSpPr/>
              <p:nvPr/>
            </p:nvSpPr>
            <p:spPr bwMode="auto">
              <a:xfrm>
                <a:off x="6934200" y="3413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58"/>
              <p:cNvSpPr/>
              <p:nvPr/>
            </p:nvSpPr>
            <p:spPr bwMode="auto">
              <a:xfrm>
                <a:off x="6884988" y="39052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9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9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59"/>
              <p:cNvSpPr/>
              <p:nvPr/>
            </p:nvSpPr>
            <p:spPr bwMode="auto">
              <a:xfrm>
                <a:off x="6835775" y="43815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60"/>
              <p:cNvSpPr/>
              <p:nvPr/>
            </p:nvSpPr>
            <p:spPr bwMode="auto">
              <a:xfrm>
                <a:off x="6786563" y="487362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10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10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61"/>
              <p:cNvSpPr/>
              <p:nvPr/>
            </p:nvSpPr>
            <p:spPr bwMode="auto">
              <a:xfrm>
                <a:off x="7910513" y="-248602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62"/>
              <p:cNvSpPr/>
              <p:nvPr/>
            </p:nvSpPr>
            <p:spPr bwMode="auto">
              <a:xfrm>
                <a:off x="7861300" y="-2436813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63"/>
              <p:cNvSpPr/>
              <p:nvPr/>
            </p:nvSpPr>
            <p:spPr bwMode="auto">
              <a:xfrm>
                <a:off x="7812088" y="-2389188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64"/>
              <p:cNvSpPr/>
              <p:nvPr/>
            </p:nvSpPr>
            <p:spPr bwMode="auto">
              <a:xfrm>
                <a:off x="7764463" y="-233997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0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0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65"/>
              <p:cNvSpPr/>
              <p:nvPr/>
            </p:nvSpPr>
            <p:spPr bwMode="auto">
              <a:xfrm>
                <a:off x="7715250" y="-2290763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66"/>
              <p:cNvSpPr/>
              <p:nvPr/>
            </p:nvSpPr>
            <p:spPr bwMode="auto">
              <a:xfrm>
                <a:off x="7666038" y="-2243138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67"/>
              <p:cNvSpPr/>
              <p:nvPr/>
            </p:nvSpPr>
            <p:spPr bwMode="auto">
              <a:xfrm>
                <a:off x="7616825" y="-2193925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10 h 38"/>
                  <a:gd name="T4" fmla="*/ 30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10"/>
                    </a:lnTo>
                    <a:lnTo>
                      <a:pt x="30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 userDrawn="1"/>
          </p:nvGrpSpPr>
          <p:grpSpPr>
            <a:xfrm>
              <a:off x="-2190750" y="-762866"/>
              <a:ext cx="6319838" cy="6179657"/>
              <a:chOff x="-2228850" y="5086350"/>
              <a:chExt cx="3435350" cy="3359150"/>
            </a:xfrm>
          </p:grpSpPr>
          <p:sp>
            <p:nvSpPr>
              <p:cNvPr id="75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 userDrawn="1"/>
          </p:nvGrpSpPr>
          <p:grpSpPr>
            <a:xfrm>
              <a:off x="9324975" y="4531118"/>
              <a:ext cx="2847975" cy="3781425"/>
              <a:chOff x="1227138" y="5867400"/>
              <a:chExt cx="2847975" cy="3781425"/>
            </a:xfrm>
          </p:grpSpPr>
          <p:sp>
            <p:nvSpPr>
              <p:cNvPr id="99" name="Freeform 92"/>
              <p:cNvSpPr/>
              <p:nvPr/>
            </p:nvSpPr>
            <p:spPr bwMode="auto">
              <a:xfrm>
                <a:off x="1227138" y="7548562"/>
                <a:ext cx="1871663" cy="2100263"/>
              </a:xfrm>
              <a:custGeom>
                <a:avLst/>
                <a:gdLst>
                  <a:gd name="T0" fmla="*/ 26 w 1075"/>
                  <a:gd name="T1" fmla="*/ 1087 h 1208"/>
                  <a:gd name="T2" fmla="*/ 121 w 1075"/>
                  <a:gd name="T3" fmla="*/ 1182 h 1208"/>
                  <a:gd name="T4" fmla="*/ 242 w 1075"/>
                  <a:gd name="T5" fmla="*/ 1061 h 1208"/>
                  <a:gd name="T6" fmla="*/ 573 w 1075"/>
                  <a:gd name="T7" fmla="*/ 731 h 1208"/>
                  <a:gd name="T8" fmla="*/ 693 w 1075"/>
                  <a:gd name="T9" fmla="*/ 610 h 1208"/>
                  <a:gd name="T10" fmla="*/ 731 w 1075"/>
                  <a:gd name="T11" fmla="*/ 648 h 1208"/>
                  <a:gd name="T12" fmla="*/ 430 w 1075"/>
                  <a:gd name="T13" fmla="*/ 950 h 1208"/>
                  <a:gd name="T14" fmla="*/ 525 w 1075"/>
                  <a:gd name="T15" fmla="*/ 1045 h 1208"/>
                  <a:gd name="T16" fmla="*/ 674 w 1075"/>
                  <a:gd name="T17" fmla="*/ 867 h 1208"/>
                  <a:gd name="T18" fmla="*/ 496 w 1075"/>
                  <a:gd name="T19" fmla="*/ 1016 h 1208"/>
                  <a:gd name="T20" fmla="*/ 458 w 1075"/>
                  <a:gd name="T21" fmla="*/ 978 h 1208"/>
                  <a:gd name="T22" fmla="*/ 760 w 1075"/>
                  <a:gd name="T23" fmla="*/ 677 h 1208"/>
                  <a:gd name="T24" fmla="*/ 760 w 1075"/>
                  <a:gd name="T25" fmla="*/ 582 h 1208"/>
                  <a:gd name="T26" fmla="*/ 665 w 1075"/>
                  <a:gd name="T27" fmla="*/ 582 h 1208"/>
                  <a:gd name="T28" fmla="*/ 93 w 1075"/>
                  <a:gd name="T29" fmla="*/ 1154 h 1208"/>
                  <a:gd name="T30" fmla="*/ 55 w 1075"/>
                  <a:gd name="T31" fmla="*/ 1116 h 1208"/>
                  <a:gd name="T32" fmla="*/ 299 w 1075"/>
                  <a:gd name="T33" fmla="*/ 872 h 1208"/>
                  <a:gd name="T34" fmla="*/ 506 w 1075"/>
                  <a:gd name="T35" fmla="*/ 664 h 1208"/>
                  <a:gd name="T36" fmla="*/ 1055 w 1075"/>
                  <a:gd name="T37" fmla="*/ 115 h 1208"/>
                  <a:gd name="T38" fmla="*/ 1055 w 1075"/>
                  <a:gd name="T39" fmla="*/ 20 h 1208"/>
                  <a:gd name="T40" fmla="*/ 960 w 1075"/>
                  <a:gd name="T41" fmla="*/ 20 h 1208"/>
                  <a:gd name="T42" fmla="*/ 446 w 1075"/>
                  <a:gd name="T43" fmla="*/ 534 h 1208"/>
                  <a:gd name="T44" fmla="*/ 204 w 1075"/>
                  <a:gd name="T45" fmla="*/ 777 h 1208"/>
                  <a:gd name="T46" fmla="*/ 169 w 1075"/>
                  <a:gd name="T47" fmla="*/ 811 h 1208"/>
                  <a:gd name="T48" fmla="*/ 131 w 1075"/>
                  <a:gd name="T49" fmla="*/ 774 h 1208"/>
                  <a:gd name="T50" fmla="*/ 408 w 1075"/>
                  <a:gd name="T51" fmla="*/ 496 h 1208"/>
                  <a:gd name="T52" fmla="*/ 494 w 1075"/>
                  <a:gd name="T53" fmla="*/ 315 h 1208"/>
                  <a:gd name="T54" fmla="*/ 398 w 1075"/>
                  <a:gd name="T55" fmla="*/ 315 h 1208"/>
                  <a:gd name="T56" fmla="*/ 292 w 1075"/>
                  <a:gd name="T57" fmla="*/ 450 h 1208"/>
                  <a:gd name="T58" fmla="*/ 427 w 1075"/>
                  <a:gd name="T59" fmla="*/ 344 h 1208"/>
                  <a:gd name="T60" fmla="*/ 465 w 1075"/>
                  <a:gd name="T61" fmla="*/ 344 h 1208"/>
                  <a:gd name="T62" fmla="*/ 240 w 1075"/>
                  <a:gd name="T63" fmla="*/ 607 h 1208"/>
                  <a:gd name="T64" fmla="*/ 102 w 1075"/>
                  <a:gd name="T65" fmla="*/ 745 h 1208"/>
                  <a:gd name="T66" fmla="*/ 197 w 1075"/>
                  <a:gd name="T67" fmla="*/ 840 h 1208"/>
                  <a:gd name="T68" fmla="*/ 989 w 1075"/>
                  <a:gd name="T69" fmla="*/ 48 h 1208"/>
                  <a:gd name="T70" fmla="*/ 1035 w 1075"/>
                  <a:gd name="T71" fmla="*/ 67 h 1208"/>
                  <a:gd name="T72" fmla="*/ 391 w 1075"/>
                  <a:gd name="T73" fmla="*/ 722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5" h="1208">
                    <a:moveTo>
                      <a:pt x="391" y="722"/>
                    </a:moveTo>
                    <a:cubicBezTo>
                      <a:pt x="26" y="1087"/>
                      <a:pt x="26" y="1087"/>
                      <a:pt x="26" y="1087"/>
                    </a:cubicBezTo>
                    <a:cubicBezTo>
                      <a:pt x="0" y="1113"/>
                      <a:pt x="0" y="1156"/>
                      <a:pt x="26" y="1182"/>
                    </a:cubicBezTo>
                    <a:cubicBezTo>
                      <a:pt x="52" y="1208"/>
                      <a:pt x="95" y="1208"/>
                      <a:pt x="121" y="1182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438" y="866"/>
                      <a:pt x="438" y="866"/>
                      <a:pt x="438" y="866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693" y="610"/>
                      <a:pt x="693" y="610"/>
                      <a:pt x="693" y="610"/>
                    </a:cubicBezTo>
                    <a:cubicBezTo>
                      <a:pt x="704" y="600"/>
                      <a:pt x="721" y="600"/>
                      <a:pt x="731" y="610"/>
                    </a:cubicBezTo>
                    <a:cubicBezTo>
                      <a:pt x="742" y="621"/>
                      <a:pt x="742" y="638"/>
                      <a:pt x="731" y="648"/>
                    </a:cubicBezTo>
                    <a:cubicBezTo>
                      <a:pt x="574" y="805"/>
                      <a:pt x="574" y="805"/>
                      <a:pt x="574" y="805"/>
                    </a:cubicBezTo>
                    <a:cubicBezTo>
                      <a:pt x="430" y="950"/>
                      <a:pt x="430" y="950"/>
                      <a:pt x="430" y="950"/>
                    </a:cubicBezTo>
                    <a:cubicBezTo>
                      <a:pt x="404" y="976"/>
                      <a:pt x="404" y="1019"/>
                      <a:pt x="430" y="1045"/>
                    </a:cubicBezTo>
                    <a:cubicBezTo>
                      <a:pt x="456" y="1071"/>
                      <a:pt x="499" y="1071"/>
                      <a:pt x="525" y="1045"/>
                    </a:cubicBezTo>
                    <a:cubicBezTo>
                      <a:pt x="674" y="896"/>
                      <a:pt x="674" y="896"/>
                      <a:pt x="674" y="896"/>
                    </a:cubicBezTo>
                    <a:cubicBezTo>
                      <a:pt x="682" y="888"/>
                      <a:pt x="682" y="875"/>
                      <a:pt x="674" y="867"/>
                    </a:cubicBezTo>
                    <a:cubicBezTo>
                      <a:pt x="666" y="859"/>
                      <a:pt x="653" y="859"/>
                      <a:pt x="645" y="867"/>
                    </a:cubicBezTo>
                    <a:cubicBezTo>
                      <a:pt x="496" y="1016"/>
                      <a:pt x="496" y="1016"/>
                      <a:pt x="496" y="1016"/>
                    </a:cubicBezTo>
                    <a:cubicBezTo>
                      <a:pt x="486" y="1027"/>
                      <a:pt x="469" y="1027"/>
                      <a:pt x="458" y="1016"/>
                    </a:cubicBezTo>
                    <a:cubicBezTo>
                      <a:pt x="448" y="1006"/>
                      <a:pt x="448" y="989"/>
                      <a:pt x="458" y="978"/>
                    </a:cubicBezTo>
                    <a:cubicBezTo>
                      <a:pt x="603" y="834"/>
                      <a:pt x="603" y="834"/>
                      <a:pt x="603" y="834"/>
                    </a:cubicBezTo>
                    <a:cubicBezTo>
                      <a:pt x="760" y="677"/>
                      <a:pt x="760" y="677"/>
                      <a:pt x="760" y="677"/>
                    </a:cubicBezTo>
                    <a:cubicBezTo>
                      <a:pt x="773" y="664"/>
                      <a:pt x="780" y="647"/>
                      <a:pt x="780" y="629"/>
                    </a:cubicBezTo>
                    <a:cubicBezTo>
                      <a:pt x="780" y="611"/>
                      <a:pt x="773" y="594"/>
                      <a:pt x="760" y="582"/>
                    </a:cubicBezTo>
                    <a:cubicBezTo>
                      <a:pt x="747" y="568"/>
                      <a:pt x="730" y="562"/>
                      <a:pt x="712" y="562"/>
                    </a:cubicBezTo>
                    <a:cubicBezTo>
                      <a:pt x="695" y="562"/>
                      <a:pt x="678" y="568"/>
                      <a:pt x="665" y="582"/>
                    </a:cubicBezTo>
                    <a:cubicBezTo>
                      <a:pt x="474" y="772"/>
                      <a:pt x="474" y="772"/>
                      <a:pt x="474" y="772"/>
                    </a:cubicBezTo>
                    <a:cubicBezTo>
                      <a:pt x="93" y="1154"/>
                      <a:pt x="93" y="1154"/>
                      <a:pt x="93" y="1154"/>
                    </a:cubicBezTo>
                    <a:cubicBezTo>
                      <a:pt x="82" y="1164"/>
                      <a:pt x="65" y="1164"/>
                      <a:pt x="55" y="1154"/>
                    </a:cubicBezTo>
                    <a:cubicBezTo>
                      <a:pt x="44" y="1143"/>
                      <a:pt x="44" y="1126"/>
                      <a:pt x="55" y="1116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385" y="786"/>
                      <a:pt x="385" y="786"/>
                      <a:pt x="385" y="786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1055" y="115"/>
                      <a:pt x="1055" y="115"/>
                      <a:pt x="1055" y="115"/>
                    </a:cubicBezTo>
                    <a:cubicBezTo>
                      <a:pt x="1068" y="102"/>
                      <a:pt x="1075" y="85"/>
                      <a:pt x="1075" y="67"/>
                    </a:cubicBezTo>
                    <a:cubicBezTo>
                      <a:pt x="1075" y="49"/>
                      <a:pt x="1068" y="33"/>
                      <a:pt x="1055" y="20"/>
                    </a:cubicBezTo>
                    <a:cubicBezTo>
                      <a:pt x="1042" y="7"/>
                      <a:pt x="1025" y="0"/>
                      <a:pt x="1008" y="0"/>
                    </a:cubicBezTo>
                    <a:cubicBezTo>
                      <a:pt x="991" y="0"/>
                      <a:pt x="973" y="7"/>
                      <a:pt x="960" y="20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289" y="691"/>
                      <a:pt x="289" y="691"/>
                      <a:pt x="289" y="691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169" y="811"/>
                      <a:pt x="169" y="811"/>
                      <a:pt x="169" y="811"/>
                    </a:cubicBezTo>
                    <a:cubicBezTo>
                      <a:pt x="158" y="822"/>
                      <a:pt x="141" y="822"/>
                      <a:pt x="131" y="811"/>
                    </a:cubicBezTo>
                    <a:cubicBezTo>
                      <a:pt x="120" y="801"/>
                      <a:pt x="120" y="784"/>
                      <a:pt x="131" y="774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94" y="411"/>
                      <a:pt x="494" y="411"/>
                      <a:pt x="494" y="411"/>
                    </a:cubicBezTo>
                    <a:cubicBezTo>
                      <a:pt x="520" y="384"/>
                      <a:pt x="520" y="342"/>
                      <a:pt x="494" y="315"/>
                    </a:cubicBezTo>
                    <a:cubicBezTo>
                      <a:pt x="481" y="303"/>
                      <a:pt x="464" y="296"/>
                      <a:pt x="446" y="296"/>
                    </a:cubicBezTo>
                    <a:cubicBezTo>
                      <a:pt x="428" y="296"/>
                      <a:pt x="411" y="303"/>
                      <a:pt x="398" y="315"/>
                    </a:cubicBezTo>
                    <a:cubicBezTo>
                      <a:pt x="292" y="422"/>
                      <a:pt x="292" y="422"/>
                      <a:pt x="292" y="422"/>
                    </a:cubicBezTo>
                    <a:cubicBezTo>
                      <a:pt x="284" y="430"/>
                      <a:pt x="284" y="442"/>
                      <a:pt x="292" y="450"/>
                    </a:cubicBezTo>
                    <a:cubicBezTo>
                      <a:pt x="300" y="458"/>
                      <a:pt x="313" y="458"/>
                      <a:pt x="321" y="450"/>
                    </a:cubicBezTo>
                    <a:cubicBezTo>
                      <a:pt x="427" y="344"/>
                      <a:pt x="427" y="344"/>
                      <a:pt x="427" y="344"/>
                    </a:cubicBezTo>
                    <a:cubicBezTo>
                      <a:pt x="432" y="339"/>
                      <a:pt x="439" y="336"/>
                      <a:pt x="446" y="336"/>
                    </a:cubicBezTo>
                    <a:cubicBezTo>
                      <a:pt x="453" y="336"/>
                      <a:pt x="460" y="339"/>
                      <a:pt x="465" y="344"/>
                    </a:cubicBezTo>
                    <a:cubicBezTo>
                      <a:pt x="475" y="354"/>
                      <a:pt x="475" y="371"/>
                      <a:pt x="465" y="382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102" y="745"/>
                      <a:pt x="102" y="745"/>
                      <a:pt x="102" y="745"/>
                    </a:cubicBezTo>
                    <a:cubicBezTo>
                      <a:pt x="76" y="771"/>
                      <a:pt x="76" y="814"/>
                      <a:pt x="102" y="840"/>
                    </a:cubicBezTo>
                    <a:cubicBezTo>
                      <a:pt x="128" y="866"/>
                      <a:pt x="171" y="866"/>
                      <a:pt x="197" y="840"/>
                    </a:cubicBezTo>
                    <a:cubicBezTo>
                      <a:pt x="336" y="702"/>
                      <a:pt x="336" y="702"/>
                      <a:pt x="336" y="702"/>
                    </a:cubicBezTo>
                    <a:cubicBezTo>
                      <a:pt x="989" y="48"/>
                      <a:pt x="989" y="48"/>
                      <a:pt x="989" y="48"/>
                    </a:cubicBezTo>
                    <a:cubicBezTo>
                      <a:pt x="999" y="38"/>
                      <a:pt x="1016" y="38"/>
                      <a:pt x="1027" y="48"/>
                    </a:cubicBezTo>
                    <a:cubicBezTo>
                      <a:pt x="1032" y="54"/>
                      <a:pt x="1035" y="60"/>
                      <a:pt x="1035" y="67"/>
                    </a:cubicBezTo>
                    <a:cubicBezTo>
                      <a:pt x="1035" y="75"/>
                      <a:pt x="1032" y="81"/>
                      <a:pt x="1027" y="86"/>
                    </a:cubicBezTo>
                    <a:cubicBezTo>
                      <a:pt x="391" y="722"/>
                      <a:pt x="391" y="722"/>
                      <a:pt x="391" y="72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93"/>
              <p:cNvSpPr/>
              <p:nvPr/>
            </p:nvSpPr>
            <p:spPr bwMode="auto">
              <a:xfrm>
                <a:off x="2162175" y="6672262"/>
                <a:ext cx="1550988" cy="1587500"/>
              </a:xfrm>
              <a:custGeom>
                <a:avLst/>
                <a:gdLst>
                  <a:gd name="T0" fmla="*/ 864 w 891"/>
                  <a:gd name="T1" fmla="*/ 27 h 913"/>
                  <a:gd name="T2" fmla="*/ 648 w 891"/>
                  <a:gd name="T3" fmla="*/ 147 h 913"/>
                  <a:gd name="T4" fmla="*/ 453 w 891"/>
                  <a:gd name="T5" fmla="*/ 343 h 913"/>
                  <a:gd name="T6" fmla="*/ 318 w 891"/>
                  <a:gd name="T7" fmla="*/ 478 h 913"/>
                  <a:gd name="T8" fmla="*/ 49 w 891"/>
                  <a:gd name="T9" fmla="*/ 709 h 913"/>
                  <a:gd name="T10" fmla="*/ 316 w 891"/>
                  <a:gd name="T11" fmla="*/ 404 h 913"/>
                  <a:gd name="T12" fmla="*/ 461 w 891"/>
                  <a:gd name="T13" fmla="*/ 164 h 913"/>
                  <a:gd name="T14" fmla="*/ 217 w 891"/>
                  <a:gd name="T15" fmla="*/ 313 h 913"/>
                  <a:gd name="T16" fmla="*/ 245 w 891"/>
                  <a:gd name="T17" fmla="*/ 341 h 913"/>
                  <a:gd name="T18" fmla="*/ 432 w 891"/>
                  <a:gd name="T19" fmla="*/ 193 h 913"/>
                  <a:gd name="T20" fmla="*/ 288 w 891"/>
                  <a:gd name="T21" fmla="*/ 375 h 913"/>
                  <a:gd name="T22" fmla="*/ 0 w 891"/>
                  <a:gd name="T23" fmla="*/ 690 h 913"/>
                  <a:gd name="T24" fmla="*/ 68 w 891"/>
                  <a:gd name="T25" fmla="*/ 757 h 913"/>
                  <a:gd name="T26" fmla="*/ 417 w 891"/>
                  <a:gd name="T27" fmla="*/ 436 h 913"/>
                  <a:gd name="T28" fmla="*/ 836 w 891"/>
                  <a:gd name="T29" fmla="*/ 55 h 913"/>
                  <a:gd name="T30" fmla="*/ 592 w 891"/>
                  <a:gd name="T31" fmla="*/ 337 h 913"/>
                  <a:gd name="T32" fmla="*/ 540 w 891"/>
                  <a:gd name="T33" fmla="*/ 389 h 913"/>
                  <a:gd name="T34" fmla="*/ 540 w 891"/>
                  <a:gd name="T35" fmla="*/ 484 h 913"/>
                  <a:gd name="T36" fmla="*/ 635 w 891"/>
                  <a:gd name="T37" fmla="*/ 484 h 913"/>
                  <a:gd name="T38" fmla="*/ 651 w 891"/>
                  <a:gd name="T39" fmla="*/ 469 h 913"/>
                  <a:gd name="T40" fmla="*/ 687 w 891"/>
                  <a:gd name="T41" fmla="*/ 432 h 913"/>
                  <a:gd name="T42" fmla="*/ 760 w 891"/>
                  <a:gd name="T43" fmla="*/ 397 h 913"/>
                  <a:gd name="T44" fmla="*/ 483 w 891"/>
                  <a:gd name="T45" fmla="*/ 712 h 913"/>
                  <a:gd name="T46" fmla="*/ 397 w 891"/>
                  <a:gd name="T47" fmla="*/ 798 h 913"/>
                  <a:gd name="T48" fmla="*/ 445 w 891"/>
                  <a:gd name="T49" fmla="*/ 913 h 913"/>
                  <a:gd name="T50" fmla="*/ 598 w 891"/>
                  <a:gd name="T51" fmla="*/ 787 h 913"/>
                  <a:gd name="T52" fmla="*/ 570 w 891"/>
                  <a:gd name="T53" fmla="*/ 758 h 913"/>
                  <a:gd name="T54" fmla="*/ 445 w 891"/>
                  <a:gd name="T55" fmla="*/ 873 h 913"/>
                  <a:gd name="T56" fmla="*/ 426 w 891"/>
                  <a:gd name="T57" fmla="*/ 827 h 913"/>
                  <a:gd name="T58" fmla="*/ 651 w 891"/>
                  <a:gd name="T59" fmla="*/ 602 h 913"/>
                  <a:gd name="T60" fmla="*/ 789 w 891"/>
                  <a:gd name="T61" fmla="*/ 369 h 913"/>
                  <a:gd name="T62" fmla="*/ 606 w 891"/>
                  <a:gd name="T63" fmla="*/ 456 h 913"/>
                  <a:gd name="T64" fmla="*/ 560 w 891"/>
                  <a:gd name="T65" fmla="*/ 437 h 913"/>
                  <a:gd name="T66" fmla="*/ 864 w 891"/>
                  <a:gd name="T67" fmla="*/ 122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1" h="913">
                    <a:moveTo>
                      <a:pt x="864" y="122"/>
                    </a:moveTo>
                    <a:cubicBezTo>
                      <a:pt x="891" y="96"/>
                      <a:pt x="891" y="53"/>
                      <a:pt x="864" y="27"/>
                    </a:cubicBezTo>
                    <a:cubicBezTo>
                      <a:pt x="838" y="0"/>
                      <a:pt x="795" y="0"/>
                      <a:pt x="769" y="2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453" y="343"/>
                      <a:pt x="453" y="343"/>
                      <a:pt x="453" y="343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87" y="709"/>
                      <a:pt x="87" y="709"/>
                      <a:pt x="87" y="709"/>
                    </a:cubicBezTo>
                    <a:cubicBezTo>
                      <a:pt x="76" y="719"/>
                      <a:pt x="59" y="719"/>
                      <a:pt x="49" y="709"/>
                    </a:cubicBezTo>
                    <a:cubicBezTo>
                      <a:pt x="38" y="699"/>
                      <a:pt x="38" y="682"/>
                      <a:pt x="49" y="671"/>
                    </a:cubicBezTo>
                    <a:cubicBezTo>
                      <a:pt x="316" y="404"/>
                      <a:pt x="316" y="404"/>
                      <a:pt x="316" y="404"/>
                    </a:cubicBezTo>
                    <a:cubicBezTo>
                      <a:pt x="461" y="259"/>
                      <a:pt x="461" y="259"/>
                      <a:pt x="461" y="259"/>
                    </a:cubicBezTo>
                    <a:cubicBezTo>
                      <a:pt x="487" y="233"/>
                      <a:pt x="487" y="190"/>
                      <a:pt x="461" y="164"/>
                    </a:cubicBezTo>
                    <a:cubicBezTo>
                      <a:pt x="435" y="138"/>
                      <a:pt x="392" y="138"/>
                      <a:pt x="366" y="164"/>
                    </a:cubicBezTo>
                    <a:cubicBezTo>
                      <a:pt x="217" y="313"/>
                      <a:pt x="217" y="313"/>
                      <a:pt x="217" y="313"/>
                    </a:cubicBezTo>
                    <a:cubicBezTo>
                      <a:pt x="209" y="321"/>
                      <a:pt x="209" y="333"/>
                      <a:pt x="217" y="341"/>
                    </a:cubicBezTo>
                    <a:cubicBezTo>
                      <a:pt x="225" y="349"/>
                      <a:pt x="238" y="349"/>
                      <a:pt x="245" y="341"/>
                    </a:cubicBezTo>
                    <a:cubicBezTo>
                      <a:pt x="394" y="193"/>
                      <a:pt x="394" y="193"/>
                      <a:pt x="394" y="193"/>
                    </a:cubicBezTo>
                    <a:cubicBezTo>
                      <a:pt x="405" y="182"/>
                      <a:pt x="422" y="182"/>
                      <a:pt x="432" y="193"/>
                    </a:cubicBezTo>
                    <a:cubicBezTo>
                      <a:pt x="443" y="203"/>
                      <a:pt x="443" y="220"/>
                      <a:pt x="432" y="230"/>
                    </a:cubicBezTo>
                    <a:cubicBezTo>
                      <a:pt x="288" y="375"/>
                      <a:pt x="288" y="375"/>
                      <a:pt x="288" y="375"/>
                    </a:cubicBezTo>
                    <a:cubicBezTo>
                      <a:pt x="20" y="642"/>
                      <a:pt x="20" y="642"/>
                      <a:pt x="20" y="642"/>
                    </a:cubicBezTo>
                    <a:cubicBezTo>
                      <a:pt x="7" y="655"/>
                      <a:pt x="0" y="672"/>
                      <a:pt x="0" y="690"/>
                    </a:cubicBezTo>
                    <a:cubicBezTo>
                      <a:pt x="0" y="708"/>
                      <a:pt x="7" y="725"/>
                      <a:pt x="20" y="738"/>
                    </a:cubicBezTo>
                    <a:cubicBezTo>
                      <a:pt x="33" y="751"/>
                      <a:pt x="51" y="757"/>
                      <a:pt x="68" y="757"/>
                    </a:cubicBezTo>
                    <a:cubicBezTo>
                      <a:pt x="85" y="757"/>
                      <a:pt x="102" y="751"/>
                      <a:pt x="115" y="738"/>
                    </a:cubicBezTo>
                    <a:cubicBezTo>
                      <a:pt x="417" y="436"/>
                      <a:pt x="417" y="436"/>
                      <a:pt x="417" y="436"/>
                    </a:cubicBezTo>
                    <a:cubicBezTo>
                      <a:pt x="798" y="55"/>
                      <a:pt x="798" y="55"/>
                      <a:pt x="798" y="55"/>
                    </a:cubicBezTo>
                    <a:cubicBezTo>
                      <a:pt x="808" y="45"/>
                      <a:pt x="825" y="45"/>
                      <a:pt x="836" y="55"/>
                    </a:cubicBezTo>
                    <a:cubicBezTo>
                      <a:pt x="846" y="66"/>
                      <a:pt x="846" y="83"/>
                      <a:pt x="836" y="93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40" y="389"/>
                      <a:pt x="540" y="389"/>
                      <a:pt x="540" y="389"/>
                    </a:cubicBezTo>
                    <a:cubicBezTo>
                      <a:pt x="527" y="402"/>
                      <a:pt x="520" y="419"/>
                      <a:pt x="520" y="437"/>
                    </a:cubicBezTo>
                    <a:cubicBezTo>
                      <a:pt x="520" y="455"/>
                      <a:pt x="527" y="472"/>
                      <a:pt x="540" y="484"/>
                    </a:cubicBezTo>
                    <a:cubicBezTo>
                      <a:pt x="553" y="498"/>
                      <a:pt x="570" y="504"/>
                      <a:pt x="587" y="504"/>
                    </a:cubicBezTo>
                    <a:cubicBezTo>
                      <a:pt x="604" y="504"/>
                      <a:pt x="622" y="498"/>
                      <a:pt x="635" y="484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722" y="397"/>
                      <a:pt x="722" y="397"/>
                      <a:pt x="722" y="397"/>
                    </a:cubicBezTo>
                    <a:cubicBezTo>
                      <a:pt x="732" y="387"/>
                      <a:pt x="749" y="387"/>
                      <a:pt x="760" y="397"/>
                    </a:cubicBezTo>
                    <a:cubicBezTo>
                      <a:pt x="770" y="408"/>
                      <a:pt x="770" y="425"/>
                      <a:pt x="760" y="435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397" y="798"/>
                      <a:pt x="397" y="798"/>
                      <a:pt x="397" y="798"/>
                    </a:cubicBezTo>
                    <a:cubicBezTo>
                      <a:pt x="371" y="824"/>
                      <a:pt x="371" y="867"/>
                      <a:pt x="397" y="893"/>
                    </a:cubicBezTo>
                    <a:cubicBezTo>
                      <a:pt x="410" y="906"/>
                      <a:pt x="427" y="913"/>
                      <a:pt x="445" y="913"/>
                    </a:cubicBezTo>
                    <a:cubicBezTo>
                      <a:pt x="463" y="913"/>
                      <a:pt x="479" y="906"/>
                      <a:pt x="492" y="893"/>
                    </a:cubicBezTo>
                    <a:cubicBezTo>
                      <a:pt x="598" y="787"/>
                      <a:pt x="598" y="787"/>
                      <a:pt x="598" y="787"/>
                    </a:cubicBezTo>
                    <a:cubicBezTo>
                      <a:pt x="606" y="779"/>
                      <a:pt x="606" y="766"/>
                      <a:pt x="598" y="758"/>
                    </a:cubicBezTo>
                    <a:cubicBezTo>
                      <a:pt x="591" y="750"/>
                      <a:pt x="578" y="750"/>
                      <a:pt x="570" y="758"/>
                    </a:cubicBezTo>
                    <a:cubicBezTo>
                      <a:pt x="464" y="865"/>
                      <a:pt x="464" y="865"/>
                      <a:pt x="464" y="865"/>
                    </a:cubicBezTo>
                    <a:cubicBezTo>
                      <a:pt x="458" y="870"/>
                      <a:pt x="452" y="873"/>
                      <a:pt x="445" y="873"/>
                    </a:cubicBezTo>
                    <a:cubicBezTo>
                      <a:pt x="437" y="873"/>
                      <a:pt x="431" y="870"/>
                      <a:pt x="426" y="865"/>
                    </a:cubicBezTo>
                    <a:cubicBezTo>
                      <a:pt x="415" y="854"/>
                      <a:pt x="415" y="837"/>
                      <a:pt x="426" y="827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789" y="464"/>
                      <a:pt x="789" y="464"/>
                      <a:pt x="789" y="464"/>
                    </a:cubicBezTo>
                    <a:cubicBezTo>
                      <a:pt x="815" y="438"/>
                      <a:pt x="815" y="395"/>
                      <a:pt x="789" y="369"/>
                    </a:cubicBezTo>
                    <a:cubicBezTo>
                      <a:pt x="762" y="342"/>
                      <a:pt x="720" y="342"/>
                      <a:pt x="693" y="369"/>
                    </a:cubicBezTo>
                    <a:cubicBezTo>
                      <a:pt x="606" y="456"/>
                      <a:pt x="606" y="456"/>
                      <a:pt x="606" y="456"/>
                    </a:cubicBezTo>
                    <a:cubicBezTo>
                      <a:pt x="596" y="466"/>
                      <a:pt x="579" y="466"/>
                      <a:pt x="568" y="456"/>
                    </a:cubicBezTo>
                    <a:cubicBezTo>
                      <a:pt x="563" y="451"/>
                      <a:pt x="560" y="444"/>
                      <a:pt x="560" y="437"/>
                    </a:cubicBezTo>
                    <a:cubicBezTo>
                      <a:pt x="560" y="430"/>
                      <a:pt x="563" y="423"/>
                      <a:pt x="568" y="418"/>
                    </a:cubicBezTo>
                    <a:cubicBezTo>
                      <a:pt x="864" y="122"/>
                      <a:pt x="864" y="122"/>
                      <a:pt x="864" y="12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94"/>
              <p:cNvSpPr>
                <a:spLocks noEditPoints="1"/>
              </p:cNvSpPr>
              <p:nvPr/>
            </p:nvSpPr>
            <p:spPr bwMode="auto">
              <a:xfrm>
                <a:off x="3044825" y="5867400"/>
                <a:ext cx="1030288" cy="1028700"/>
              </a:xfrm>
              <a:custGeom>
                <a:avLst/>
                <a:gdLst>
                  <a:gd name="T0" fmla="*/ 68 w 592"/>
                  <a:gd name="T1" fmla="*/ 592 h 592"/>
                  <a:gd name="T2" fmla="*/ 20 w 592"/>
                  <a:gd name="T3" fmla="*/ 573 h 592"/>
                  <a:gd name="T4" fmla="*/ 0 w 592"/>
                  <a:gd name="T5" fmla="*/ 525 h 592"/>
                  <a:gd name="T6" fmla="*/ 20 w 592"/>
                  <a:gd name="T7" fmla="*/ 477 h 592"/>
                  <a:gd name="T8" fmla="*/ 471 w 592"/>
                  <a:gd name="T9" fmla="*/ 26 h 592"/>
                  <a:gd name="T10" fmla="*/ 566 w 592"/>
                  <a:gd name="T11" fmla="*/ 26 h 592"/>
                  <a:gd name="T12" fmla="*/ 566 w 592"/>
                  <a:gd name="T13" fmla="*/ 121 h 592"/>
                  <a:gd name="T14" fmla="*/ 115 w 592"/>
                  <a:gd name="T15" fmla="*/ 573 h 592"/>
                  <a:gd name="T16" fmla="*/ 68 w 592"/>
                  <a:gd name="T17" fmla="*/ 592 h 592"/>
                  <a:gd name="T18" fmla="*/ 519 w 592"/>
                  <a:gd name="T19" fmla="*/ 47 h 592"/>
                  <a:gd name="T20" fmla="*/ 500 w 592"/>
                  <a:gd name="T21" fmla="*/ 55 h 592"/>
                  <a:gd name="T22" fmla="*/ 49 w 592"/>
                  <a:gd name="T23" fmla="*/ 506 h 592"/>
                  <a:gd name="T24" fmla="*/ 41 w 592"/>
                  <a:gd name="T25" fmla="*/ 525 h 592"/>
                  <a:gd name="T26" fmla="*/ 49 w 592"/>
                  <a:gd name="T27" fmla="*/ 544 h 592"/>
                  <a:gd name="T28" fmla="*/ 68 w 592"/>
                  <a:gd name="T29" fmla="*/ 552 h 592"/>
                  <a:gd name="T30" fmla="*/ 86 w 592"/>
                  <a:gd name="T31" fmla="*/ 544 h 592"/>
                  <a:gd name="T32" fmla="*/ 538 w 592"/>
                  <a:gd name="T33" fmla="*/ 93 h 592"/>
                  <a:gd name="T34" fmla="*/ 538 w 592"/>
                  <a:gd name="T35" fmla="*/ 55 h 592"/>
                  <a:gd name="T36" fmla="*/ 519 w 592"/>
                  <a:gd name="T37" fmla="*/ 47 h 592"/>
                  <a:gd name="T38" fmla="*/ 552 w 592"/>
                  <a:gd name="T39" fmla="*/ 107 h 592"/>
                  <a:gd name="T40" fmla="*/ 552 w 592"/>
                  <a:gd name="T41" fmla="*/ 10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2">
                    <a:moveTo>
                      <a:pt x="68" y="592"/>
                    </a:moveTo>
                    <a:cubicBezTo>
                      <a:pt x="50" y="592"/>
                      <a:pt x="33" y="585"/>
                      <a:pt x="20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7"/>
                    </a:cubicBezTo>
                    <a:cubicBezTo>
                      <a:pt x="471" y="26"/>
                      <a:pt x="471" y="26"/>
                      <a:pt x="471" y="26"/>
                    </a:cubicBezTo>
                    <a:cubicBezTo>
                      <a:pt x="497" y="0"/>
                      <a:pt x="540" y="0"/>
                      <a:pt x="566" y="26"/>
                    </a:cubicBezTo>
                    <a:cubicBezTo>
                      <a:pt x="592" y="53"/>
                      <a:pt x="592" y="95"/>
                      <a:pt x="566" y="121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5"/>
                      <a:pt x="85" y="592"/>
                      <a:pt x="68" y="592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50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3" y="511"/>
                      <a:pt x="41" y="518"/>
                      <a:pt x="41" y="525"/>
                    </a:cubicBezTo>
                    <a:cubicBezTo>
                      <a:pt x="41" y="532"/>
                      <a:pt x="43" y="539"/>
                      <a:pt x="49" y="544"/>
                    </a:cubicBezTo>
                    <a:cubicBezTo>
                      <a:pt x="54" y="549"/>
                      <a:pt x="60" y="552"/>
                      <a:pt x="68" y="552"/>
                    </a:cubicBezTo>
                    <a:cubicBezTo>
                      <a:pt x="75" y="552"/>
                      <a:pt x="81" y="549"/>
                      <a:pt x="86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2"/>
                      <a:pt x="548" y="65"/>
                      <a:pt x="538" y="55"/>
                    </a:cubicBezTo>
                    <a:cubicBezTo>
                      <a:pt x="532" y="50"/>
                      <a:pt x="525" y="47"/>
                      <a:pt x="519" y="47"/>
                    </a:cubicBezTo>
                    <a:close/>
                    <a:moveTo>
                      <a:pt x="552" y="107"/>
                    </a:moveTo>
                    <a:cubicBezTo>
                      <a:pt x="552" y="107"/>
                      <a:pt x="552" y="107"/>
                      <a:pt x="552" y="10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95"/>
              <p:cNvSpPr/>
              <p:nvPr/>
            </p:nvSpPr>
            <p:spPr bwMode="auto">
              <a:xfrm>
                <a:off x="3105150" y="7427912"/>
                <a:ext cx="862013" cy="858838"/>
              </a:xfrm>
              <a:custGeom>
                <a:avLst/>
                <a:gdLst>
                  <a:gd name="T0" fmla="*/ 22 w 495"/>
                  <a:gd name="T1" fmla="*/ 494 h 494"/>
                  <a:gd name="T2" fmla="*/ 7 w 495"/>
                  <a:gd name="T3" fmla="*/ 488 h 494"/>
                  <a:gd name="T4" fmla="*/ 7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1" y="492"/>
                      <a:pt x="7" y="488"/>
                    </a:cubicBezTo>
                    <a:cubicBezTo>
                      <a:pt x="0" y="480"/>
                      <a:pt x="0" y="467"/>
                      <a:pt x="7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6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97"/>
              <p:cNvSpPr/>
              <p:nvPr/>
            </p:nvSpPr>
            <p:spPr bwMode="auto">
              <a:xfrm>
                <a:off x="1728788" y="8062912"/>
                <a:ext cx="312738" cy="277813"/>
              </a:xfrm>
              <a:custGeom>
                <a:avLst/>
                <a:gdLst>
                  <a:gd name="T0" fmla="*/ 158 w 180"/>
                  <a:gd name="T1" fmla="*/ 0 h 160"/>
                  <a:gd name="T2" fmla="*/ 149 w 180"/>
                  <a:gd name="T3" fmla="*/ 0 h 160"/>
                  <a:gd name="T4" fmla="*/ 0 w 180"/>
                  <a:gd name="T5" fmla="*/ 149 h 160"/>
                  <a:gd name="T6" fmla="*/ 4 w 180"/>
                  <a:gd name="T7" fmla="*/ 154 h 160"/>
                  <a:gd name="T8" fmla="*/ 18 w 180"/>
                  <a:gd name="T9" fmla="*/ 160 h 160"/>
                  <a:gd name="T10" fmla="*/ 24 w 180"/>
                  <a:gd name="T11" fmla="*/ 160 h 160"/>
                  <a:gd name="T12" fmla="*/ 180 w 180"/>
                  <a:gd name="T13" fmla="*/ 3 h 160"/>
                  <a:gd name="T14" fmla="*/ 158 w 180"/>
                  <a:gd name="T15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60">
                    <a:moveTo>
                      <a:pt x="158" y="0"/>
                    </a:moveTo>
                    <a:cubicBezTo>
                      <a:pt x="155" y="0"/>
                      <a:pt x="152" y="0"/>
                      <a:pt x="149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1" y="151"/>
                      <a:pt x="3" y="153"/>
                      <a:pt x="4" y="154"/>
                    </a:cubicBezTo>
                    <a:cubicBezTo>
                      <a:pt x="8" y="158"/>
                      <a:pt x="13" y="160"/>
                      <a:pt x="18" y="160"/>
                    </a:cubicBezTo>
                    <a:cubicBezTo>
                      <a:pt x="20" y="160"/>
                      <a:pt x="22" y="160"/>
                      <a:pt x="24" y="160"/>
                    </a:cubicBezTo>
                    <a:cubicBezTo>
                      <a:pt x="180" y="3"/>
                      <a:pt x="180" y="3"/>
                      <a:pt x="180" y="3"/>
                    </a:cubicBezTo>
                    <a:cubicBezTo>
                      <a:pt x="173" y="1"/>
                      <a:pt x="166" y="0"/>
                      <a:pt x="15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98"/>
              <p:cNvSpPr>
                <a:spLocks noEditPoints="1"/>
              </p:cNvSpPr>
              <p:nvPr/>
            </p:nvSpPr>
            <p:spPr bwMode="auto">
              <a:xfrm>
                <a:off x="2308225" y="7907337"/>
                <a:ext cx="893763" cy="890588"/>
              </a:xfrm>
              <a:custGeom>
                <a:avLst/>
                <a:gdLst>
                  <a:gd name="T0" fmla="*/ 100 w 514"/>
                  <a:gd name="T1" fmla="*/ 397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117 w 514"/>
                  <a:gd name="T11" fmla="*/ 414 h 512"/>
                  <a:gd name="T12" fmla="*/ 110 w 514"/>
                  <a:gd name="T13" fmla="*/ 403 h 512"/>
                  <a:gd name="T14" fmla="*/ 100 w 514"/>
                  <a:gd name="T15" fmla="*/ 397 h 512"/>
                  <a:gd name="T16" fmla="*/ 313 w 514"/>
                  <a:gd name="T17" fmla="*/ 183 h 512"/>
                  <a:gd name="T18" fmla="*/ 130 w 514"/>
                  <a:gd name="T19" fmla="*/ 367 h 512"/>
                  <a:gd name="T20" fmla="*/ 139 w 514"/>
                  <a:gd name="T21" fmla="*/ 375 h 512"/>
                  <a:gd name="T22" fmla="*/ 147 w 514"/>
                  <a:gd name="T23" fmla="*/ 384 h 512"/>
                  <a:gd name="T24" fmla="*/ 334 w 514"/>
                  <a:gd name="T25" fmla="*/ 197 h 512"/>
                  <a:gd name="T26" fmla="*/ 313 w 514"/>
                  <a:gd name="T27" fmla="*/ 183 h 512"/>
                  <a:gd name="T28" fmla="*/ 501 w 514"/>
                  <a:gd name="T29" fmla="*/ 0 h 512"/>
                  <a:gd name="T30" fmla="*/ 493 w 514"/>
                  <a:gd name="T31" fmla="*/ 4 h 512"/>
                  <a:gd name="T32" fmla="*/ 342 w 514"/>
                  <a:gd name="T33" fmla="*/ 154 h 512"/>
                  <a:gd name="T34" fmla="*/ 361 w 514"/>
                  <a:gd name="T35" fmla="*/ 162 h 512"/>
                  <a:gd name="T36" fmla="*/ 371 w 514"/>
                  <a:gd name="T37" fmla="*/ 160 h 512"/>
                  <a:gd name="T38" fmla="*/ 510 w 514"/>
                  <a:gd name="T39" fmla="*/ 21 h 512"/>
                  <a:gd name="T40" fmla="*/ 510 w 514"/>
                  <a:gd name="T41" fmla="*/ 4 h 512"/>
                  <a:gd name="T42" fmla="*/ 501 w 514"/>
                  <a:gd name="T4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512">
                    <a:moveTo>
                      <a:pt x="100" y="397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7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117" y="414"/>
                      <a:pt x="117" y="414"/>
                      <a:pt x="117" y="414"/>
                    </a:cubicBezTo>
                    <a:cubicBezTo>
                      <a:pt x="115" y="410"/>
                      <a:pt x="113" y="406"/>
                      <a:pt x="110" y="403"/>
                    </a:cubicBezTo>
                    <a:cubicBezTo>
                      <a:pt x="107" y="400"/>
                      <a:pt x="104" y="398"/>
                      <a:pt x="100" y="397"/>
                    </a:cubicBezTo>
                    <a:moveTo>
                      <a:pt x="313" y="183"/>
                    </a:moveTo>
                    <a:cubicBezTo>
                      <a:pt x="130" y="367"/>
                      <a:pt x="130" y="367"/>
                      <a:pt x="130" y="367"/>
                    </a:cubicBezTo>
                    <a:cubicBezTo>
                      <a:pt x="133" y="369"/>
                      <a:pt x="136" y="372"/>
                      <a:pt x="139" y="375"/>
                    </a:cubicBezTo>
                    <a:cubicBezTo>
                      <a:pt x="142" y="377"/>
                      <a:pt x="144" y="380"/>
                      <a:pt x="147" y="384"/>
                    </a:cubicBezTo>
                    <a:cubicBezTo>
                      <a:pt x="334" y="197"/>
                      <a:pt x="334" y="197"/>
                      <a:pt x="334" y="197"/>
                    </a:cubicBezTo>
                    <a:cubicBezTo>
                      <a:pt x="326" y="193"/>
                      <a:pt x="319" y="189"/>
                      <a:pt x="313" y="183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4"/>
                    </a:cubicBezTo>
                    <a:cubicBezTo>
                      <a:pt x="342" y="154"/>
                      <a:pt x="342" y="154"/>
                      <a:pt x="342" y="154"/>
                    </a:cubicBezTo>
                    <a:cubicBezTo>
                      <a:pt x="347" y="159"/>
                      <a:pt x="354" y="162"/>
                      <a:pt x="361" y="162"/>
                    </a:cubicBezTo>
                    <a:cubicBezTo>
                      <a:pt x="364" y="162"/>
                      <a:pt x="368" y="161"/>
                      <a:pt x="371" y="160"/>
                    </a:cubicBezTo>
                    <a:cubicBezTo>
                      <a:pt x="510" y="21"/>
                      <a:pt x="510" y="21"/>
                      <a:pt x="510" y="21"/>
                    </a:cubicBezTo>
                    <a:cubicBezTo>
                      <a:pt x="514" y="16"/>
                      <a:pt x="514" y="8"/>
                      <a:pt x="510" y="4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99"/>
              <p:cNvSpPr/>
              <p:nvPr/>
            </p:nvSpPr>
            <p:spPr bwMode="auto">
              <a:xfrm>
                <a:off x="2481263" y="8545512"/>
                <a:ext cx="82550" cy="82550"/>
              </a:xfrm>
              <a:custGeom>
                <a:avLst/>
                <a:gdLst>
                  <a:gd name="T0" fmla="*/ 30 w 47"/>
                  <a:gd name="T1" fmla="*/ 0 h 47"/>
                  <a:gd name="T2" fmla="*/ 0 w 47"/>
                  <a:gd name="T3" fmla="*/ 30 h 47"/>
                  <a:gd name="T4" fmla="*/ 10 w 47"/>
                  <a:gd name="T5" fmla="*/ 36 h 47"/>
                  <a:gd name="T6" fmla="*/ 17 w 47"/>
                  <a:gd name="T7" fmla="*/ 47 h 47"/>
                  <a:gd name="T8" fmla="*/ 47 w 47"/>
                  <a:gd name="T9" fmla="*/ 17 h 47"/>
                  <a:gd name="T10" fmla="*/ 39 w 47"/>
                  <a:gd name="T11" fmla="*/ 8 h 47"/>
                  <a:gd name="T12" fmla="*/ 30 w 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3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4" y="31"/>
                      <a:pt x="7" y="33"/>
                      <a:pt x="10" y="36"/>
                    </a:cubicBezTo>
                    <a:cubicBezTo>
                      <a:pt x="13" y="39"/>
                      <a:pt x="15" y="43"/>
                      <a:pt x="17" y="4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4" y="13"/>
                      <a:pt x="42" y="10"/>
                      <a:pt x="39" y="8"/>
                    </a:cubicBezTo>
                    <a:cubicBezTo>
                      <a:pt x="36" y="5"/>
                      <a:pt x="33" y="2"/>
                      <a:pt x="3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00"/>
              <p:cNvSpPr/>
              <p:nvPr/>
            </p:nvSpPr>
            <p:spPr bwMode="auto">
              <a:xfrm>
                <a:off x="2852738" y="8175625"/>
                <a:ext cx="101600" cy="74613"/>
              </a:xfrm>
              <a:custGeom>
                <a:avLst/>
                <a:gdLst>
                  <a:gd name="T0" fmla="*/ 29 w 58"/>
                  <a:gd name="T1" fmla="*/ 0 h 43"/>
                  <a:gd name="T2" fmla="*/ 0 w 58"/>
                  <a:gd name="T3" fmla="*/ 29 h 43"/>
                  <a:gd name="T4" fmla="*/ 21 w 58"/>
                  <a:gd name="T5" fmla="*/ 43 h 43"/>
                  <a:gd name="T6" fmla="*/ 58 w 58"/>
                  <a:gd name="T7" fmla="*/ 6 h 43"/>
                  <a:gd name="T8" fmla="*/ 48 w 58"/>
                  <a:gd name="T9" fmla="*/ 8 h 43"/>
                  <a:gd name="T10" fmla="*/ 29 w 58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43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35"/>
                      <a:pt x="13" y="39"/>
                      <a:pt x="21" y="43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5" y="7"/>
                      <a:pt x="51" y="8"/>
                      <a:pt x="48" y="8"/>
                    </a:cubicBezTo>
                    <a:cubicBezTo>
                      <a:pt x="41" y="8"/>
                      <a:pt x="34" y="5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01"/>
              <p:cNvSpPr/>
              <p:nvPr/>
            </p:nvSpPr>
            <p:spPr bwMode="auto">
              <a:xfrm>
                <a:off x="2613025" y="8850312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8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02"/>
              <p:cNvSpPr/>
              <p:nvPr/>
            </p:nvSpPr>
            <p:spPr bwMode="auto">
              <a:xfrm>
                <a:off x="2563813" y="8899525"/>
                <a:ext cx="60325" cy="61913"/>
              </a:xfrm>
              <a:custGeom>
                <a:avLst/>
                <a:gdLst>
                  <a:gd name="T0" fmla="*/ 38 w 38"/>
                  <a:gd name="T1" fmla="*/ 0 h 39"/>
                  <a:gd name="T2" fmla="*/ 0 w 38"/>
                  <a:gd name="T3" fmla="*/ 11 h 39"/>
                  <a:gd name="T4" fmla="*/ 29 w 38"/>
                  <a:gd name="T5" fmla="*/ 39 h 39"/>
                  <a:gd name="T6" fmla="*/ 38 w 38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03"/>
              <p:cNvSpPr/>
              <p:nvPr/>
            </p:nvSpPr>
            <p:spPr bwMode="auto">
              <a:xfrm>
                <a:off x="2514600" y="8947150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04"/>
              <p:cNvSpPr/>
              <p:nvPr/>
            </p:nvSpPr>
            <p:spPr bwMode="auto">
              <a:xfrm>
                <a:off x="2466975" y="899636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05"/>
              <p:cNvSpPr/>
              <p:nvPr/>
            </p:nvSpPr>
            <p:spPr bwMode="auto">
              <a:xfrm>
                <a:off x="2417763" y="9045575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06"/>
              <p:cNvSpPr/>
              <p:nvPr/>
            </p:nvSpPr>
            <p:spPr bwMode="auto">
              <a:xfrm>
                <a:off x="2368550" y="9093200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07"/>
              <p:cNvSpPr/>
              <p:nvPr/>
            </p:nvSpPr>
            <p:spPr bwMode="auto">
              <a:xfrm>
                <a:off x="2320925" y="9142412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08"/>
              <p:cNvSpPr/>
              <p:nvPr/>
            </p:nvSpPr>
            <p:spPr bwMode="auto">
              <a:xfrm>
                <a:off x="3443288" y="61690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09"/>
              <p:cNvSpPr/>
              <p:nvPr/>
            </p:nvSpPr>
            <p:spPr bwMode="auto">
              <a:xfrm>
                <a:off x="3394075" y="6218237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1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10"/>
              <p:cNvSpPr/>
              <p:nvPr/>
            </p:nvSpPr>
            <p:spPr bwMode="auto">
              <a:xfrm>
                <a:off x="3344863" y="626586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11"/>
              <p:cNvSpPr/>
              <p:nvPr/>
            </p:nvSpPr>
            <p:spPr bwMode="auto">
              <a:xfrm>
                <a:off x="3297238" y="631507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12"/>
              <p:cNvSpPr/>
              <p:nvPr/>
            </p:nvSpPr>
            <p:spPr bwMode="auto">
              <a:xfrm>
                <a:off x="3248025" y="6364287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13"/>
              <p:cNvSpPr/>
              <p:nvPr/>
            </p:nvSpPr>
            <p:spPr bwMode="auto">
              <a:xfrm>
                <a:off x="3198813" y="6411912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1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14"/>
              <p:cNvSpPr/>
              <p:nvPr/>
            </p:nvSpPr>
            <p:spPr bwMode="auto">
              <a:xfrm>
                <a:off x="3151188" y="6461125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0 h 40"/>
                  <a:gd name="T4" fmla="*/ 28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a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更多资源下载：https://www.58pic.com/u/61536760" hidden="1"/>
          <p:cNvSpPr txBox="1"/>
          <p:nvPr userDrawn="1"/>
        </p:nvSpPr>
        <p:spPr>
          <a:xfrm>
            <a:off x="2378578" y="-107935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更多资源下载：https://www.58pic.com/u/61536760" hidden="1"/>
          <p:cNvSpPr txBox="1"/>
          <p:nvPr userDrawn="1"/>
        </p:nvSpPr>
        <p:spPr>
          <a:xfrm>
            <a:off x="-24850222" y="18772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更多资源下载：https://www.58pic.com/u/61536760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hidden="1"/>
          <p:cNvSpPr txBox="1"/>
          <p:nvPr userDrawn="1"/>
        </p:nvSpPr>
        <p:spPr>
          <a:xfrm>
            <a:off x="2378578" y="-107935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" name="文本框 2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" name="文本框 3" hidden="1"/>
          <p:cNvSpPr txBox="1"/>
          <p:nvPr userDrawn="1"/>
        </p:nvSpPr>
        <p:spPr>
          <a:xfrm>
            <a:off x="-24850222" y="18772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5" name="矩形 4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CCD1D4"/>
                </a:solidFill>
              </a:rPr>
              <a:t>61536760</a:t>
            </a:r>
            <a:endParaRPr lang="zh-CN" altLang="en-US" dirty="0">
              <a:solidFill>
                <a:srgbClr val="CCD1D4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8_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1811" name="图片 1810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1812" name="组合 1811"/>
          <p:cNvGrpSpPr/>
          <p:nvPr userDrawn="1"/>
        </p:nvGrpSpPr>
        <p:grpSpPr>
          <a:xfrm>
            <a:off x="6509766" y="-141279"/>
            <a:ext cx="8168953" cy="7954954"/>
            <a:chOff x="6509766" y="-141279"/>
            <a:chExt cx="8168953" cy="7954954"/>
          </a:xfrm>
        </p:grpSpPr>
        <p:grpSp>
          <p:nvGrpSpPr>
            <p:cNvPr id="1813" name="Group 4"/>
            <p:cNvGrpSpPr>
              <a:grpSpLocks noChangeAspect="1"/>
            </p:cNvGrpSpPr>
            <p:nvPr/>
          </p:nvGrpSpPr>
          <p:grpSpPr bwMode="auto">
            <a:xfrm>
              <a:off x="8679891" y="1757361"/>
              <a:ext cx="4569384" cy="6056314"/>
              <a:chOff x="5064" y="572"/>
              <a:chExt cx="3282" cy="4350"/>
            </a:xfrm>
          </p:grpSpPr>
          <p:sp>
            <p:nvSpPr>
              <p:cNvPr id="1855" name="Freeform 5"/>
              <p:cNvSpPr/>
              <p:nvPr/>
            </p:nvSpPr>
            <p:spPr bwMode="auto">
              <a:xfrm>
                <a:off x="5068" y="2506"/>
                <a:ext cx="2154" cy="2416"/>
              </a:xfrm>
              <a:custGeom>
                <a:avLst/>
                <a:gdLst>
                  <a:gd name="T0" fmla="*/ 26 w 1075"/>
                  <a:gd name="T1" fmla="*/ 1087 h 1208"/>
                  <a:gd name="T2" fmla="*/ 121 w 1075"/>
                  <a:gd name="T3" fmla="*/ 1182 h 1208"/>
                  <a:gd name="T4" fmla="*/ 242 w 1075"/>
                  <a:gd name="T5" fmla="*/ 1061 h 1208"/>
                  <a:gd name="T6" fmla="*/ 573 w 1075"/>
                  <a:gd name="T7" fmla="*/ 731 h 1208"/>
                  <a:gd name="T8" fmla="*/ 693 w 1075"/>
                  <a:gd name="T9" fmla="*/ 610 h 1208"/>
                  <a:gd name="T10" fmla="*/ 731 w 1075"/>
                  <a:gd name="T11" fmla="*/ 648 h 1208"/>
                  <a:gd name="T12" fmla="*/ 430 w 1075"/>
                  <a:gd name="T13" fmla="*/ 950 h 1208"/>
                  <a:gd name="T14" fmla="*/ 525 w 1075"/>
                  <a:gd name="T15" fmla="*/ 1045 h 1208"/>
                  <a:gd name="T16" fmla="*/ 674 w 1075"/>
                  <a:gd name="T17" fmla="*/ 867 h 1208"/>
                  <a:gd name="T18" fmla="*/ 496 w 1075"/>
                  <a:gd name="T19" fmla="*/ 1016 h 1208"/>
                  <a:gd name="T20" fmla="*/ 458 w 1075"/>
                  <a:gd name="T21" fmla="*/ 978 h 1208"/>
                  <a:gd name="T22" fmla="*/ 760 w 1075"/>
                  <a:gd name="T23" fmla="*/ 677 h 1208"/>
                  <a:gd name="T24" fmla="*/ 760 w 1075"/>
                  <a:gd name="T25" fmla="*/ 582 h 1208"/>
                  <a:gd name="T26" fmla="*/ 665 w 1075"/>
                  <a:gd name="T27" fmla="*/ 582 h 1208"/>
                  <a:gd name="T28" fmla="*/ 93 w 1075"/>
                  <a:gd name="T29" fmla="*/ 1154 h 1208"/>
                  <a:gd name="T30" fmla="*/ 55 w 1075"/>
                  <a:gd name="T31" fmla="*/ 1116 h 1208"/>
                  <a:gd name="T32" fmla="*/ 299 w 1075"/>
                  <a:gd name="T33" fmla="*/ 872 h 1208"/>
                  <a:gd name="T34" fmla="*/ 506 w 1075"/>
                  <a:gd name="T35" fmla="*/ 664 h 1208"/>
                  <a:gd name="T36" fmla="*/ 1055 w 1075"/>
                  <a:gd name="T37" fmla="*/ 115 h 1208"/>
                  <a:gd name="T38" fmla="*/ 1055 w 1075"/>
                  <a:gd name="T39" fmla="*/ 20 h 1208"/>
                  <a:gd name="T40" fmla="*/ 960 w 1075"/>
                  <a:gd name="T41" fmla="*/ 20 h 1208"/>
                  <a:gd name="T42" fmla="*/ 446 w 1075"/>
                  <a:gd name="T43" fmla="*/ 534 h 1208"/>
                  <a:gd name="T44" fmla="*/ 204 w 1075"/>
                  <a:gd name="T45" fmla="*/ 777 h 1208"/>
                  <a:gd name="T46" fmla="*/ 169 w 1075"/>
                  <a:gd name="T47" fmla="*/ 811 h 1208"/>
                  <a:gd name="T48" fmla="*/ 131 w 1075"/>
                  <a:gd name="T49" fmla="*/ 774 h 1208"/>
                  <a:gd name="T50" fmla="*/ 408 w 1075"/>
                  <a:gd name="T51" fmla="*/ 496 h 1208"/>
                  <a:gd name="T52" fmla="*/ 494 w 1075"/>
                  <a:gd name="T53" fmla="*/ 315 h 1208"/>
                  <a:gd name="T54" fmla="*/ 398 w 1075"/>
                  <a:gd name="T55" fmla="*/ 315 h 1208"/>
                  <a:gd name="T56" fmla="*/ 292 w 1075"/>
                  <a:gd name="T57" fmla="*/ 450 h 1208"/>
                  <a:gd name="T58" fmla="*/ 427 w 1075"/>
                  <a:gd name="T59" fmla="*/ 344 h 1208"/>
                  <a:gd name="T60" fmla="*/ 465 w 1075"/>
                  <a:gd name="T61" fmla="*/ 344 h 1208"/>
                  <a:gd name="T62" fmla="*/ 240 w 1075"/>
                  <a:gd name="T63" fmla="*/ 607 h 1208"/>
                  <a:gd name="T64" fmla="*/ 102 w 1075"/>
                  <a:gd name="T65" fmla="*/ 745 h 1208"/>
                  <a:gd name="T66" fmla="*/ 197 w 1075"/>
                  <a:gd name="T67" fmla="*/ 840 h 1208"/>
                  <a:gd name="T68" fmla="*/ 989 w 1075"/>
                  <a:gd name="T69" fmla="*/ 48 h 1208"/>
                  <a:gd name="T70" fmla="*/ 1035 w 1075"/>
                  <a:gd name="T71" fmla="*/ 67 h 1208"/>
                  <a:gd name="T72" fmla="*/ 391 w 1075"/>
                  <a:gd name="T73" fmla="*/ 722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5" h="1208">
                    <a:moveTo>
                      <a:pt x="391" y="722"/>
                    </a:moveTo>
                    <a:cubicBezTo>
                      <a:pt x="26" y="1087"/>
                      <a:pt x="26" y="1087"/>
                      <a:pt x="26" y="1087"/>
                    </a:cubicBezTo>
                    <a:cubicBezTo>
                      <a:pt x="0" y="1113"/>
                      <a:pt x="0" y="1156"/>
                      <a:pt x="26" y="1182"/>
                    </a:cubicBezTo>
                    <a:cubicBezTo>
                      <a:pt x="52" y="1208"/>
                      <a:pt x="95" y="1208"/>
                      <a:pt x="121" y="1182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242" y="1061"/>
                      <a:pt x="242" y="1061"/>
                      <a:pt x="242" y="1061"/>
                    </a:cubicBezTo>
                    <a:cubicBezTo>
                      <a:pt x="438" y="866"/>
                      <a:pt x="438" y="866"/>
                      <a:pt x="438" y="866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573" y="731"/>
                      <a:pt x="573" y="731"/>
                      <a:pt x="573" y="731"/>
                    </a:cubicBezTo>
                    <a:cubicBezTo>
                      <a:pt x="693" y="610"/>
                      <a:pt x="693" y="610"/>
                      <a:pt x="693" y="610"/>
                    </a:cubicBezTo>
                    <a:cubicBezTo>
                      <a:pt x="704" y="600"/>
                      <a:pt x="721" y="600"/>
                      <a:pt x="731" y="610"/>
                    </a:cubicBezTo>
                    <a:cubicBezTo>
                      <a:pt x="742" y="621"/>
                      <a:pt x="742" y="638"/>
                      <a:pt x="731" y="648"/>
                    </a:cubicBezTo>
                    <a:cubicBezTo>
                      <a:pt x="574" y="805"/>
                      <a:pt x="574" y="805"/>
                      <a:pt x="574" y="805"/>
                    </a:cubicBezTo>
                    <a:cubicBezTo>
                      <a:pt x="430" y="950"/>
                      <a:pt x="430" y="950"/>
                      <a:pt x="430" y="950"/>
                    </a:cubicBezTo>
                    <a:cubicBezTo>
                      <a:pt x="404" y="976"/>
                      <a:pt x="404" y="1019"/>
                      <a:pt x="430" y="1045"/>
                    </a:cubicBezTo>
                    <a:cubicBezTo>
                      <a:pt x="456" y="1071"/>
                      <a:pt x="499" y="1071"/>
                      <a:pt x="525" y="1045"/>
                    </a:cubicBezTo>
                    <a:cubicBezTo>
                      <a:pt x="674" y="896"/>
                      <a:pt x="674" y="896"/>
                      <a:pt x="674" y="896"/>
                    </a:cubicBezTo>
                    <a:cubicBezTo>
                      <a:pt x="682" y="888"/>
                      <a:pt x="682" y="875"/>
                      <a:pt x="674" y="867"/>
                    </a:cubicBezTo>
                    <a:cubicBezTo>
                      <a:pt x="666" y="859"/>
                      <a:pt x="653" y="859"/>
                      <a:pt x="645" y="867"/>
                    </a:cubicBezTo>
                    <a:cubicBezTo>
                      <a:pt x="496" y="1016"/>
                      <a:pt x="496" y="1016"/>
                      <a:pt x="496" y="1016"/>
                    </a:cubicBezTo>
                    <a:cubicBezTo>
                      <a:pt x="486" y="1027"/>
                      <a:pt x="469" y="1027"/>
                      <a:pt x="458" y="1016"/>
                    </a:cubicBezTo>
                    <a:cubicBezTo>
                      <a:pt x="448" y="1006"/>
                      <a:pt x="448" y="989"/>
                      <a:pt x="458" y="978"/>
                    </a:cubicBezTo>
                    <a:cubicBezTo>
                      <a:pt x="603" y="834"/>
                      <a:pt x="603" y="834"/>
                      <a:pt x="603" y="834"/>
                    </a:cubicBezTo>
                    <a:cubicBezTo>
                      <a:pt x="760" y="677"/>
                      <a:pt x="760" y="677"/>
                      <a:pt x="760" y="677"/>
                    </a:cubicBezTo>
                    <a:cubicBezTo>
                      <a:pt x="773" y="664"/>
                      <a:pt x="780" y="647"/>
                      <a:pt x="780" y="629"/>
                    </a:cubicBezTo>
                    <a:cubicBezTo>
                      <a:pt x="780" y="611"/>
                      <a:pt x="773" y="594"/>
                      <a:pt x="760" y="582"/>
                    </a:cubicBezTo>
                    <a:cubicBezTo>
                      <a:pt x="747" y="568"/>
                      <a:pt x="730" y="562"/>
                      <a:pt x="712" y="562"/>
                    </a:cubicBezTo>
                    <a:cubicBezTo>
                      <a:pt x="695" y="562"/>
                      <a:pt x="678" y="568"/>
                      <a:pt x="665" y="582"/>
                    </a:cubicBezTo>
                    <a:cubicBezTo>
                      <a:pt x="474" y="772"/>
                      <a:pt x="474" y="772"/>
                      <a:pt x="474" y="772"/>
                    </a:cubicBezTo>
                    <a:cubicBezTo>
                      <a:pt x="93" y="1154"/>
                      <a:pt x="93" y="1154"/>
                      <a:pt x="93" y="1154"/>
                    </a:cubicBezTo>
                    <a:cubicBezTo>
                      <a:pt x="82" y="1164"/>
                      <a:pt x="65" y="1164"/>
                      <a:pt x="55" y="1154"/>
                    </a:cubicBezTo>
                    <a:cubicBezTo>
                      <a:pt x="44" y="1143"/>
                      <a:pt x="44" y="1126"/>
                      <a:pt x="55" y="1116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299" y="872"/>
                      <a:pt x="299" y="872"/>
                      <a:pt x="299" y="872"/>
                    </a:cubicBezTo>
                    <a:cubicBezTo>
                      <a:pt x="385" y="786"/>
                      <a:pt x="385" y="786"/>
                      <a:pt x="385" y="786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506" y="664"/>
                      <a:pt x="506" y="664"/>
                      <a:pt x="506" y="664"/>
                    </a:cubicBezTo>
                    <a:cubicBezTo>
                      <a:pt x="1055" y="115"/>
                      <a:pt x="1055" y="115"/>
                      <a:pt x="1055" y="115"/>
                    </a:cubicBezTo>
                    <a:cubicBezTo>
                      <a:pt x="1068" y="102"/>
                      <a:pt x="1075" y="85"/>
                      <a:pt x="1075" y="67"/>
                    </a:cubicBezTo>
                    <a:cubicBezTo>
                      <a:pt x="1075" y="49"/>
                      <a:pt x="1068" y="33"/>
                      <a:pt x="1055" y="20"/>
                    </a:cubicBezTo>
                    <a:cubicBezTo>
                      <a:pt x="1042" y="7"/>
                      <a:pt x="1025" y="0"/>
                      <a:pt x="1008" y="0"/>
                    </a:cubicBezTo>
                    <a:cubicBezTo>
                      <a:pt x="991" y="0"/>
                      <a:pt x="973" y="7"/>
                      <a:pt x="960" y="20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446" y="534"/>
                      <a:pt x="446" y="534"/>
                      <a:pt x="446" y="534"/>
                    </a:cubicBezTo>
                    <a:cubicBezTo>
                      <a:pt x="289" y="691"/>
                      <a:pt x="289" y="691"/>
                      <a:pt x="289" y="691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204" y="777"/>
                      <a:pt x="204" y="777"/>
                      <a:pt x="204" y="777"/>
                    </a:cubicBezTo>
                    <a:cubicBezTo>
                      <a:pt x="169" y="811"/>
                      <a:pt x="169" y="811"/>
                      <a:pt x="169" y="811"/>
                    </a:cubicBezTo>
                    <a:cubicBezTo>
                      <a:pt x="158" y="822"/>
                      <a:pt x="141" y="822"/>
                      <a:pt x="131" y="811"/>
                    </a:cubicBezTo>
                    <a:cubicBezTo>
                      <a:pt x="120" y="801"/>
                      <a:pt x="120" y="784"/>
                      <a:pt x="131" y="774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08" y="496"/>
                      <a:pt x="408" y="496"/>
                      <a:pt x="408" y="496"/>
                    </a:cubicBezTo>
                    <a:cubicBezTo>
                      <a:pt x="494" y="411"/>
                      <a:pt x="494" y="411"/>
                      <a:pt x="494" y="411"/>
                    </a:cubicBezTo>
                    <a:cubicBezTo>
                      <a:pt x="520" y="384"/>
                      <a:pt x="520" y="342"/>
                      <a:pt x="494" y="315"/>
                    </a:cubicBezTo>
                    <a:cubicBezTo>
                      <a:pt x="481" y="303"/>
                      <a:pt x="464" y="296"/>
                      <a:pt x="446" y="296"/>
                    </a:cubicBezTo>
                    <a:cubicBezTo>
                      <a:pt x="428" y="296"/>
                      <a:pt x="411" y="303"/>
                      <a:pt x="398" y="315"/>
                    </a:cubicBezTo>
                    <a:cubicBezTo>
                      <a:pt x="292" y="422"/>
                      <a:pt x="292" y="422"/>
                      <a:pt x="292" y="422"/>
                    </a:cubicBezTo>
                    <a:cubicBezTo>
                      <a:pt x="284" y="430"/>
                      <a:pt x="284" y="442"/>
                      <a:pt x="292" y="450"/>
                    </a:cubicBezTo>
                    <a:cubicBezTo>
                      <a:pt x="300" y="458"/>
                      <a:pt x="313" y="458"/>
                      <a:pt x="321" y="450"/>
                    </a:cubicBezTo>
                    <a:cubicBezTo>
                      <a:pt x="427" y="344"/>
                      <a:pt x="427" y="344"/>
                      <a:pt x="427" y="344"/>
                    </a:cubicBezTo>
                    <a:cubicBezTo>
                      <a:pt x="432" y="339"/>
                      <a:pt x="439" y="336"/>
                      <a:pt x="446" y="336"/>
                    </a:cubicBezTo>
                    <a:cubicBezTo>
                      <a:pt x="453" y="336"/>
                      <a:pt x="460" y="339"/>
                      <a:pt x="465" y="344"/>
                    </a:cubicBezTo>
                    <a:cubicBezTo>
                      <a:pt x="475" y="354"/>
                      <a:pt x="475" y="371"/>
                      <a:pt x="465" y="382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240" y="607"/>
                      <a:pt x="240" y="607"/>
                      <a:pt x="240" y="607"/>
                    </a:cubicBezTo>
                    <a:cubicBezTo>
                      <a:pt x="102" y="745"/>
                      <a:pt x="102" y="745"/>
                      <a:pt x="102" y="745"/>
                    </a:cubicBezTo>
                    <a:cubicBezTo>
                      <a:pt x="76" y="771"/>
                      <a:pt x="76" y="814"/>
                      <a:pt x="102" y="840"/>
                    </a:cubicBezTo>
                    <a:cubicBezTo>
                      <a:pt x="128" y="866"/>
                      <a:pt x="171" y="866"/>
                      <a:pt x="197" y="840"/>
                    </a:cubicBezTo>
                    <a:cubicBezTo>
                      <a:pt x="336" y="702"/>
                      <a:pt x="336" y="702"/>
                      <a:pt x="336" y="702"/>
                    </a:cubicBezTo>
                    <a:cubicBezTo>
                      <a:pt x="989" y="48"/>
                      <a:pt x="989" y="48"/>
                      <a:pt x="989" y="48"/>
                    </a:cubicBezTo>
                    <a:cubicBezTo>
                      <a:pt x="999" y="38"/>
                      <a:pt x="1016" y="38"/>
                      <a:pt x="1027" y="48"/>
                    </a:cubicBezTo>
                    <a:cubicBezTo>
                      <a:pt x="1032" y="54"/>
                      <a:pt x="1035" y="60"/>
                      <a:pt x="1035" y="67"/>
                    </a:cubicBezTo>
                    <a:cubicBezTo>
                      <a:pt x="1035" y="75"/>
                      <a:pt x="1032" y="81"/>
                      <a:pt x="1027" y="86"/>
                    </a:cubicBezTo>
                    <a:cubicBezTo>
                      <a:pt x="391" y="722"/>
                      <a:pt x="391" y="722"/>
                      <a:pt x="391" y="72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6" name="Freeform 6"/>
              <p:cNvSpPr/>
              <p:nvPr/>
            </p:nvSpPr>
            <p:spPr bwMode="auto">
              <a:xfrm>
                <a:off x="6144" y="1498"/>
                <a:ext cx="1785" cy="1826"/>
              </a:xfrm>
              <a:custGeom>
                <a:avLst/>
                <a:gdLst>
                  <a:gd name="T0" fmla="*/ 864 w 891"/>
                  <a:gd name="T1" fmla="*/ 27 h 913"/>
                  <a:gd name="T2" fmla="*/ 648 w 891"/>
                  <a:gd name="T3" fmla="*/ 147 h 913"/>
                  <a:gd name="T4" fmla="*/ 453 w 891"/>
                  <a:gd name="T5" fmla="*/ 343 h 913"/>
                  <a:gd name="T6" fmla="*/ 318 w 891"/>
                  <a:gd name="T7" fmla="*/ 478 h 913"/>
                  <a:gd name="T8" fmla="*/ 49 w 891"/>
                  <a:gd name="T9" fmla="*/ 709 h 913"/>
                  <a:gd name="T10" fmla="*/ 316 w 891"/>
                  <a:gd name="T11" fmla="*/ 404 h 913"/>
                  <a:gd name="T12" fmla="*/ 461 w 891"/>
                  <a:gd name="T13" fmla="*/ 164 h 913"/>
                  <a:gd name="T14" fmla="*/ 217 w 891"/>
                  <a:gd name="T15" fmla="*/ 313 h 913"/>
                  <a:gd name="T16" fmla="*/ 245 w 891"/>
                  <a:gd name="T17" fmla="*/ 341 h 913"/>
                  <a:gd name="T18" fmla="*/ 432 w 891"/>
                  <a:gd name="T19" fmla="*/ 193 h 913"/>
                  <a:gd name="T20" fmla="*/ 288 w 891"/>
                  <a:gd name="T21" fmla="*/ 375 h 913"/>
                  <a:gd name="T22" fmla="*/ 0 w 891"/>
                  <a:gd name="T23" fmla="*/ 690 h 913"/>
                  <a:gd name="T24" fmla="*/ 68 w 891"/>
                  <a:gd name="T25" fmla="*/ 757 h 913"/>
                  <a:gd name="T26" fmla="*/ 417 w 891"/>
                  <a:gd name="T27" fmla="*/ 436 h 913"/>
                  <a:gd name="T28" fmla="*/ 836 w 891"/>
                  <a:gd name="T29" fmla="*/ 55 h 913"/>
                  <a:gd name="T30" fmla="*/ 592 w 891"/>
                  <a:gd name="T31" fmla="*/ 337 h 913"/>
                  <a:gd name="T32" fmla="*/ 540 w 891"/>
                  <a:gd name="T33" fmla="*/ 389 h 913"/>
                  <a:gd name="T34" fmla="*/ 540 w 891"/>
                  <a:gd name="T35" fmla="*/ 484 h 913"/>
                  <a:gd name="T36" fmla="*/ 635 w 891"/>
                  <a:gd name="T37" fmla="*/ 484 h 913"/>
                  <a:gd name="T38" fmla="*/ 651 w 891"/>
                  <a:gd name="T39" fmla="*/ 469 h 913"/>
                  <a:gd name="T40" fmla="*/ 687 w 891"/>
                  <a:gd name="T41" fmla="*/ 432 h 913"/>
                  <a:gd name="T42" fmla="*/ 760 w 891"/>
                  <a:gd name="T43" fmla="*/ 397 h 913"/>
                  <a:gd name="T44" fmla="*/ 483 w 891"/>
                  <a:gd name="T45" fmla="*/ 712 h 913"/>
                  <a:gd name="T46" fmla="*/ 397 w 891"/>
                  <a:gd name="T47" fmla="*/ 798 h 913"/>
                  <a:gd name="T48" fmla="*/ 445 w 891"/>
                  <a:gd name="T49" fmla="*/ 913 h 913"/>
                  <a:gd name="T50" fmla="*/ 598 w 891"/>
                  <a:gd name="T51" fmla="*/ 787 h 913"/>
                  <a:gd name="T52" fmla="*/ 570 w 891"/>
                  <a:gd name="T53" fmla="*/ 758 h 913"/>
                  <a:gd name="T54" fmla="*/ 445 w 891"/>
                  <a:gd name="T55" fmla="*/ 873 h 913"/>
                  <a:gd name="T56" fmla="*/ 426 w 891"/>
                  <a:gd name="T57" fmla="*/ 827 h 913"/>
                  <a:gd name="T58" fmla="*/ 651 w 891"/>
                  <a:gd name="T59" fmla="*/ 602 h 913"/>
                  <a:gd name="T60" fmla="*/ 789 w 891"/>
                  <a:gd name="T61" fmla="*/ 369 h 913"/>
                  <a:gd name="T62" fmla="*/ 606 w 891"/>
                  <a:gd name="T63" fmla="*/ 456 h 913"/>
                  <a:gd name="T64" fmla="*/ 560 w 891"/>
                  <a:gd name="T65" fmla="*/ 437 h 913"/>
                  <a:gd name="T66" fmla="*/ 864 w 891"/>
                  <a:gd name="T67" fmla="*/ 122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1" h="913">
                    <a:moveTo>
                      <a:pt x="864" y="122"/>
                    </a:moveTo>
                    <a:cubicBezTo>
                      <a:pt x="891" y="96"/>
                      <a:pt x="891" y="53"/>
                      <a:pt x="864" y="27"/>
                    </a:cubicBezTo>
                    <a:cubicBezTo>
                      <a:pt x="838" y="0"/>
                      <a:pt x="795" y="0"/>
                      <a:pt x="769" y="2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648" y="147"/>
                      <a:pt x="648" y="147"/>
                      <a:pt x="648" y="147"/>
                    </a:cubicBezTo>
                    <a:cubicBezTo>
                      <a:pt x="453" y="343"/>
                      <a:pt x="453" y="343"/>
                      <a:pt x="453" y="343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318" y="478"/>
                      <a:pt x="318" y="478"/>
                      <a:pt x="318" y="478"/>
                    </a:cubicBezTo>
                    <a:cubicBezTo>
                      <a:pt x="87" y="709"/>
                      <a:pt x="87" y="709"/>
                      <a:pt x="87" y="709"/>
                    </a:cubicBezTo>
                    <a:cubicBezTo>
                      <a:pt x="76" y="719"/>
                      <a:pt x="59" y="719"/>
                      <a:pt x="49" y="709"/>
                    </a:cubicBezTo>
                    <a:cubicBezTo>
                      <a:pt x="38" y="699"/>
                      <a:pt x="38" y="682"/>
                      <a:pt x="49" y="671"/>
                    </a:cubicBezTo>
                    <a:cubicBezTo>
                      <a:pt x="316" y="404"/>
                      <a:pt x="316" y="404"/>
                      <a:pt x="316" y="404"/>
                    </a:cubicBezTo>
                    <a:cubicBezTo>
                      <a:pt x="461" y="259"/>
                      <a:pt x="461" y="259"/>
                      <a:pt x="461" y="259"/>
                    </a:cubicBezTo>
                    <a:cubicBezTo>
                      <a:pt x="487" y="233"/>
                      <a:pt x="487" y="190"/>
                      <a:pt x="461" y="164"/>
                    </a:cubicBezTo>
                    <a:cubicBezTo>
                      <a:pt x="435" y="138"/>
                      <a:pt x="392" y="138"/>
                      <a:pt x="366" y="164"/>
                    </a:cubicBezTo>
                    <a:cubicBezTo>
                      <a:pt x="217" y="313"/>
                      <a:pt x="217" y="313"/>
                      <a:pt x="217" y="313"/>
                    </a:cubicBezTo>
                    <a:cubicBezTo>
                      <a:pt x="209" y="321"/>
                      <a:pt x="209" y="333"/>
                      <a:pt x="217" y="341"/>
                    </a:cubicBezTo>
                    <a:cubicBezTo>
                      <a:pt x="225" y="349"/>
                      <a:pt x="238" y="349"/>
                      <a:pt x="245" y="341"/>
                    </a:cubicBezTo>
                    <a:cubicBezTo>
                      <a:pt x="394" y="193"/>
                      <a:pt x="394" y="193"/>
                      <a:pt x="394" y="193"/>
                    </a:cubicBezTo>
                    <a:cubicBezTo>
                      <a:pt x="405" y="182"/>
                      <a:pt x="422" y="182"/>
                      <a:pt x="432" y="193"/>
                    </a:cubicBezTo>
                    <a:cubicBezTo>
                      <a:pt x="443" y="203"/>
                      <a:pt x="443" y="220"/>
                      <a:pt x="432" y="230"/>
                    </a:cubicBezTo>
                    <a:cubicBezTo>
                      <a:pt x="288" y="375"/>
                      <a:pt x="288" y="375"/>
                      <a:pt x="288" y="375"/>
                    </a:cubicBezTo>
                    <a:cubicBezTo>
                      <a:pt x="20" y="642"/>
                      <a:pt x="20" y="642"/>
                      <a:pt x="20" y="642"/>
                    </a:cubicBezTo>
                    <a:cubicBezTo>
                      <a:pt x="7" y="655"/>
                      <a:pt x="0" y="672"/>
                      <a:pt x="0" y="690"/>
                    </a:cubicBezTo>
                    <a:cubicBezTo>
                      <a:pt x="0" y="708"/>
                      <a:pt x="7" y="725"/>
                      <a:pt x="20" y="738"/>
                    </a:cubicBezTo>
                    <a:cubicBezTo>
                      <a:pt x="33" y="751"/>
                      <a:pt x="51" y="757"/>
                      <a:pt x="68" y="757"/>
                    </a:cubicBezTo>
                    <a:cubicBezTo>
                      <a:pt x="85" y="757"/>
                      <a:pt x="102" y="751"/>
                      <a:pt x="115" y="738"/>
                    </a:cubicBezTo>
                    <a:cubicBezTo>
                      <a:pt x="417" y="436"/>
                      <a:pt x="417" y="436"/>
                      <a:pt x="417" y="436"/>
                    </a:cubicBezTo>
                    <a:cubicBezTo>
                      <a:pt x="798" y="55"/>
                      <a:pt x="798" y="55"/>
                      <a:pt x="798" y="55"/>
                    </a:cubicBezTo>
                    <a:cubicBezTo>
                      <a:pt x="808" y="45"/>
                      <a:pt x="825" y="45"/>
                      <a:pt x="836" y="55"/>
                    </a:cubicBezTo>
                    <a:cubicBezTo>
                      <a:pt x="846" y="66"/>
                      <a:pt x="846" y="83"/>
                      <a:pt x="836" y="93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92" y="337"/>
                      <a:pt x="592" y="337"/>
                      <a:pt x="592" y="337"/>
                    </a:cubicBezTo>
                    <a:cubicBezTo>
                      <a:pt x="540" y="389"/>
                      <a:pt x="540" y="389"/>
                      <a:pt x="540" y="389"/>
                    </a:cubicBezTo>
                    <a:cubicBezTo>
                      <a:pt x="527" y="402"/>
                      <a:pt x="520" y="419"/>
                      <a:pt x="520" y="437"/>
                    </a:cubicBezTo>
                    <a:cubicBezTo>
                      <a:pt x="520" y="455"/>
                      <a:pt x="527" y="472"/>
                      <a:pt x="540" y="484"/>
                    </a:cubicBezTo>
                    <a:cubicBezTo>
                      <a:pt x="553" y="498"/>
                      <a:pt x="570" y="504"/>
                      <a:pt x="587" y="504"/>
                    </a:cubicBezTo>
                    <a:cubicBezTo>
                      <a:pt x="604" y="504"/>
                      <a:pt x="622" y="498"/>
                      <a:pt x="635" y="484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51" y="469"/>
                      <a:pt x="651" y="469"/>
                      <a:pt x="651" y="469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687" y="432"/>
                      <a:pt x="687" y="432"/>
                      <a:pt x="687" y="432"/>
                    </a:cubicBezTo>
                    <a:cubicBezTo>
                      <a:pt x="722" y="397"/>
                      <a:pt x="722" y="397"/>
                      <a:pt x="722" y="397"/>
                    </a:cubicBezTo>
                    <a:cubicBezTo>
                      <a:pt x="732" y="387"/>
                      <a:pt x="750" y="387"/>
                      <a:pt x="760" y="397"/>
                    </a:cubicBezTo>
                    <a:cubicBezTo>
                      <a:pt x="770" y="408"/>
                      <a:pt x="770" y="425"/>
                      <a:pt x="760" y="435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483" y="712"/>
                      <a:pt x="483" y="712"/>
                      <a:pt x="483" y="712"/>
                    </a:cubicBezTo>
                    <a:cubicBezTo>
                      <a:pt x="397" y="798"/>
                      <a:pt x="397" y="798"/>
                      <a:pt x="397" y="798"/>
                    </a:cubicBezTo>
                    <a:cubicBezTo>
                      <a:pt x="371" y="824"/>
                      <a:pt x="371" y="867"/>
                      <a:pt x="397" y="893"/>
                    </a:cubicBezTo>
                    <a:cubicBezTo>
                      <a:pt x="410" y="906"/>
                      <a:pt x="427" y="913"/>
                      <a:pt x="445" y="913"/>
                    </a:cubicBezTo>
                    <a:cubicBezTo>
                      <a:pt x="463" y="913"/>
                      <a:pt x="479" y="906"/>
                      <a:pt x="492" y="893"/>
                    </a:cubicBezTo>
                    <a:cubicBezTo>
                      <a:pt x="598" y="787"/>
                      <a:pt x="598" y="787"/>
                      <a:pt x="598" y="787"/>
                    </a:cubicBezTo>
                    <a:cubicBezTo>
                      <a:pt x="606" y="779"/>
                      <a:pt x="606" y="766"/>
                      <a:pt x="598" y="758"/>
                    </a:cubicBezTo>
                    <a:cubicBezTo>
                      <a:pt x="591" y="750"/>
                      <a:pt x="578" y="750"/>
                      <a:pt x="570" y="758"/>
                    </a:cubicBezTo>
                    <a:cubicBezTo>
                      <a:pt x="464" y="865"/>
                      <a:pt x="464" y="865"/>
                      <a:pt x="464" y="865"/>
                    </a:cubicBezTo>
                    <a:cubicBezTo>
                      <a:pt x="458" y="870"/>
                      <a:pt x="452" y="873"/>
                      <a:pt x="445" y="873"/>
                    </a:cubicBezTo>
                    <a:cubicBezTo>
                      <a:pt x="437" y="873"/>
                      <a:pt x="431" y="870"/>
                      <a:pt x="426" y="865"/>
                    </a:cubicBezTo>
                    <a:cubicBezTo>
                      <a:pt x="415" y="854"/>
                      <a:pt x="415" y="837"/>
                      <a:pt x="426" y="827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651" y="602"/>
                      <a:pt x="651" y="602"/>
                      <a:pt x="651" y="602"/>
                    </a:cubicBezTo>
                    <a:cubicBezTo>
                      <a:pt x="789" y="464"/>
                      <a:pt x="789" y="464"/>
                      <a:pt x="789" y="464"/>
                    </a:cubicBezTo>
                    <a:cubicBezTo>
                      <a:pt x="815" y="438"/>
                      <a:pt x="815" y="395"/>
                      <a:pt x="789" y="369"/>
                    </a:cubicBezTo>
                    <a:cubicBezTo>
                      <a:pt x="762" y="342"/>
                      <a:pt x="720" y="342"/>
                      <a:pt x="693" y="369"/>
                    </a:cubicBezTo>
                    <a:cubicBezTo>
                      <a:pt x="606" y="456"/>
                      <a:pt x="606" y="456"/>
                      <a:pt x="606" y="456"/>
                    </a:cubicBezTo>
                    <a:cubicBezTo>
                      <a:pt x="596" y="466"/>
                      <a:pt x="579" y="466"/>
                      <a:pt x="568" y="456"/>
                    </a:cubicBezTo>
                    <a:cubicBezTo>
                      <a:pt x="563" y="451"/>
                      <a:pt x="560" y="444"/>
                      <a:pt x="560" y="437"/>
                    </a:cubicBezTo>
                    <a:cubicBezTo>
                      <a:pt x="560" y="430"/>
                      <a:pt x="563" y="423"/>
                      <a:pt x="568" y="418"/>
                    </a:cubicBezTo>
                    <a:cubicBezTo>
                      <a:pt x="864" y="122"/>
                      <a:pt x="864" y="122"/>
                      <a:pt x="864" y="12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7" name="Freeform 7"/>
              <p:cNvSpPr>
                <a:spLocks noEditPoints="1"/>
              </p:cNvSpPr>
              <p:nvPr/>
            </p:nvSpPr>
            <p:spPr bwMode="auto">
              <a:xfrm>
                <a:off x="7160" y="572"/>
                <a:ext cx="1186" cy="1184"/>
              </a:xfrm>
              <a:custGeom>
                <a:avLst/>
                <a:gdLst>
                  <a:gd name="T0" fmla="*/ 68 w 592"/>
                  <a:gd name="T1" fmla="*/ 592 h 592"/>
                  <a:gd name="T2" fmla="*/ 20 w 592"/>
                  <a:gd name="T3" fmla="*/ 573 h 592"/>
                  <a:gd name="T4" fmla="*/ 0 w 592"/>
                  <a:gd name="T5" fmla="*/ 525 h 592"/>
                  <a:gd name="T6" fmla="*/ 20 w 592"/>
                  <a:gd name="T7" fmla="*/ 477 h 592"/>
                  <a:gd name="T8" fmla="*/ 471 w 592"/>
                  <a:gd name="T9" fmla="*/ 26 h 592"/>
                  <a:gd name="T10" fmla="*/ 566 w 592"/>
                  <a:gd name="T11" fmla="*/ 26 h 592"/>
                  <a:gd name="T12" fmla="*/ 566 w 592"/>
                  <a:gd name="T13" fmla="*/ 121 h 592"/>
                  <a:gd name="T14" fmla="*/ 115 w 592"/>
                  <a:gd name="T15" fmla="*/ 573 h 592"/>
                  <a:gd name="T16" fmla="*/ 68 w 592"/>
                  <a:gd name="T17" fmla="*/ 592 h 592"/>
                  <a:gd name="T18" fmla="*/ 519 w 592"/>
                  <a:gd name="T19" fmla="*/ 47 h 592"/>
                  <a:gd name="T20" fmla="*/ 500 w 592"/>
                  <a:gd name="T21" fmla="*/ 55 h 592"/>
                  <a:gd name="T22" fmla="*/ 49 w 592"/>
                  <a:gd name="T23" fmla="*/ 506 h 592"/>
                  <a:gd name="T24" fmla="*/ 41 w 592"/>
                  <a:gd name="T25" fmla="*/ 525 h 592"/>
                  <a:gd name="T26" fmla="*/ 49 w 592"/>
                  <a:gd name="T27" fmla="*/ 544 h 592"/>
                  <a:gd name="T28" fmla="*/ 68 w 592"/>
                  <a:gd name="T29" fmla="*/ 552 h 592"/>
                  <a:gd name="T30" fmla="*/ 86 w 592"/>
                  <a:gd name="T31" fmla="*/ 544 h 592"/>
                  <a:gd name="T32" fmla="*/ 538 w 592"/>
                  <a:gd name="T33" fmla="*/ 93 h 592"/>
                  <a:gd name="T34" fmla="*/ 538 w 592"/>
                  <a:gd name="T35" fmla="*/ 55 h 592"/>
                  <a:gd name="T36" fmla="*/ 519 w 592"/>
                  <a:gd name="T37" fmla="*/ 47 h 592"/>
                  <a:gd name="T38" fmla="*/ 552 w 592"/>
                  <a:gd name="T39" fmla="*/ 107 h 592"/>
                  <a:gd name="T40" fmla="*/ 552 w 592"/>
                  <a:gd name="T41" fmla="*/ 10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2">
                    <a:moveTo>
                      <a:pt x="68" y="592"/>
                    </a:moveTo>
                    <a:cubicBezTo>
                      <a:pt x="50" y="592"/>
                      <a:pt x="33" y="585"/>
                      <a:pt x="20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7"/>
                    </a:cubicBezTo>
                    <a:cubicBezTo>
                      <a:pt x="471" y="26"/>
                      <a:pt x="471" y="26"/>
                      <a:pt x="471" y="26"/>
                    </a:cubicBezTo>
                    <a:cubicBezTo>
                      <a:pt x="497" y="0"/>
                      <a:pt x="540" y="0"/>
                      <a:pt x="566" y="26"/>
                    </a:cubicBezTo>
                    <a:cubicBezTo>
                      <a:pt x="592" y="53"/>
                      <a:pt x="592" y="95"/>
                      <a:pt x="566" y="121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5"/>
                      <a:pt x="85" y="592"/>
                      <a:pt x="68" y="592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50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3" y="511"/>
                      <a:pt x="41" y="518"/>
                      <a:pt x="41" y="525"/>
                    </a:cubicBezTo>
                    <a:cubicBezTo>
                      <a:pt x="41" y="532"/>
                      <a:pt x="43" y="539"/>
                      <a:pt x="49" y="544"/>
                    </a:cubicBezTo>
                    <a:cubicBezTo>
                      <a:pt x="54" y="549"/>
                      <a:pt x="60" y="552"/>
                      <a:pt x="68" y="552"/>
                    </a:cubicBezTo>
                    <a:cubicBezTo>
                      <a:pt x="75" y="552"/>
                      <a:pt x="81" y="549"/>
                      <a:pt x="86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2"/>
                      <a:pt x="548" y="65"/>
                      <a:pt x="538" y="55"/>
                    </a:cubicBezTo>
                    <a:cubicBezTo>
                      <a:pt x="532" y="50"/>
                      <a:pt x="525" y="47"/>
                      <a:pt x="519" y="47"/>
                    </a:cubicBezTo>
                    <a:close/>
                    <a:moveTo>
                      <a:pt x="552" y="107"/>
                    </a:moveTo>
                    <a:cubicBezTo>
                      <a:pt x="552" y="107"/>
                      <a:pt x="552" y="107"/>
                      <a:pt x="552" y="10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8" name="Freeform 8"/>
              <p:cNvSpPr/>
              <p:nvPr/>
            </p:nvSpPr>
            <p:spPr bwMode="auto">
              <a:xfrm>
                <a:off x="7230" y="2368"/>
                <a:ext cx="992" cy="988"/>
              </a:xfrm>
              <a:custGeom>
                <a:avLst/>
                <a:gdLst>
                  <a:gd name="T0" fmla="*/ 22 w 495"/>
                  <a:gd name="T1" fmla="*/ 494 h 494"/>
                  <a:gd name="T2" fmla="*/ 7 w 495"/>
                  <a:gd name="T3" fmla="*/ 488 h 494"/>
                  <a:gd name="T4" fmla="*/ 7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1" y="492"/>
                      <a:pt x="7" y="488"/>
                    </a:cubicBezTo>
                    <a:cubicBezTo>
                      <a:pt x="0" y="480"/>
                      <a:pt x="0" y="467"/>
                      <a:pt x="7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6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9" name="Freeform 9"/>
              <p:cNvSpPr>
                <a:spLocks noEditPoints="1"/>
              </p:cNvSpPr>
              <p:nvPr/>
            </p:nvSpPr>
            <p:spPr bwMode="auto">
              <a:xfrm>
                <a:off x="5064" y="2984"/>
                <a:ext cx="1032" cy="1024"/>
              </a:xfrm>
              <a:custGeom>
                <a:avLst/>
                <a:gdLst>
                  <a:gd name="T0" fmla="*/ 290 w 515"/>
                  <a:gd name="T1" fmla="*/ 206 h 512"/>
                  <a:gd name="T2" fmla="*/ 5 w 515"/>
                  <a:gd name="T3" fmla="*/ 492 h 512"/>
                  <a:gd name="T4" fmla="*/ 5 w 515"/>
                  <a:gd name="T5" fmla="*/ 509 h 512"/>
                  <a:gd name="T6" fmla="*/ 13 w 515"/>
                  <a:gd name="T7" fmla="*/ 512 h 512"/>
                  <a:gd name="T8" fmla="*/ 22 w 515"/>
                  <a:gd name="T9" fmla="*/ 509 h 512"/>
                  <a:gd name="T10" fmla="*/ 314 w 515"/>
                  <a:gd name="T11" fmla="*/ 217 h 512"/>
                  <a:gd name="T12" fmla="*/ 308 w 515"/>
                  <a:gd name="T13" fmla="*/ 217 h 512"/>
                  <a:gd name="T14" fmla="*/ 294 w 515"/>
                  <a:gd name="T15" fmla="*/ 211 h 512"/>
                  <a:gd name="T16" fmla="*/ 290 w 515"/>
                  <a:gd name="T17" fmla="*/ 206 h 512"/>
                  <a:gd name="T18" fmla="*/ 502 w 515"/>
                  <a:gd name="T19" fmla="*/ 0 h 512"/>
                  <a:gd name="T20" fmla="*/ 493 w 515"/>
                  <a:gd name="T21" fmla="*/ 3 h 512"/>
                  <a:gd name="T22" fmla="*/ 439 w 515"/>
                  <a:gd name="T23" fmla="*/ 57 h 512"/>
                  <a:gd name="T24" fmla="*/ 448 w 515"/>
                  <a:gd name="T25" fmla="*/ 57 h 512"/>
                  <a:gd name="T26" fmla="*/ 470 w 515"/>
                  <a:gd name="T27" fmla="*/ 60 h 512"/>
                  <a:gd name="T28" fmla="*/ 510 w 515"/>
                  <a:gd name="T29" fmla="*/ 20 h 512"/>
                  <a:gd name="T30" fmla="*/ 510 w 515"/>
                  <a:gd name="T31" fmla="*/ 3 h 512"/>
                  <a:gd name="T32" fmla="*/ 502 w 515"/>
                  <a:gd name="T3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5" h="512">
                    <a:moveTo>
                      <a:pt x="290" y="206"/>
                    </a:moveTo>
                    <a:cubicBezTo>
                      <a:pt x="5" y="492"/>
                      <a:pt x="5" y="492"/>
                      <a:pt x="5" y="492"/>
                    </a:cubicBezTo>
                    <a:cubicBezTo>
                      <a:pt x="0" y="496"/>
                      <a:pt x="0" y="504"/>
                      <a:pt x="5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20" y="511"/>
                      <a:pt x="22" y="509"/>
                    </a:cubicBezTo>
                    <a:cubicBezTo>
                      <a:pt x="314" y="217"/>
                      <a:pt x="314" y="217"/>
                      <a:pt x="314" y="217"/>
                    </a:cubicBezTo>
                    <a:cubicBezTo>
                      <a:pt x="312" y="217"/>
                      <a:pt x="310" y="217"/>
                      <a:pt x="308" y="217"/>
                    </a:cubicBezTo>
                    <a:cubicBezTo>
                      <a:pt x="303" y="217"/>
                      <a:pt x="298" y="215"/>
                      <a:pt x="294" y="211"/>
                    </a:cubicBezTo>
                    <a:cubicBezTo>
                      <a:pt x="293" y="210"/>
                      <a:pt x="291" y="208"/>
                      <a:pt x="290" y="206"/>
                    </a:cubicBezTo>
                    <a:moveTo>
                      <a:pt x="502" y="0"/>
                    </a:moveTo>
                    <a:cubicBezTo>
                      <a:pt x="499" y="0"/>
                      <a:pt x="495" y="1"/>
                      <a:pt x="493" y="3"/>
                    </a:cubicBezTo>
                    <a:cubicBezTo>
                      <a:pt x="439" y="57"/>
                      <a:pt x="439" y="57"/>
                      <a:pt x="439" y="57"/>
                    </a:cubicBezTo>
                    <a:cubicBezTo>
                      <a:pt x="442" y="57"/>
                      <a:pt x="445" y="57"/>
                      <a:pt x="448" y="57"/>
                    </a:cubicBezTo>
                    <a:cubicBezTo>
                      <a:pt x="456" y="57"/>
                      <a:pt x="463" y="58"/>
                      <a:pt x="470" y="60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5" y="16"/>
                      <a:pt x="515" y="8"/>
                      <a:pt x="510" y="3"/>
                    </a:cubicBezTo>
                    <a:cubicBezTo>
                      <a:pt x="508" y="1"/>
                      <a:pt x="505" y="0"/>
                      <a:pt x="502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0" name="Freeform 10"/>
              <p:cNvSpPr/>
              <p:nvPr/>
            </p:nvSpPr>
            <p:spPr bwMode="auto">
              <a:xfrm>
                <a:off x="5645" y="3098"/>
                <a:ext cx="361" cy="320"/>
              </a:xfrm>
              <a:custGeom>
                <a:avLst/>
                <a:gdLst>
                  <a:gd name="T0" fmla="*/ 158 w 180"/>
                  <a:gd name="T1" fmla="*/ 0 h 160"/>
                  <a:gd name="T2" fmla="*/ 149 w 180"/>
                  <a:gd name="T3" fmla="*/ 0 h 160"/>
                  <a:gd name="T4" fmla="*/ 0 w 180"/>
                  <a:gd name="T5" fmla="*/ 149 h 160"/>
                  <a:gd name="T6" fmla="*/ 4 w 180"/>
                  <a:gd name="T7" fmla="*/ 154 h 160"/>
                  <a:gd name="T8" fmla="*/ 18 w 180"/>
                  <a:gd name="T9" fmla="*/ 160 h 160"/>
                  <a:gd name="T10" fmla="*/ 24 w 180"/>
                  <a:gd name="T11" fmla="*/ 160 h 160"/>
                  <a:gd name="T12" fmla="*/ 180 w 180"/>
                  <a:gd name="T13" fmla="*/ 3 h 160"/>
                  <a:gd name="T14" fmla="*/ 158 w 180"/>
                  <a:gd name="T15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60">
                    <a:moveTo>
                      <a:pt x="158" y="0"/>
                    </a:moveTo>
                    <a:cubicBezTo>
                      <a:pt x="155" y="0"/>
                      <a:pt x="152" y="0"/>
                      <a:pt x="149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1" y="151"/>
                      <a:pt x="3" y="153"/>
                      <a:pt x="4" y="154"/>
                    </a:cubicBezTo>
                    <a:cubicBezTo>
                      <a:pt x="8" y="158"/>
                      <a:pt x="13" y="160"/>
                      <a:pt x="18" y="160"/>
                    </a:cubicBezTo>
                    <a:cubicBezTo>
                      <a:pt x="20" y="160"/>
                      <a:pt x="22" y="160"/>
                      <a:pt x="24" y="160"/>
                    </a:cubicBezTo>
                    <a:cubicBezTo>
                      <a:pt x="180" y="3"/>
                      <a:pt x="180" y="3"/>
                      <a:pt x="180" y="3"/>
                    </a:cubicBezTo>
                    <a:cubicBezTo>
                      <a:pt x="173" y="1"/>
                      <a:pt x="166" y="0"/>
                      <a:pt x="15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1" name="Freeform 11"/>
              <p:cNvSpPr>
                <a:spLocks noEditPoints="1"/>
              </p:cNvSpPr>
              <p:nvPr/>
            </p:nvSpPr>
            <p:spPr bwMode="auto">
              <a:xfrm>
                <a:off x="6312" y="2920"/>
                <a:ext cx="1030" cy="1024"/>
              </a:xfrm>
              <a:custGeom>
                <a:avLst/>
                <a:gdLst>
                  <a:gd name="T0" fmla="*/ 100 w 514"/>
                  <a:gd name="T1" fmla="*/ 397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117 w 514"/>
                  <a:gd name="T11" fmla="*/ 414 h 512"/>
                  <a:gd name="T12" fmla="*/ 110 w 514"/>
                  <a:gd name="T13" fmla="*/ 403 h 512"/>
                  <a:gd name="T14" fmla="*/ 100 w 514"/>
                  <a:gd name="T15" fmla="*/ 397 h 512"/>
                  <a:gd name="T16" fmla="*/ 313 w 514"/>
                  <a:gd name="T17" fmla="*/ 183 h 512"/>
                  <a:gd name="T18" fmla="*/ 130 w 514"/>
                  <a:gd name="T19" fmla="*/ 367 h 512"/>
                  <a:gd name="T20" fmla="*/ 139 w 514"/>
                  <a:gd name="T21" fmla="*/ 375 h 512"/>
                  <a:gd name="T22" fmla="*/ 147 w 514"/>
                  <a:gd name="T23" fmla="*/ 384 h 512"/>
                  <a:gd name="T24" fmla="*/ 334 w 514"/>
                  <a:gd name="T25" fmla="*/ 197 h 512"/>
                  <a:gd name="T26" fmla="*/ 313 w 514"/>
                  <a:gd name="T27" fmla="*/ 183 h 512"/>
                  <a:gd name="T28" fmla="*/ 501 w 514"/>
                  <a:gd name="T29" fmla="*/ 0 h 512"/>
                  <a:gd name="T30" fmla="*/ 493 w 514"/>
                  <a:gd name="T31" fmla="*/ 4 h 512"/>
                  <a:gd name="T32" fmla="*/ 342 w 514"/>
                  <a:gd name="T33" fmla="*/ 154 h 512"/>
                  <a:gd name="T34" fmla="*/ 361 w 514"/>
                  <a:gd name="T35" fmla="*/ 162 h 512"/>
                  <a:gd name="T36" fmla="*/ 371 w 514"/>
                  <a:gd name="T37" fmla="*/ 160 h 512"/>
                  <a:gd name="T38" fmla="*/ 510 w 514"/>
                  <a:gd name="T39" fmla="*/ 21 h 512"/>
                  <a:gd name="T40" fmla="*/ 510 w 514"/>
                  <a:gd name="T41" fmla="*/ 4 h 512"/>
                  <a:gd name="T42" fmla="*/ 501 w 514"/>
                  <a:gd name="T4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512">
                    <a:moveTo>
                      <a:pt x="100" y="397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7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117" y="414"/>
                      <a:pt x="117" y="414"/>
                      <a:pt x="117" y="414"/>
                    </a:cubicBezTo>
                    <a:cubicBezTo>
                      <a:pt x="115" y="410"/>
                      <a:pt x="113" y="406"/>
                      <a:pt x="110" y="403"/>
                    </a:cubicBezTo>
                    <a:cubicBezTo>
                      <a:pt x="107" y="400"/>
                      <a:pt x="104" y="398"/>
                      <a:pt x="100" y="397"/>
                    </a:cubicBezTo>
                    <a:moveTo>
                      <a:pt x="313" y="183"/>
                    </a:moveTo>
                    <a:cubicBezTo>
                      <a:pt x="130" y="367"/>
                      <a:pt x="130" y="367"/>
                      <a:pt x="130" y="367"/>
                    </a:cubicBezTo>
                    <a:cubicBezTo>
                      <a:pt x="133" y="369"/>
                      <a:pt x="136" y="372"/>
                      <a:pt x="139" y="375"/>
                    </a:cubicBezTo>
                    <a:cubicBezTo>
                      <a:pt x="142" y="377"/>
                      <a:pt x="144" y="380"/>
                      <a:pt x="147" y="384"/>
                    </a:cubicBezTo>
                    <a:cubicBezTo>
                      <a:pt x="334" y="197"/>
                      <a:pt x="334" y="197"/>
                      <a:pt x="334" y="197"/>
                    </a:cubicBezTo>
                    <a:cubicBezTo>
                      <a:pt x="326" y="193"/>
                      <a:pt x="319" y="189"/>
                      <a:pt x="313" y="183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4"/>
                    </a:cubicBezTo>
                    <a:cubicBezTo>
                      <a:pt x="342" y="154"/>
                      <a:pt x="342" y="154"/>
                      <a:pt x="342" y="154"/>
                    </a:cubicBezTo>
                    <a:cubicBezTo>
                      <a:pt x="347" y="159"/>
                      <a:pt x="354" y="162"/>
                      <a:pt x="361" y="162"/>
                    </a:cubicBezTo>
                    <a:cubicBezTo>
                      <a:pt x="364" y="162"/>
                      <a:pt x="368" y="161"/>
                      <a:pt x="371" y="160"/>
                    </a:cubicBezTo>
                    <a:cubicBezTo>
                      <a:pt x="510" y="21"/>
                      <a:pt x="510" y="21"/>
                      <a:pt x="510" y="21"/>
                    </a:cubicBezTo>
                    <a:cubicBezTo>
                      <a:pt x="514" y="16"/>
                      <a:pt x="514" y="8"/>
                      <a:pt x="510" y="4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2" name="Freeform 12"/>
              <p:cNvSpPr/>
              <p:nvPr/>
            </p:nvSpPr>
            <p:spPr bwMode="auto">
              <a:xfrm>
                <a:off x="6513" y="3654"/>
                <a:ext cx="94" cy="94"/>
              </a:xfrm>
              <a:custGeom>
                <a:avLst/>
                <a:gdLst>
                  <a:gd name="T0" fmla="*/ 30 w 47"/>
                  <a:gd name="T1" fmla="*/ 0 h 47"/>
                  <a:gd name="T2" fmla="*/ 0 w 47"/>
                  <a:gd name="T3" fmla="*/ 30 h 47"/>
                  <a:gd name="T4" fmla="*/ 10 w 47"/>
                  <a:gd name="T5" fmla="*/ 36 h 47"/>
                  <a:gd name="T6" fmla="*/ 17 w 47"/>
                  <a:gd name="T7" fmla="*/ 47 h 47"/>
                  <a:gd name="T8" fmla="*/ 47 w 47"/>
                  <a:gd name="T9" fmla="*/ 17 h 47"/>
                  <a:gd name="T10" fmla="*/ 39 w 47"/>
                  <a:gd name="T11" fmla="*/ 8 h 47"/>
                  <a:gd name="T12" fmla="*/ 30 w 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3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4" y="31"/>
                      <a:pt x="7" y="33"/>
                      <a:pt x="10" y="36"/>
                    </a:cubicBezTo>
                    <a:cubicBezTo>
                      <a:pt x="13" y="39"/>
                      <a:pt x="15" y="43"/>
                      <a:pt x="17" y="4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4" y="13"/>
                      <a:pt x="42" y="10"/>
                      <a:pt x="39" y="8"/>
                    </a:cubicBezTo>
                    <a:cubicBezTo>
                      <a:pt x="36" y="5"/>
                      <a:pt x="33" y="2"/>
                      <a:pt x="3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3" name="Freeform 13"/>
              <p:cNvSpPr/>
              <p:nvPr/>
            </p:nvSpPr>
            <p:spPr bwMode="auto">
              <a:xfrm>
                <a:off x="6940" y="3228"/>
                <a:ext cx="116" cy="86"/>
              </a:xfrm>
              <a:custGeom>
                <a:avLst/>
                <a:gdLst>
                  <a:gd name="T0" fmla="*/ 29 w 58"/>
                  <a:gd name="T1" fmla="*/ 0 h 43"/>
                  <a:gd name="T2" fmla="*/ 0 w 58"/>
                  <a:gd name="T3" fmla="*/ 29 h 43"/>
                  <a:gd name="T4" fmla="*/ 21 w 58"/>
                  <a:gd name="T5" fmla="*/ 43 h 43"/>
                  <a:gd name="T6" fmla="*/ 58 w 58"/>
                  <a:gd name="T7" fmla="*/ 6 h 43"/>
                  <a:gd name="T8" fmla="*/ 48 w 58"/>
                  <a:gd name="T9" fmla="*/ 8 h 43"/>
                  <a:gd name="T10" fmla="*/ 29 w 58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43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35"/>
                      <a:pt x="13" y="39"/>
                      <a:pt x="21" y="43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5" y="7"/>
                      <a:pt x="51" y="8"/>
                      <a:pt x="48" y="8"/>
                    </a:cubicBezTo>
                    <a:cubicBezTo>
                      <a:pt x="41" y="8"/>
                      <a:pt x="34" y="5"/>
                      <a:pt x="2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4" name="Freeform 14"/>
              <p:cNvSpPr/>
              <p:nvPr/>
            </p:nvSpPr>
            <p:spPr bwMode="auto">
              <a:xfrm>
                <a:off x="6663" y="4004"/>
                <a:ext cx="70" cy="72"/>
              </a:xfrm>
              <a:custGeom>
                <a:avLst/>
                <a:gdLst>
                  <a:gd name="T0" fmla="*/ 70 w 70"/>
                  <a:gd name="T1" fmla="*/ 0 h 72"/>
                  <a:gd name="T2" fmla="*/ 0 w 70"/>
                  <a:gd name="T3" fmla="*/ 20 h 72"/>
                  <a:gd name="T4" fmla="*/ 52 w 70"/>
                  <a:gd name="T5" fmla="*/ 72 h 72"/>
                  <a:gd name="T6" fmla="*/ 70 w 70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2">
                    <a:moveTo>
                      <a:pt x="70" y="0"/>
                    </a:moveTo>
                    <a:lnTo>
                      <a:pt x="0" y="20"/>
                    </a:lnTo>
                    <a:lnTo>
                      <a:pt x="52" y="7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5" name="Freeform 15"/>
              <p:cNvSpPr/>
              <p:nvPr/>
            </p:nvSpPr>
            <p:spPr bwMode="auto">
              <a:xfrm>
                <a:off x="6607" y="4060"/>
                <a:ext cx="70" cy="72"/>
              </a:xfrm>
              <a:custGeom>
                <a:avLst/>
                <a:gdLst>
                  <a:gd name="T0" fmla="*/ 70 w 70"/>
                  <a:gd name="T1" fmla="*/ 0 h 72"/>
                  <a:gd name="T2" fmla="*/ 0 w 70"/>
                  <a:gd name="T3" fmla="*/ 20 h 72"/>
                  <a:gd name="T4" fmla="*/ 52 w 70"/>
                  <a:gd name="T5" fmla="*/ 72 h 72"/>
                  <a:gd name="T6" fmla="*/ 70 w 70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2">
                    <a:moveTo>
                      <a:pt x="70" y="0"/>
                    </a:moveTo>
                    <a:lnTo>
                      <a:pt x="0" y="20"/>
                    </a:lnTo>
                    <a:lnTo>
                      <a:pt x="52" y="7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6" name="Freeform 16"/>
              <p:cNvSpPr/>
              <p:nvPr/>
            </p:nvSpPr>
            <p:spPr bwMode="auto">
              <a:xfrm>
                <a:off x="6551" y="4116"/>
                <a:ext cx="70" cy="72"/>
              </a:xfrm>
              <a:custGeom>
                <a:avLst/>
                <a:gdLst>
                  <a:gd name="T0" fmla="*/ 70 w 70"/>
                  <a:gd name="T1" fmla="*/ 0 h 72"/>
                  <a:gd name="T2" fmla="*/ 0 w 70"/>
                  <a:gd name="T3" fmla="*/ 20 h 72"/>
                  <a:gd name="T4" fmla="*/ 52 w 70"/>
                  <a:gd name="T5" fmla="*/ 72 h 72"/>
                  <a:gd name="T6" fmla="*/ 70 w 70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2">
                    <a:moveTo>
                      <a:pt x="70" y="0"/>
                    </a:moveTo>
                    <a:lnTo>
                      <a:pt x="0" y="20"/>
                    </a:lnTo>
                    <a:lnTo>
                      <a:pt x="52" y="7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7" name="Freeform 17"/>
              <p:cNvSpPr/>
              <p:nvPr/>
            </p:nvSpPr>
            <p:spPr bwMode="auto">
              <a:xfrm>
                <a:off x="6495" y="4172"/>
                <a:ext cx="72" cy="72"/>
              </a:xfrm>
              <a:custGeom>
                <a:avLst/>
                <a:gdLst>
                  <a:gd name="T0" fmla="*/ 72 w 72"/>
                  <a:gd name="T1" fmla="*/ 0 h 72"/>
                  <a:gd name="T2" fmla="*/ 0 w 72"/>
                  <a:gd name="T3" fmla="*/ 20 h 72"/>
                  <a:gd name="T4" fmla="*/ 52 w 72"/>
                  <a:gd name="T5" fmla="*/ 72 h 72"/>
                  <a:gd name="T6" fmla="*/ 72 w 72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72">
                    <a:moveTo>
                      <a:pt x="72" y="0"/>
                    </a:moveTo>
                    <a:lnTo>
                      <a:pt x="0" y="20"/>
                    </a:lnTo>
                    <a:lnTo>
                      <a:pt x="52" y="7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8" name="Freeform 18"/>
              <p:cNvSpPr/>
              <p:nvPr/>
            </p:nvSpPr>
            <p:spPr bwMode="auto">
              <a:xfrm>
                <a:off x="6439" y="4228"/>
                <a:ext cx="72" cy="72"/>
              </a:xfrm>
              <a:custGeom>
                <a:avLst/>
                <a:gdLst>
                  <a:gd name="T0" fmla="*/ 72 w 72"/>
                  <a:gd name="T1" fmla="*/ 0 h 72"/>
                  <a:gd name="T2" fmla="*/ 0 w 72"/>
                  <a:gd name="T3" fmla="*/ 20 h 72"/>
                  <a:gd name="T4" fmla="*/ 52 w 72"/>
                  <a:gd name="T5" fmla="*/ 72 h 72"/>
                  <a:gd name="T6" fmla="*/ 72 w 72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72">
                    <a:moveTo>
                      <a:pt x="72" y="0"/>
                    </a:moveTo>
                    <a:lnTo>
                      <a:pt x="0" y="20"/>
                    </a:lnTo>
                    <a:lnTo>
                      <a:pt x="52" y="7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9" name="Freeform 19"/>
              <p:cNvSpPr/>
              <p:nvPr/>
            </p:nvSpPr>
            <p:spPr bwMode="auto">
              <a:xfrm>
                <a:off x="6383" y="4284"/>
                <a:ext cx="72" cy="72"/>
              </a:xfrm>
              <a:custGeom>
                <a:avLst/>
                <a:gdLst>
                  <a:gd name="T0" fmla="*/ 72 w 72"/>
                  <a:gd name="T1" fmla="*/ 0 h 72"/>
                  <a:gd name="T2" fmla="*/ 0 w 72"/>
                  <a:gd name="T3" fmla="*/ 20 h 72"/>
                  <a:gd name="T4" fmla="*/ 52 w 72"/>
                  <a:gd name="T5" fmla="*/ 72 h 72"/>
                  <a:gd name="T6" fmla="*/ 72 w 72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72">
                    <a:moveTo>
                      <a:pt x="72" y="0"/>
                    </a:moveTo>
                    <a:lnTo>
                      <a:pt x="0" y="20"/>
                    </a:lnTo>
                    <a:lnTo>
                      <a:pt x="52" y="7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0" name="Freeform 20"/>
              <p:cNvSpPr/>
              <p:nvPr/>
            </p:nvSpPr>
            <p:spPr bwMode="auto">
              <a:xfrm>
                <a:off x="6326" y="4340"/>
                <a:ext cx="73" cy="72"/>
              </a:xfrm>
              <a:custGeom>
                <a:avLst/>
                <a:gdLst>
                  <a:gd name="T0" fmla="*/ 73 w 73"/>
                  <a:gd name="T1" fmla="*/ 0 h 72"/>
                  <a:gd name="T2" fmla="*/ 0 w 73"/>
                  <a:gd name="T3" fmla="*/ 20 h 72"/>
                  <a:gd name="T4" fmla="*/ 53 w 73"/>
                  <a:gd name="T5" fmla="*/ 72 h 72"/>
                  <a:gd name="T6" fmla="*/ 73 w 73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72">
                    <a:moveTo>
                      <a:pt x="73" y="0"/>
                    </a:moveTo>
                    <a:lnTo>
                      <a:pt x="0" y="20"/>
                    </a:lnTo>
                    <a:lnTo>
                      <a:pt x="53" y="72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1" name="Freeform 21"/>
              <p:cNvSpPr/>
              <p:nvPr/>
            </p:nvSpPr>
            <p:spPr bwMode="auto">
              <a:xfrm>
                <a:off x="7619" y="920"/>
                <a:ext cx="72" cy="72"/>
              </a:xfrm>
              <a:custGeom>
                <a:avLst/>
                <a:gdLst>
                  <a:gd name="T0" fmla="*/ 72 w 72"/>
                  <a:gd name="T1" fmla="*/ 0 h 72"/>
                  <a:gd name="T2" fmla="*/ 0 w 72"/>
                  <a:gd name="T3" fmla="*/ 20 h 72"/>
                  <a:gd name="T4" fmla="*/ 52 w 72"/>
                  <a:gd name="T5" fmla="*/ 72 h 72"/>
                  <a:gd name="T6" fmla="*/ 72 w 72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72">
                    <a:moveTo>
                      <a:pt x="72" y="0"/>
                    </a:moveTo>
                    <a:lnTo>
                      <a:pt x="0" y="20"/>
                    </a:lnTo>
                    <a:lnTo>
                      <a:pt x="52" y="7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2" name="Freeform 22"/>
              <p:cNvSpPr/>
              <p:nvPr/>
            </p:nvSpPr>
            <p:spPr bwMode="auto">
              <a:xfrm>
                <a:off x="7563" y="976"/>
                <a:ext cx="72" cy="72"/>
              </a:xfrm>
              <a:custGeom>
                <a:avLst/>
                <a:gdLst>
                  <a:gd name="T0" fmla="*/ 72 w 72"/>
                  <a:gd name="T1" fmla="*/ 0 h 72"/>
                  <a:gd name="T2" fmla="*/ 0 w 72"/>
                  <a:gd name="T3" fmla="*/ 20 h 72"/>
                  <a:gd name="T4" fmla="*/ 52 w 72"/>
                  <a:gd name="T5" fmla="*/ 72 h 72"/>
                  <a:gd name="T6" fmla="*/ 72 w 72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72">
                    <a:moveTo>
                      <a:pt x="72" y="0"/>
                    </a:moveTo>
                    <a:lnTo>
                      <a:pt x="0" y="20"/>
                    </a:lnTo>
                    <a:lnTo>
                      <a:pt x="52" y="7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3" name="Freeform 23"/>
              <p:cNvSpPr/>
              <p:nvPr/>
            </p:nvSpPr>
            <p:spPr bwMode="auto">
              <a:xfrm>
                <a:off x="7507" y="1032"/>
                <a:ext cx="72" cy="72"/>
              </a:xfrm>
              <a:custGeom>
                <a:avLst/>
                <a:gdLst>
                  <a:gd name="T0" fmla="*/ 72 w 72"/>
                  <a:gd name="T1" fmla="*/ 0 h 72"/>
                  <a:gd name="T2" fmla="*/ 0 w 72"/>
                  <a:gd name="T3" fmla="*/ 20 h 72"/>
                  <a:gd name="T4" fmla="*/ 52 w 72"/>
                  <a:gd name="T5" fmla="*/ 72 h 72"/>
                  <a:gd name="T6" fmla="*/ 72 w 72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72">
                    <a:moveTo>
                      <a:pt x="72" y="0"/>
                    </a:moveTo>
                    <a:lnTo>
                      <a:pt x="0" y="20"/>
                    </a:lnTo>
                    <a:lnTo>
                      <a:pt x="52" y="7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4" name="Freeform 24"/>
              <p:cNvSpPr/>
              <p:nvPr/>
            </p:nvSpPr>
            <p:spPr bwMode="auto">
              <a:xfrm>
                <a:off x="7450" y="1088"/>
                <a:ext cx="73" cy="72"/>
              </a:xfrm>
              <a:custGeom>
                <a:avLst/>
                <a:gdLst>
                  <a:gd name="T0" fmla="*/ 73 w 73"/>
                  <a:gd name="T1" fmla="*/ 0 h 72"/>
                  <a:gd name="T2" fmla="*/ 0 w 73"/>
                  <a:gd name="T3" fmla="*/ 20 h 72"/>
                  <a:gd name="T4" fmla="*/ 53 w 73"/>
                  <a:gd name="T5" fmla="*/ 72 h 72"/>
                  <a:gd name="T6" fmla="*/ 73 w 73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72">
                    <a:moveTo>
                      <a:pt x="73" y="0"/>
                    </a:moveTo>
                    <a:lnTo>
                      <a:pt x="0" y="20"/>
                    </a:lnTo>
                    <a:lnTo>
                      <a:pt x="53" y="72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5" name="Freeform 25"/>
              <p:cNvSpPr/>
              <p:nvPr/>
            </p:nvSpPr>
            <p:spPr bwMode="auto">
              <a:xfrm>
                <a:off x="7394" y="1144"/>
                <a:ext cx="73" cy="72"/>
              </a:xfrm>
              <a:custGeom>
                <a:avLst/>
                <a:gdLst>
                  <a:gd name="T0" fmla="*/ 73 w 73"/>
                  <a:gd name="T1" fmla="*/ 0 h 72"/>
                  <a:gd name="T2" fmla="*/ 0 w 73"/>
                  <a:gd name="T3" fmla="*/ 20 h 72"/>
                  <a:gd name="T4" fmla="*/ 52 w 73"/>
                  <a:gd name="T5" fmla="*/ 72 h 72"/>
                  <a:gd name="T6" fmla="*/ 73 w 73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72">
                    <a:moveTo>
                      <a:pt x="73" y="0"/>
                    </a:moveTo>
                    <a:lnTo>
                      <a:pt x="0" y="20"/>
                    </a:lnTo>
                    <a:lnTo>
                      <a:pt x="52" y="72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6" name="Freeform 26"/>
              <p:cNvSpPr/>
              <p:nvPr/>
            </p:nvSpPr>
            <p:spPr bwMode="auto">
              <a:xfrm>
                <a:off x="7338" y="1200"/>
                <a:ext cx="72" cy="72"/>
              </a:xfrm>
              <a:custGeom>
                <a:avLst/>
                <a:gdLst>
                  <a:gd name="T0" fmla="*/ 72 w 72"/>
                  <a:gd name="T1" fmla="*/ 0 h 72"/>
                  <a:gd name="T2" fmla="*/ 0 w 72"/>
                  <a:gd name="T3" fmla="*/ 20 h 72"/>
                  <a:gd name="T4" fmla="*/ 52 w 72"/>
                  <a:gd name="T5" fmla="*/ 72 h 72"/>
                  <a:gd name="T6" fmla="*/ 72 w 72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72">
                    <a:moveTo>
                      <a:pt x="72" y="0"/>
                    </a:moveTo>
                    <a:lnTo>
                      <a:pt x="0" y="20"/>
                    </a:lnTo>
                    <a:lnTo>
                      <a:pt x="52" y="7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7" name="Freeform 27"/>
              <p:cNvSpPr/>
              <p:nvPr/>
            </p:nvSpPr>
            <p:spPr bwMode="auto">
              <a:xfrm>
                <a:off x="7282" y="1256"/>
                <a:ext cx="72" cy="72"/>
              </a:xfrm>
              <a:custGeom>
                <a:avLst/>
                <a:gdLst>
                  <a:gd name="T0" fmla="*/ 72 w 72"/>
                  <a:gd name="T1" fmla="*/ 0 h 72"/>
                  <a:gd name="T2" fmla="*/ 0 w 72"/>
                  <a:gd name="T3" fmla="*/ 18 h 72"/>
                  <a:gd name="T4" fmla="*/ 52 w 72"/>
                  <a:gd name="T5" fmla="*/ 72 h 72"/>
                  <a:gd name="T6" fmla="*/ 72 w 72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72">
                    <a:moveTo>
                      <a:pt x="72" y="0"/>
                    </a:moveTo>
                    <a:lnTo>
                      <a:pt x="0" y="18"/>
                    </a:lnTo>
                    <a:lnTo>
                      <a:pt x="52" y="7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14" name="Group 30"/>
            <p:cNvGrpSpPr>
              <a:grpSpLocks noChangeAspect="1"/>
            </p:cNvGrpSpPr>
            <p:nvPr/>
          </p:nvGrpSpPr>
          <p:grpSpPr bwMode="auto">
            <a:xfrm flipH="1" flipV="1">
              <a:off x="6509766" y="-141279"/>
              <a:ext cx="8168953" cy="7140557"/>
              <a:chOff x="2990" y="1438"/>
              <a:chExt cx="3789" cy="3312"/>
            </a:xfrm>
          </p:grpSpPr>
          <p:sp>
            <p:nvSpPr>
              <p:cNvPr id="1815" name="Freeform 31"/>
              <p:cNvSpPr/>
              <p:nvPr/>
            </p:nvSpPr>
            <p:spPr bwMode="auto">
              <a:xfrm>
                <a:off x="3806" y="2695"/>
                <a:ext cx="1197" cy="1362"/>
              </a:xfrm>
              <a:custGeom>
                <a:avLst/>
                <a:gdLst>
                  <a:gd name="T0" fmla="*/ 930 w 956"/>
                  <a:gd name="T1" fmla="*/ 121 h 1089"/>
                  <a:gd name="T2" fmla="*/ 835 w 956"/>
                  <a:gd name="T3" fmla="*/ 26 h 1089"/>
                  <a:gd name="T4" fmla="*/ 714 w 956"/>
                  <a:gd name="T5" fmla="*/ 147 h 1089"/>
                  <a:gd name="T6" fmla="*/ 383 w 956"/>
                  <a:gd name="T7" fmla="*/ 477 h 1089"/>
                  <a:gd name="T8" fmla="*/ 263 w 956"/>
                  <a:gd name="T9" fmla="*/ 598 h 1089"/>
                  <a:gd name="T10" fmla="*/ 225 w 956"/>
                  <a:gd name="T11" fmla="*/ 560 h 1089"/>
                  <a:gd name="T12" fmla="*/ 526 w 956"/>
                  <a:gd name="T13" fmla="*/ 259 h 1089"/>
                  <a:gd name="T14" fmla="*/ 431 w 956"/>
                  <a:gd name="T15" fmla="*/ 164 h 1089"/>
                  <a:gd name="T16" fmla="*/ 282 w 956"/>
                  <a:gd name="T17" fmla="*/ 341 h 1089"/>
                  <a:gd name="T18" fmla="*/ 460 w 956"/>
                  <a:gd name="T19" fmla="*/ 192 h 1089"/>
                  <a:gd name="T20" fmla="*/ 498 w 956"/>
                  <a:gd name="T21" fmla="*/ 230 h 1089"/>
                  <a:gd name="T22" fmla="*/ 196 w 956"/>
                  <a:gd name="T23" fmla="*/ 532 h 1089"/>
                  <a:gd name="T24" fmla="*/ 196 w 956"/>
                  <a:gd name="T25" fmla="*/ 627 h 1089"/>
                  <a:gd name="T26" fmla="*/ 291 w 956"/>
                  <a:gd name="T27" fmla="*/ 627 h 1089"/>
                  <a:gd name="T28" fmla="*/ 863 w 956"/>
                  <a:gd name="T29" fmla="*/ 55 h 1089"/>
                  <a:gd name="T30" fmla="*/ 901 w 956"/>
                  <a:gd name="T31" fmla="*/ 93 h 1089"/>
                  <a:gd name="T32" fmla="*/ 657 w 956"/>
                  <a:gd name="T33" fmla="*/ 337 h 1089"/>
                  <a:gd name="T34" fmla="*/ 450 w 956"/>
                  <a:gd name="T35" fmla="*/ 544 h 1089"/>
                  <a:gd name="T36" fmla="*/ 19 w 956"/>
                  <a:gd name="T37" fmla="*/ 974 h 1089"/>
                  <a:gd name="T38" fmla="*/ 19 w 956"/>
                  <a:gd name="T39" fmla="*/ 1070 h 1089"/>
                  <a:gd name="T40" fmla="*/ 115 w 956"/>
                  <a:gd name="T41" fmla="*/ 1070 h 1089"/>
                  <a:gd name="T42" fmla="*/ 510 w 956"/>
                  <a:gd name="T43" fmla="*/ 674 h 1089"/>
                  <a:gd name="T44" fmla="*/ 752 w 956"/>
                  <a:gd name="T45" fmla="*/ 432 h 1089"/>
                  <a:gd name="T46" fmla="*/ 787 w 956"/>
                  <a:gd name="T47" fmla="*/ 397 h 1089"/>
                  <a:gd name="T48" fmla="*/ 825 w 956"/>
                  <a:gd name="T49" fmla="*/ 435 h 1089"/>
                  <a:gd name="T50" fmla="*/ 548 w 956"/>
                  <a:gd name="T51" fmla="*/ 712 h 1089"/>
                  <a:gd name="T52" fmla="*/ 462 w 956"/>
                  <a:gd name="T53" fmla="*/ 893 h 1089"/>
                  <a:gd name="T54" fmla="*/ 557 w 956"/>
                  <a:gd name="T55" fmla="*/ 893 h 1089"/>
                  <a:gd name="T56" fmla="*/ 664 w 956"/>
                  <a:gd name="T57" fmla="*/ 758 h 1089"/>
                  <a:gd name="T58" fmla="*/ 529 w 956"/>
                  <a:gd name="T59" fmla="*/ 864 h 1089"/>
                  <a:gd name="T60" fmla="*/ 491 w 956"/>
                  <a:gd name="T61" fmla="*/ 864 h 1089"/>
                  <a:gd name="T62" fmla="*/ 716 w 956"/>
                  <a:gd name="T63" fmla="*/ 601 h 1089"/>
                  <a:gd name="T64" fmla="*/ 854 w 956"/>
                  <a:gd name="T65" fmla="*/ 463 h 1089"/>
                  <a:gd name="T66" fmla="*/ 759 w 956"/>
                  <a:gd name="T67" fmla="*/ 368 h 1089"/>
                  <a:gd name="T68" fmla="*/ 86 w 956"/>
                  <a:gd name="T69" fmla="*/ 1041 h 1089"/>
                  <a:gd name="T70" fmla="*/ 40 w 956"/>
                  <a:gd name="T71" fmla="*/ 1022 h 1089"/>
                  <a:gd name="T72" fmla="*/ 564 w 956"/>
                  <a:gd name="T73" fmla="*/ 487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56" h="1089">
                    <a:moveTo>
                      <a:pt x="564" y="487"/>
                    </a:moveTo>
                    <a:cubicBezTo>
                      <a:pt x="930" y="121"/>
                      <a:pt x="930" y="121"/>
                      <a:pt x="930" y="121"/>
                    </a:cubicBezTo>
                    <a:cubicBezTo>
                      <a:pt x="956" y="95"/>
                      <a:pt x="956" y="52"/>
                      <a:pt x="930" y="26"/>
                    </a:cubicBezTo>
                    <a:cubicBezTo>
                      <a:pt x="903" y="0"/>
                      <a:pt x="861" y="0"/>
                      <a:pt x="835" y="26"/>
                    </a:cubicBezTo>
                    <a:cubicBezTo>
                      <a:pt x="714" y="147"/>
                      <a:pt x="714" y="147"/>
                      <a:pt x="714" y="147"/>
                    </a:cubicBezTo>
                    <a:cubicBezTo>
                      <a:pt x="714" y="147"/>
                      <a:pt x="714" y="147"/>
                      <a:pt x="714" y="147"/>
                    </a:cubicBezTo>
                    <a:cubicBezTo>
                      <a:pt x="518" y="342"/>
                      <a:pt x="518" y="342"/>
                      <a:pt x="518" y="342"/>
                    </a:cubicBezTo>
                    <a:cubicBezTo>
                      <a:pt x="383" y="477"/>
                      <a:pt x="383" y="477"/>
                      <a:pt x="383" y="477"/>
                    </a:cubicBezTo>
                    <a:cubicBezTo>
                      <a:pt x="383" y="477"/>
                      <a:pt x="383" y="477"/>
                      <a:pt x="383" y="477"/>
                    </a:cubicBezTo>
                    <a:cubicBezTo>
                      <a:pt x="263" y="598"/>
                      <a:pt x="263" y="598"/>
                      <a:pt x="263" y="598"/>
                    </a:cubicBezTo>
                    <a:cubicBezTo>
                      <a:pt x="252" y="609"/>
                      <a:pt x="235" y="609"/>
                      <a:pt x="225" y="598"/>
                    </a:cubicBezTo>
                    <a:cubicBezTo>
                      <a:pt x="214" y="588"/>
                      <a:pt x="214" y="571"/>
                      <a:pt x="225" y="560"/>
                    </a:cubicBezTo>
                    <a:cubicBezTo>
                      <a:pt x="382" y="403"/>
                      <a:pt x="382" y="403"/>
                      <a:pt x="382" y="403"/>
                    </a:cubicBezTo>
                    <a:cubicBezTo>
                      <a:pt x="526" y="259"/>
                      <a:pt x="526" y="259"/>
                      <a:pt x="526" y="259"/>
                    </a:cubicBezTo>
                    <a:cubicBezTo>
                      <a:pt x="552" y="232"/>
                      <a:pt x="552" y="190"/>
                      <a:pt x="526" y="164"/>
                    </a:cubicBezTo>
                    <a:cubicBezTo>
                      <a:pt x="500" y="137"/>
                      <a:pt x="457" y="137"/>
                      <a:pt x="431" y="164"/>
                    </a:cubicBezTo>
                    <a:cubicBezTo>
                      <a:pt x="282" y="312"/>
                      <a:pt x="282" y="312"/>
                      <a:pt x="282" y="312"/>
                    </a:cubicBezTo>
                    <a:cubicBezTo>
                      <a:pt x="274" y="320"/>
                      <a:pt x="274" y="333"/>
                      <a:pt x="282" y="341"/>
                    </a:cubicBezTo>
                    <a:cubicBezTo>
                      <a:pt x="290" y="349"/>
                      <a:pt x="303" y="349"/>
                      <a:pt x="311" y="341"/>
                    </a:cubicBezTo>
                    <a:cubicBezTo>
                      <a:pt x="460" y="192"/>
                      <a:pt x="460" y="192"/>
                      <a:pt x="460" y="192"/>
                    </a:cubicBezTo>
                    <a:cubicBezTo>
                      <a:pt x="470" y="182"/>
                      <a:pt x="487" y="182"/>
                      <a:pt x="498" y="192"/>
                    </a:cubicBezTo>
                    <a:cubicBezTo>
                      <a:pt x="508" y="203"/>
                      <a:pt x="508" y="220"/>
                      <a:pt x="498" y="230"/>
                    </a:cubicBezTo>
                    <a:cubicBezTo>
                      <a:pt x="353" y="375"/>
                      <a:pt x="353" y="375"/>
                      <a:pt x="353" y="375"/>
                    </a:cubicBezTo>
                    <a:cubicBezTo>
                      <a:pt x="196" y="532"/>
                      <a:pt x="196" y="532"/>
                      <a:pt x="196" y="532"/>
                    </a:cubicBezTo>
                    <a:cubicBezTo>
                      <a:pt x="183" y="544"/>
                      <a:pt x="176" y="561"/>
                      <a:pt x="176" y="579"/>
                    </a:cubicBezTo>
                    <a:cubicBezTo>
                      <a:pt x="176" y="597"/>
                      <a:pt x="183" y="614"/>
                      <a:pt x="196" y="627"/>
                    </a:cubicBezTo>
                    <a:cubicBezTo>
                      <a:pt x="209" y="640"/>
                      <a:pt x="226" y="646"/>
                      <a:pt x="244" y="646"/>
                    </a:cubicBezTo>
                    <a:cubicBezTo>
                      <a:pt x="261" y="646"/>
                      <a:pt x="278" y="640"/>
                      <a:pt x="291" y="627"/>
                    </a:cubicBezTo>
                    <a:cubicBezTo>
                      <a:pt x="482" y="436"/>
                      <a:pt x="482" y="436"/>
                      <a:pt x="482" y="436"/>
                    </a:cubicBezTo>
                    <a:cubicBezTo>
                      <a:pt x="863" y="55"/>
                      <a:pt x="863" y="55"/>
                      <a:pt x="863" y="55"/>
                    </a:cubicBezTo>
                    <a:cubicBezTo>
                      <a:pt x="874" y="44"/>
                      <a:pt x="891" y="44"/>
                      <a:pt x="901" y="55"/>
                    </a:cubicBezTo>
                    <a:cubicBezTo>
                      <a:pt x="912" y="65"/>
                      <a:pt x="912" y="82"/>
                      <a:pt x="901" y="93"/>
                    </a:cubicBezTo>
                    <a:cubicBezTo>
                      <a:pt x="657" y="337"/>
                      <a:pt x="657" y="337"/>
                      <a:pt x="657" y="337"/>
                    </a:cubicBezTo>
                    <a:cubicBezTo>
                      <a:pt x="657" y="337"/>
                      <a:pt x="657" y="337"/>
                      <a:pt x="657" y="337"/>
                    </a:cubicBezTo>
                    <a:cubicBezTo>
                      <a:pt x="571" y="422"/>
                      <a:pt x="571" y="422"/>
                      <a:pt x="571" y="422"/>
                    </a:cubicBezTo>
                    <a:cubicBezTo>
                      <a:pt x="450" y="544"/>
                      <a:pt x="450" y="544"/>
                      <a:pt x="450" y="544"/>
                    </a:cubicBezTo>
                    <a:cubicBezTo>
                      <a:pt x="450" y="544"/>
                      <a:pt x="450" y="544"/>
                      <a:pt x="450" y="544"/>
                    </a:cubicBezTo>
                    <a:cubicBezTo>
                      <a:pt x="19" y="974"/>
                      <a:pt x="19" y="974"/>
                      <a:pt x="19" y="974"/>
                    </a:cubicBezTo>
                    <a:cubicBezTo>
                      <a:pt x="7" y="987"/>
                      <a:pt x="0" y="1004"/>
                      <a:pt x="0" y="1022"/>
                    </a:cubicBezTo>
                    <a:cubicBezTo>
                      <a:pt x="0" y="1040"/>
                      <a:pt x="7" y="1057"/>
                      <a:pt x="19" y="1070"/>
                    </a:cubicBezTo>
                    <a:cubicBezTo>
                      <a:pt x="33" y="1083"/>
                      <a:pt x="50" y="1089"/>
                      <a:pt x="67" y="1089"/>
                    </a:cubicBezTo>
                    <a:cubicBezTo>
                      <a:pt x="84" y="1089"/>
                      <a:pt x="101" y="1083"/>
                      <a:pt x="115" y="1070"/>
                    </a:cubicBezTo>
                    <a:cubicBezTo>
                      <a:pt x="510" y="674"/>
                      <a:pt x="510" y="674"/>
                      <a:pt x="510" y="674"/>
                    </a:cubicBezTo>
                    <a:cubicBezTo>
                      <a:pt x="510" y="674"/>
                      <a:pt x="510" y="674"/>
                      <a:pt x="510" y="674"/>
                    </a:cubicBezTo>
                    <a:cubicBezTo>
                      <a:pt x="667" y="517"/>
                      <a:pt x="667" y="517"/>
                      <a:pt x="667" y="517"/>
                    </a:cubicBezTo>
                    <a:cubicBezTo>
                      <a:pt x="752" y="432"/>
                      <a:pt x="752" y="432"/>
                      <a:pt x="752" y="432"/>
                    </a:cubicBezTo>
                    <a:cubicBezTo>
                      <a:pt x="752" y="432"/>
                      <a:pt x="752" y="432"/>
                      <a:pt x="752" y="432"/>
                    </a:cubicBezTo>
                    <a:cubicBezTo>
                      <a:pt x="787" y="397"/>
                      <a:pt x="787" y="397"/>
                      <a:pt x="787" y="397"/>
                    </a:cubicBezTo>
                    <a:cubicBezTo>
                      <a:pt x="798" y="386"/>
                      <a:pt x="815" y="386"/>
                      <a:pt x="825" y="397"/>
                    </a:cubicBezTo>
                    <a:cubicBezTo>
                      <a:pt x="836" y="407"/>
                      <a:pt x="836" y="424"/>
                      <a:pt x="825" y="435"/>
                    </a:cubicBezTo>
                    <a:cubicBezTo>
                      <a:pt x="548" y="712"/>
                      <a:pt x="548" y="712"/>
                      <a:pt x="548" y="712"/>
                    </a:cubicBezTo>
                    <a:cubicBezTo>
                      <a:pt x="548" y="712"/>
                      <a:pt x="548" y="712"/>
                      <a:pt x="548" y="712"/>
                    </a:cubicBezTo>
                    <a:cubicBezTo>
                      <a:pt x="462" y="798"/>
                      <a:pt x="462" y="798"/>
                      <a:pt x="462" y="798"/>
                    </a:cubicBezTo>
                    <a:cubicBezTo>
                      <a:pt x="436" y="824"/>
                      <a:pt x="436" y="867"/>
                      <a:pt x="462" y="893"/>
                    </a:cubicBezTo>
                    <a:cubicBezTo>
                      <a:pt x="475" y="906"/>
                      <a:pt x="492" y="913"/>
                      <a:pt x="510" y="913"/>
                    </a:cubicBezTo>
                    <a:cubicBezTo>
                      <a:pt x="528" y="913"/>
                      <a:pt x="545" y="906"/>
                      <a:pt x="557" y="893"/>
                    </a:cubicBezTo>
                    <a:cubicBezTo>
                      <a:pt x="664" y="787"/>
                      <a:pt x="664" y="787"/>
                      <a:pt x="664" y="787"/>
                    </a:cubicBezTo>
                    <a:cubicBezTo>
                      <a:pt x="672" y="779"/>
                      <a:pt x="672" y="766"/>
                      <a:pt x="664" y="758"/>
                    </a:cubicBezTo>
                    <a:cubicBezTo>
                      <a:pt x="656" y="750"/>
                      <a:pt x="643" y="750"/>
                      <a:pt x="635" y="758"/>
                    </a:cubicBezTo>
                    <a:cubicBezTo>
                      <a:pt x="529" y="864"/>
                      <a:pt x="529" y="864"/>
                      <a:pt x="529" y="864"/>
                    </a:cubicBezTo>
                    <a:cubicBezTo>
                      <a:pt x="524" y="869"/>
                      <a:pt x="517" y="872"/>
                      <a:pt x="510" y="872"/>
                    </a:cubicBezTo>
                    <a:cubicBezTo>
                      <a:pt x="503" y="872"/>
                      <a:pt x="496" y="869"/>
                      <a:pt x="491" y="864"/>
                    </a:cubicBezTo>
                    <a:cubicBezTo>
                      <a:pt x="480" y="854"/>
                      <a:pt x="480" y="837"/>
                      <a:pt x="491" y="826"/>
                    </a:cubicBezTo>
                    <a:cubicBezTo>
                      <a:pt x="716" y="601"/>
                      <a:pt x="716" y="601"/>
                      <a:pt x="716" y="601"/>
                    </a:cubicBezTo>
                    <a:cubicBezTo>
                      <a:pt x="716" y="601"/>
                      <a:pt x="716" y="601"/>
                      <a:pt x="716" y="601"/>
                    </a:cubicBezTo>
                    <a:cubicBezTo>
                      <a:pt x="854" y="463"/>
                      <a:pt x="854" y="463"/>
                      <a:pt x="854" y="463"/>
                    </a:cubicBezTo>
                    <a:cubicBezTo>
                      <a:pt x="880" y="437"/>
                      <a:pt x="880" y="394"/>
                      <a:pt x="854" y="368"/>
                    </a:cubicBezTo>
                    <a:cubicBezTo>
                      <a:pt x="828" y="342"/>
                      <a:pt x="785" y="342"/>
                      <a:pt x="759" y="368"/>
                    </a:cubicBezTo>
                    <a:cubicBezTo>
                      <a:pt x="620" y="507"/>
                      <a:pt x="620" y="507"/>
                      <a:pt x="620" y="507"/>
                    </a:cubicBezTo>
                    <a:cubicBezTo>
                      <a:pt x="86" y="1041"/>
                      <a:pt x="86" y="1041"/>
                      <a:pt x="86" y="1041"/>
                    </a:cubicBezTo>
                    <a:cubicBezTo>
                      <a:pt x="76" y="1051"/>
                      <a:pt x="59" y="1051"/>
                      <a:pt x="48" y="1041"/>
                    </a:cubicBezTo>
                    <a:cubicBezTo>
                      <a:pt x="43" y="1036"/>
                      <a:pt x="40" y="1029"/>
                      <a:pt x="40" y="1022"/>
                    </a:cubicBezTo>
                    <a:cubicBezTo>
                      <a:pt x="40" y="1015"/>
                      <a:pt x="43" y="1008"/>
                      <a:pt x="48" y="1003"/>
                    </a:cubicBezTo>
                    <a:cubicBezTo>
                      <a:pt x="564" y="487"/>
                      <a:pt x="564" y="487"/>
                      <a:pt x="564" y="487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6" name="Freeform 32"/>
              <p:cNvSpPr>
                <a:spLocks noEditPoints="1"/>
              </p:cNvSpPr>
              <p:nvPr/>
            </p:nvSpPr>
            <p:spPr bwMode="auto">
              <a:xfrm>
                <a:off x="2990" y="3780"/>
                <a:ext cx="742" cy="742"/>
              </a:xfrm>
              <a:custGeom>
                <a:avLst/>
                <a:gdLst>
                  <a:gd name="T0" fmla="*/ 67 w 592"/>
                  <a:gd name="T1" fmla="*/ 593 h 593"/>
                  <a:gd name="T2" fmla="*/ 19 w 592"/>
                  <a:gd name="T3" fmla="*/ 573 h 593"/>
                  <a:gd name="T4" fmla="*/ 0 w 592"/>
                  <a:gd name="T5" fmla="*/ 525 h 593"/>
                  <a:gd name="T6" fmla="*/ 19 w 592"/>
                  <a:gd name="T7" fmla="*/ 478 h 593"/>
                  <a:gd name="T8" fmla="*/ 470 w 592"/>
                  <a:gd name="T9" fmla="*/ 27 h 593"/>
                  <a:gd name="T10" fmla="*/ 566 w 592"/>
                  <a:gd name="T11" fmla="*/ 27 h 593"/>
                  <a:gd name="T12" fmla="*/ 566 w 592"/>
                  <a:gd name="T13" fmla="*/ 122 h 593"/>
                  <a:gd name="T14" fmla="*/ 115 w 592"/>
                  <a:gd name="T15" fmla="*/ 573 h 593"/>
                  <a:gd name="T16" fmla="*/ 67 w 592"/>
                  <a:gd name="T17" fmla="*/ 593 h 593"/>
                  <a:gd name="T18" fmla="*/ 518 w 592"/>
                  <a:gd name="T19" fmla="*/ 47 h 593"/>
                  <a:gd name="T20" fmla="*/ 499 w 592"/>
                  <a:gd name="T21" fmla="*/ 55 h 593"/>
                  <a:gd name="T22" fmla="*/ 48 w 592"/>
                  <a:gd name="T23" fmla="*/ 506 h 593"/>
                  <a:gd name="T24" fmla="*/ 40 w 592"/>
                  <a:gd name="T25" fmla="*/ 525 h 593"/>
                  <a:gd name="T26" fmla="*/ 48 w 592"/>
                  <a:gd name="T27" fmla="*/ 544 h 593"/>
                  <a:gd name="T28" fmla="*/ 67 w 592"/>
                  <a:gd name="T29" fmla="*/ 552 h 593"/>
                  <a:gd name="T30" fmla="*/ 86 w 592"/>
                  <a:gd name="T31" fmla="*/ 544 h 593"/>
                  <a:gd name="T32" fmla="*/ 537 w 592"/>
                  <a:gd name="T33" fmla="*/ 93 h 593"/>
                  <a:gd name="T34" fmla="*/ 537 w 592"/>
                  <a:gd name="T35" fmla="*/ 55 h 593"/>
                  <a:gd name="T36" fmla="*/ 518 w 592"/>
                  <a:gd name="T37" fmla="*/ 47 h 593"/>
                  <a:gd name="T38" fmla="*/ 551 w 592"/>
                  <a:gd name="T39" fmla="*/ 108 h 593"/>
                  <a:gd name="T40" fmla="*/ 551 w 592"/>
                  <a:gd name="T41" fmla="*/ 10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3">
                    <a:moveTo>
                      <a:pt x="67" y="593"/>
                    </a:moveTo>
                    <a:cubicBezTo>
                      <a:pt x="49" y="593"/>
                      <a:pt x="32" y="586"/>
                      <a:pt x="19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1"/>
                      <a:pt x="19" y="478"/>
                    </a:cubicBezTo>
                    <a:cubicBezTo>
                      <a:pt x="470" y="27"/>
                      <a:pt x="470" y="27"/>
                      <a:pt x="470" y="27"/>
                    </a:cubicBezTo>
                    <a:cubicBezTo>
                      <a:pt x="497" y="0"/>
                      <a:pt x="539" y="0"/>
                      <a:pt x="566" y="27"/>
                    </a:cubicBezTo>
                    <a:cubicBezTo>
                      <a:pt x="592" y="53"/>
                      <a:pt x="592" y="96"/>
                      <a:pt x="566" y="122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6"/>
                      <a:pt x="85" y="593"/>
                      <a:pt x="67" y="593"/>
                    </a:cubicBezTo>
                    <a:close/>
                    <a:moveTo>
                      <a:pt x="518" y="47"/>
                    </a:moveTo>
                    <a:cubicBezTo>
                      <a:pt x="511" y="47"/>
                      <a:pt x="504" y="50"/>
                      <a:pt x="499" y="55"/>
                    </a:cubicBezTo>
                    <a:cubicBezTo>
                      <a:pt x="48" y="506"/>
                      <a:pt x="48" y="506"/>
                      <a:pt x="48" y="506"/>
                    </a:cubicBezTo>
                    <a:cubicBezTo>
                      <a:pt x="43" y="511"/>
                      <a:pt x="40" y="518"/>
                      <a:pt x="40" y="525"/>
                    </a:cubicBezTo>
                    <a:cubicBezTo>
                      <a:pt x="40" y="533"/>
                      <a:pt x="43" y="539"/>
                      <a:pt x="48" y="544"/>
                    </a:cubicBezTo>
                    <a:cubicBezTo>
                      <a:pt x="53" y="549"/>
                      <a:pt x="60" y="552"/>
                      <a:pt x="67" y="552"/>
                    </a:cubicBezTo>
                    <a:cubicBezTo>
                      <a:pt x="74" y="552"/>
                      <a:pt x="81" y="549"/>
                      <a:pt x="86" y="544"/>
                    </a:cubicBezTo>
                    <a:cubicBezTo>
                      <a:pt x="537" y="93"/>
                      <a:pt x="537" y="93"/>
                      <a:pt x="537" y="93"/>
                    </a:cubicBezTo>
                    <a:cubicBezTo>
                      <a:pt x="548" y="83"/>
                      <a:pt x="548" y="66"/>
                      <a:pt x="537" y="55"/>
                    </a:cubicBezTo>
                    <a:cubicBezTo>
                      <a:pt x="532" y="50"/>
                      <a:pt x="525" y="47"/>
                      <a:pt x="518" y="47"/>
                    </a:cubicBezTo>
                    <a:close/>
                    <a:moveTo>
                      <a:pt x="551" y="108"/>
                    </a:moveTo>
                    <a:cubicBezTo>
                      <a:pt x="551" y="108"/>
                      <a:pt x="551" y="108"/>
                      <a:pt x="551" y="10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7" name="Freeform 33"/>
              <p:cNvSpPr>
                <a:spLocks noEditPoints="1"/>
              </p:cNvSpPr>
              <p:nvPr/>
            </p:nvSpPr>
            <p:spPr bwMode="auto">
              <a:xfrm>
                <a:off x="6037" y="1438"/>
                <a:ext cx="742" cy="741"/>
              </a:xfrm>
              <a:custGeom>
                <a:avLst/>
                <a:gdLst>
                  <a:gd name="T0" fmla="*/ 67 w 592"/>
                  <a:gd name="T1" fmla="*/ 593 h 593"/>
                  <a:gd name="T2" fmla="*/ 20 w 592"/>
                  <a:gd name="T3" fmla="*/ 573 h 593"/>
                  <a:gd name="T4" fmla="*/ 0 w 592"/>
                  <a:gd name="T5" fmla="*/ 525 h 593"/>
                  <a:gd name="T6" fmla="*/ 20 w 592"/>
                  <a:gd name="T7" fmla="*/ 478 h 593"/>
                  <a:gd name="T8" fmla="*/ 471 w 592"/>
                  <a:gd name="T9" fmla="*/ 27 h 593"/>
                  <a:gd name="T10" fmla="*/ 566 w 592"/>
                  <a:gd name="T11" fmla="*/ 27 h 593"/>
                  <a:gd name="T12" fmla="*/ 566 w 592"/>
                  <a:gd name="T13" fmla="*/ 122 h 593"/>
                  <a:gd name="T14" fmla="*/ 115 w 592"/>
                  <a:gd name="T15" fmla="*/ 573 h 593"/>
                  <a:gd name="T16" fmla="*/ 67 w 592"/>
                  <a:gd name="T17" fmla="*/ 593 h 593"/>
                  <a:gd name="T18" fmla="*/ 519 w 592"/>
                  <a:gd name="T19" fmla="*/ 47 h 593"/>
                  <a:gd name="T20" fmla="*/ 500 w 592"/>
                  <a:gd name="T21" fmla="*/ 55 h 593"/>
                  <a:gd name="T22" fmla="*/ 49 w 592"/>
                  <a:gd name="T23" fmla="*/ 506 h 593"/>
                  <a:gd name="T24" fmla="*/ 41 w 592"/>
                  <a:gd name="T25" fmla="*/ 525 h 593"/>
                  <a:gd name="T26" fmla="*/ 49 w 592"/>
                  <a:gd name="T27" fmla="*/ 544 h 593"/>
                  <a:gd name="T28" fmla="*/ 67 w 592"/>
                  <a:gd name="T29" fmla="*/ 552 h 593"/>
                  <a:gd name="T30" fmla="*/ 86 w 592"/>
                  <a:gd name="T31" fmla="*/ 544 h 593"/>
                  <a:gd name="T32" fmla="*/ 538 w 592"/>
                  <a:gd name="T33" fmla="*/ 93 h 593"/>
                  <a:gd name="T34" fmla="*/ 538 w 592"/>
                  <a:gd name="T35" fmla="*/ 55 h 593"/>
                  <a:gd name="T36" fmla="*/ 519 w 592"/>
                  <a:gd name="T37" fmla="*/ 47 h 593"/>
                  <a:gd name="T38" fmla="*/ 552 w 592"/>
                  <a:gd name="T39" fmla="*/ 108 h 593"/>
                  <a:gd name="T40" fmla="*/ 552 w 592"/>
                  <a:gd name="T41" fmla="*/ 108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2" h="593">
                    <a:moveTo>
                      <a:pt x="67" y="593"/>
                    </a:moveTo>
                    <a:cubicBezTo>
                      <a:pt x="49" y="593"/>
                      <a:pt x="33" y="586"/>
                      <a:pt x="20" y="573"/>
                    </a:cubicBezTo>
                    <a:cubicBezTo>
                      <a:pt x="7" y="560"/>
                      <a:pt x="0" y="543"/>
                      <a:pt x="0" y="525"/>
                    </a:cubicBezTo>
                    <a:cubicBezTo>
                      <a:pt x="0" y="507"/>
                      <a:pt x="7" y="490"/>
                      <a:pt x="20" y="478"/>
                    </a:cubicBezTo>
                    <a:cubicBezTo>
                      <a:pt x="471" y="27"/>
                      <a:pt x="471" y="27"/>
                      <a:pt x="471" y="27"/>
                    </a:cubicBezTo>
                    <a:cubicBezTo>
                      <a:pt x="497" y="0"/>
                      <a:pt x="540" y="0"/>
                      <a:pt x="566" y="27"/>
                    </a:cubicBezTo>
                    <a:cubicBezTo>
                      <a:pt x="592" y="53"/>
                      <a:pt x="592" y="96"/>
                      <a:pt x="566" y="122"/>
                    </a:cubicBezTo>
                    <a:cubicBezTo>
                      <a:pt x="115" y="573"/>
                      <a:pt x="115" y="573"/>
                      <a:pt x="115" y="573"/>
                    </a:cubicBezTo>
                    <a:cubicBezTo>
                      <a:pt x="102" y="586"/>
                      <a:pt x="85" y="593"/>
                      <a:pt x="67" y="593"/>
                    </a:cubicBezTo>
                    <a:close/>
                    <a:moveTo>
                      <a:pt x="519" y="47"/>
                    </a:moveTo>
                    <a:cubicBezTo>
                      <a:pt x="512" y="47"/>
                      <a:pt x="505" y="50"/>
                      <a:pt x="500" y="55"/>
                    </a:cubicBezTo>
                    <a:cubicBezTo>
                      <a:pt x="49" y="506"/>
                      <a:pt x="49" y="506"/>
                      <a:pt x="49" y="506"/>
                    </a:cubicBezTo>
                    <a:cubicBezTo>
                      <a:pt x="43" y="511"/>
                      <a:pt x="41" y="518"/>
                      <a:pt x="41" y="525"/>
                    </a:cubicBezTo>
                    <a:cubicBezTo>
                      <a:pt x="41" y="533"/>
                      <a:pt x="43" y="539"/>
                      <a:pt x="49" y="544"/>
                    </a:cubicBezTo>
                    <a:cubicBezTo>
                      <a:pt x="54" y="549"/>
                      <a:pt x="60" y="552"/>
                      <a:pt x="67" y="552"/>
                    </a:cubicBezTo>
                    <a:cubicBezTo>
                      <a:pt x="75" y="552"/>
                      <a:pt x="81" y="549"/>
                      <a:pt x="86" y="544"/>
                    </a:cubicBezTo>
                    <a:cubicBezTo>
                      <a:pt x="538" y="93"/>
                      <a:pt x="538" y="93"/>
                      <a:pt x="538" y="93"/>
                    </a:cubicBezTo>
                    <a:cubicBezTo>
                      <a:pt x="548" y="83"/>
                      <a:pt x="548" y="66"/>
                      <a:pt x="538" y="55"/>
                    </a:cubicBezTo>
                    <a:cubicBezTo>
                      <a:pt x="532" y="50"/>
                      <a:pt x="525" y="47"/>
                      <a:pt x="519" y="47"/>
                    </a:cubicBezTo>
                    <a:close/>
                    <a:moveTo>
                      <a:pt x="552" y="108"/>
                    </a:moveTo>
                    <a:cubicBezTo>
                      <a:pt x="552" y="108"/>
                      <a:pt x="552" y="108"/>
                      <a:pt x="552" y="10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8" name="Freeform 34"/>
              <p:cNvSpPr/>
              <p:nvPr/>
            </p:nvSpPr>
            <p:spPr bwMode="auto">
              <a:xfrm>
                <a:off x="4914" y="2212"/>
                <a:ext cx="1100" cy="1133"/>
              </a:xfrm>
              <a:custGeom>
                <a:avLst/>
                <a:gdLst>
                  <a:gd name="T0" fmla="*/ 20 w 878"/>
                  <a:gd name="T1" fmla="*/ 719 h 906"/>
                  <a:gd name="T2" fmla="*/ 405 w 878"/>
                  <a:gd name="T3" fmla="*/ 429 h 906"/>
                  <a:gd name="T4" fmla="*/ 813 w 878"/>
                  <a:gd name="T5" fmla="*/ 59 h 906"/>
                  <a:gd name="T6" fmla="*/ 569 w 878"/>
                  <a:gd name="T7" fmla="*/ 340 h 906"/>
                  <a:gd name="T8" fmla="*/ 118 w 878"/>
                  <a:gd name="T9" fmla="*/ 792 h 906"/>
                  <a:gd name="T10" fmla="*/ 166 w 878"/>
                  <a:gd name="T11" fmla="*/ 906 h 906"/>
                  <a:gd name="T12" fmla="*/ 763 w 878"/>
                  <a:gd name="T13" fmla="*/ 337 h 906"/>
                  <a:gd name="T14" fmla="*/ 785 w 878"/>
                  <a:gd name="T15" fmla="*/ 315 h 906"/>
                  <a:gd name="T16" fmla="*/ 823 w 878"/>
                  <a:gd name="T17" fmla="*/ 315 h 906"/>
                  <a:gd name="T18" fmla="*/ 471 w 878"/>
                  <a:gd name="T19" fmla="*/ 705 h 906"/>
                  <a:gd name="T20" fmla="*/ 443 w 878"/>
                  <a:gd name="T21" fmla="*/ 733 h 906"/>
                  <a:gd name="T22" fmla="*/ 443 w 878"/>
                  <a:gd name="T23" fmla="*/ 828 h 906"/>
                  <a:gd name="T24" fmla="*/ 538 w 878"/>
                  <a:gd name="T25" fmla="*/ 828 h 906"/>
                  <a:gd name="T26" fmla="*/ 709 w 878"/>
                  <a:gd name="T27" fmla="*/ 628 h 906"/>
                  <a:gd name="T28" fmla="*/ 509 w 878"/>
                  <a:gd name="T29" fmla="*/ 800 h 906"/>
                  <a:gd name="T30" fmla="*/ 471 w 878"/>
                  <a:gd name="T31" fmla="*/ 762 h 906"/>
                  <a:gd name="T32" fmla="*/ 852 w 878"/>
                  <a:gd name="T33" fmla="*/ 381 h 906"/>
                  <a:gd name="T34" fmla="*/ 804 w 878"/>
                  <a:gd name="T35" fmla="*/ 266 h 906"/>
                  <a:gd name="T36" fmla="*/ 305 w 878"/>
                  <a:gd name="T37" fmla="*/ 737 h 906"/>
                  <a:gd name="T38" fmla="*/ 185 w 878"/>
                  <a:gd name="T39" fmla="*/ 858 h 906"/>
                  <a:gd name="T40" fmla="*/ 147 w 878"/>
                  <a:gd name="T41" fmla="*/ 858 h 906"/>
                  <a:gd name="T42" fmla="*/ 391 w 878"/>
                  <a:gd name="T43" fmla="*/ 576 h 906"/>
                  <a:gd name="T44" fmla="*/ 861 w 878"/>
                  <a:gd name="T45" fmla="*/ 78 h 906"/>
                  <a:gd name="T46" fmla="*/ 794 w 878"/>
                  <a:gd name="T47" fmla="*/ 10 h 906"/>
                  <a:gd name="T48" fmla="*/ 295 w 878"/>
                  <a:gd name="T49" fmla="*/ 481 h 906"/>
                  <a:gd name="T50" fmla="*/ 86 w 878"/>
                  <a:gd name="T51" fmla="*/ 690 h 906"/>
                  <a:gd name="T52" fmla="*/ 41 w 878"/>
                  <a:gd name="T53" fmla="*/ 671 h 906"/>
                  <a:gd name="T54" fmla="*/ 134 w 878"/>
                  <a:gd name="T55" fmla="*/ 566 h 906"/>
                  <a:gd name="T56" fmla="*/ 585 w 878"/>
                  <a:gd name="T57" fmla="*/ 115 h 906"/>
                  <a:gd name="T58" fmla="*/ 538 w 878"/>
                  <a:gd name="T59" fmla="*/ 0 h 906"/>
                  <a:gd name="T60" fmla="*/ 244 w 878"/>
                  <a:gd name="T61" fmla="*/ 266 h 906"/>
                  <a:gd name="T62" fmla="*/ 273 w 878"/>
                  <a:gd name="T63" fmla="*/ 295 h 906"/>
                  <a:gd name="T64" fmla="*/ 557 w 878"/>
                  <a:gd name="T65" fmla="*/ 49 h 906"/>
                  <a:gd name="T66" fmla="*/ 471 w 878"/>
                  <a:gd name="T67" fmla="*/ 172 h 906"/>
                  <a:gd name="T68" fmla="*/ 213 w 878"/>
                  <a:gd name="T69" fmla="*/ 430 h 906"/>
                  <a:gd name="T70" fmla="*/ 106 w 878"/>
                  <a:gd name="T71" fmla="*/ 538 h 906"/>
                  <a:gd name="T72" fmla="*/ 0 w 878"/>
                  <a:gd name="T73" fmla="*/ 671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06">
                    <a:moveTo>
                      <a:pt x="0" y="671"/>
                    </a:moveTo>
                    <a:cubicBezTo>
                      <a:pt x="0" y="689"/>
                      <a:pt x="7" y="706"/>
                      <a:pt x="20" y="719"/>
                    </a:cubicBezTo>
                    <a:cubicBezTo>
                      <a:pt x="46" y="745"/>
                      <a:pt x="89" y="745"/>
                      <a:pt x="115" y="719"/>
                    </a:cubicBezTo>
                    <a:cubicBezTo>
                      <a:pt x="405" y="429"/>
                      <a:pt x="405" y="429"/>
                      <a:pt x="405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6" y="48"/>
                      <a:pt x="803" y="48"/>
                      <a:pt x="813" y="59"/>
                    </a:cubicBezTo>
                    <a:cubicBezTo>
                      <a:pt x="823" y="69"/>
                      <a:pt x="823" y="86"/>
                      <a:pt x="813" y="97"/>
                    </a:cubicBezTo>
                    <a:cubicBezTo>
                      <a:pt x="569" y="340"/>
                      <a:pt x="569" y="340"/>
                      <a:pt x="569" y="340"/>
                    </a:cubicBezTo>
                    <a:cubicBezTo>
                      <a:pt x="362" y="548"/>
                      <a:pt x="362" y="548"/>
                      <a:pt x="362" y="548"/>
                    </a:cubicBezTo>
                    <a:cubicBezTo>
                      <a:pt x="118" y="792"/>
                      <a:pt x="118" y="792"/>
                      <a:pt x="118" y="792"/>
                    </a:cubicBezTo>
                    <a:cubicBezTo>
                      <a:pt x="92" y="818"/>
                      <a:pt x="92" y="860"/>
                      <a:pt x="118" y="887"/>
                    </a:cubicBezTo>
                    <a:cubicBezTo>
                      <a:pt x="131" y="899"/>
                      <a:pt x="148" y="906"/>
                      <a:pt x="166" y="906"/>
                    </a:cubicBezTo>
                    <a:cubicBezTo>
                      <a:pt x="184" y="906"/>
                      <a:pt x="201" y="899"/>
                      <a:pt x="312" y="788"/>
                    </a:cubicBezTo>
                    <a:cubicBezTo>
                      <a:pt x="763" y="337"/>
                      <a:pt x="763" y="337"/>
                      <a:pt x="763" y="33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7" y="307"/>
                      <a:pt x="804" y="307"/>
                    </a:cubicBezTo>
                    <a:cubicBezTo>
                      <a:pt x="811" y="307"/>
                      <a:pt x="818" y="310"/>
                      <a:pt x="823" y="315"/>
                    </a:cubicBezTo>
                    <a:cubicBezTo>
                      <a:pt x="834" y="325"/>
                      <a:pt x="834" y="342"/>
                      <a:pt x="823" y="353"/>
                    </a:cubicBezTo>
                    <a:cubicBezTo>
                      <a:pt x="471" y="705"/>
                      <a:pt x="471" y="705"/>
                      <a:pt x="471" y="705"/>
                    </a:cubicBezTo>
                    <a:cubicBezTo>
                      <a:pt x="471" y="705"/>
                      <a:pt x="471" y="705"/>
                      <a:pt x="471" y="705"/>
                    </a:cubicBezTo>
                    <a:cubicBezTo>
                      <a:pt x="443" y="733"/>
                      <a:pt x="443" y="733"/>
                      <a:pt x="443" y="733"/>
                    </a:cubicBezTo>
                    <a:cubicBezTo>
                      <a:pt x="430" y="746"/>
                      <a:pt x="423" y="763"/>
                      <a:pt x="423" y="781"/>
                    </a:cubicBezTo>
                    <a:cubicBezTo>
                      <a:pt x="423" y="799"/>
                      <a:pt x="430" y="815"/>
                      <a:pt x="443" y="828"/>
                    </a:cubicBezTo>
                    <a:cubicBezTo>
                      <a:pt x="456" y="841"/>
                      <a:pt x="472" y="848"/>
                      <a:pt x="490" y="848"/>
                    </a:cubicBezTo>
                    <a:cubicBezTo>
                      <a:pt x="508" y="848"/>
                      <a:pt x="525" y="841"/>
                      <a:pt x="538" y="828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9" y="620"/>
                      <a:pt x="681" y="628"/>
                    </a:cubicBezTo>
                    <a:cubicBezTo>
                      <a:pt x="509" y="800"/>
                      <a:pt x="509" y="800"/>
                      <a:pt x="509" y="800"/>
                    </a:cubicBezTo>
                    <a:cubicBezTo>
                      <a:pt x="499" y="810"/>
                      <a:pt x="482" y="810"/>
                      <a:pt x="471" y="800"/>
                    </a:cubicBezTo>
                    <a:cubicBezTo>
                      <a:pt x="461" y="789"/>
                      <a:pt x="461" y="772"/>
                      <a:pt x="471" y="762"/>
                    </a:cubicBezTo>
                    <a:cubicBezTo>
                      <a:pt x="824" y="409"/>
                      <a:pt x="824" y="409"/>
                      <a:pt x="824" y="409"/>
                    </a:cubicBezTo>
                    <a:cubicBezTo>
                      <a:pt x="852" y="381"/>
                      <a:pt x="852" y="381"/>
                      <a:pt x="852" y="381"/>
                    </a:cubicBezTo>
                    <a:cubicBezTo>
                      <a:pt x="878" y="355"/>
                      <a:pt x="878" y="312"/>
                      <a:pt x="852" y="286"/>
                    </a:cubicBezTo>
                    <a:cubicBezTo>
                      <a:pt x="839" y="273"/>
                      <a:pt x="822" y="266"/>
                      <a:pt x="804" y="266"/>
                    </a:cubicBezTo>
                    <a:cubicBezTo>
                      <a:pt x="786" y="266"/>
                      <a:pt x="769" y="273"/>
                      <a:pt x="757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5" y="858"/>
                      <a:pt x="185" y="858"/>
                      <a:pt x="185" y="858"/>
                    </a:cubicBezTo>
                    <a:cubicBezTo>
                      <a:pt x="180" y="863"/>
                      <a:pt x="173" y="866"/>
                      <a:pt x="166" y="866"/>
                    </a:cubicBezTo>
                    <a:cubicBezTo>
                      <a:pt x="158" y="866"/>
                      <a:pt x="152" y="863"/>
                      <a:pt x="147" y="858"/>
                    </a:cubicBezTo>
                    <a:cubicBezTo>
                      <a:pt x="136" y="848"/>
                      <a:pt x="136" y="831"/>
                      <a:pt x="147" y="820"/>
                    </a:cubicBezTo>
                    <a:cubicBezTo>
                      <a:pt x="391" y="576"/>
                      <a:pt x="391" y="576"/>
                      <a:pt x="391" y="576"/>
                    </a:cubicBezTo>
                    <a:cubicBezTo>
                      <a:pt x="842" y="125"/>
                      <a:pt x="842" y="125"/>
                      <a:pt x="842" y="125"/>
                    </a:cubicBezTo>
                    <a:cubicBezTo>
                      <a:pt x="854" y="112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2" y="30"/>
                    </a:cubicBezTo>
                    <a:cubicBezTo>
                      <a:pt x="829" y="17"/>
                      <a:pt x="811" y="10"/>
                      <a:pt x="794" y="10"/>
                    </a:cubicBezTo>
                    <a:cubicBezTo>
                      <a:pt x="777" y="10"/>
                      <a:pt x="760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6" y="700"/>
                      <a:pt x="59" y="700"/>
                      <a:pt x="49" y="690"/>
                    </a:cubicBezTo>
                    <a:cubicBezTo>
                      <a:pt x="43" y="685"/>
                      <a:pt x="41" y="678"/>
                      <a:pt x="41" y="671"/>
                    </a:cubicBezTo>
                    <a:cubicBezTo>
                      <a:pt x="41" y="664"/>
                      <a:pt x="43" y="657"/>
                      <a:pt x="49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2" y="89"/>
                      <a:pt x="612" y="46"/>
                      <a:pt x="585" y="20"/>
                    </a:cubicBezTo>
                    <a:cubicBezTo>
                      <a:pt x="573" y="7"/>
                      <a:pt x="556" y="0"/>
                      <a:pt x="538" y="0"/>
                    </a:cubicBezTo>
                    <a:cubicBezTo>
                      <a:pt x="520" y="0"/>
                      <a:pt x="503" y="7"/>
                      <a:pt x="490" y="20"/>
                    </a:cubicBezTo>
                    <a:cubicBezTo>
                      <a:pt x="244" y="266"/>
                      <a:pt x="244" y="266"/>
                      <a:pt x="244" y="266"/>
                    </a:cubicBezTo>
                    <a:cubicBezTo>
                      <a:pt x="236" y="274"/>
                      <a:pt x="236" y="287"/>
                      <a:pt x="244" y="295"/>
                    </a:cubicBezTo>
                    <a:cubicBezTo>
                      <a:pt x="252" y="303"/>
                      <a:pt x="265" y="303"/>
                      <a:pt x="273" y="295"/>
                    </a:cubicBezTo>
                    <a:cubicBezTo>
                      <a:pt x="519" y="49"/>
                      <a:pt x="519" y="49"/>
                      <a:pt x="519" y="49"/>
                    </a:cubicBezTo>
                    <a:cubicBezTo>
                      <a:pt x="529" y="38"/>
                      <a:pt x="546" y="38"/>
                      <a:pt x="557" y="49"/>
                    </a:cubicBezTo>
                    <a:cubicBezTo>
                      <a:pt x="567" y="59"/>
                      <a:pt x="567" y="76"/>
                      <a:pt x="557" y="86"/>
                    </a:cubicBezTo>
                    <a:cubicBezTo>
                      <a:pt x="471" y="172"/>
                      <a:pt x="471" y="172"/>
                      <a:pt x="471" y="172"/>
                    </a:cubicBezTo>
                    <a:cubicBezTo>
                      <a:pt x="471" y="172"/>
                      <a:pt x="471" y="172"/>
                      <a:pt x="471" y="172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6" y="538"/>
                      <a:pt x="106" y="538"/>
                      <a:pt x="106" y="538"/>
                    </a:cubicBezTo>
                    <a:cubicBezTo>
                      <a:pt x="106" y="538"/>
                      <a:pt x="106" y="538"/>
                      <a:pt x="106" y="538"/>
                    </a:cubicBezTo>
                    <a:cubicBezTo>
                      <a:pt x="20" y="623"/>
                      <a:pt x="20" y="623"/>
                      <a:pt x="20" y="623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9" name="Freeform 35"/>
              <p:cNvSpPr/>
              <p:nvPr/>
            </p:nvSpPr>
            <p:spPr bwMode="auto">
              <a:xfrm>
                <a:off x="5785" y="1536"/>
                <a:ext cx="621" cy="617"/>
              </a:xfrm>
              <a:custGeom>
                <a:avLst/>
                <a:gdLst>
                  <a:gd name="T0" fmla="*/ 23 w 496"/>
                  <a:gd name="T1" fmla="*/ 493 h 493"/>
                  <a:gd name="T2" fmla="*/ 8 w 496"/>
                  <a:gd name="T3" fmla="*/ 488 h 493"/>
                  <a:gd name="T4" fmla="*/ 8 w 496"/>
                  <a:gd name="T5" fmla="*/ 459 h 493"/>
                  <a:gd name="T6" fmla="*/ 459 w 496"/>
                  <a:gd name="T7" fmla="*/ 8 h 493"/>
                  <a:gd name="T8" fmla="*/ 488 w 496"/>
                  <a:gd name="T9" fmla="*/ 8 h 493"/>
                  <a:gd name="T10" fmla="*/ 488 w 496"/>
                  <a:gd name="T11" fmla="*/ 36 h 493"/>
                  <a:gd name="T12" fmla="*/ 37 w 496"/>
                  <a:gd name="T13" fmla="*/ 488 h 493"/>
                  <a:gd name="T14" fmla="*/ 23 w 496"/>
                  <a:gd name="T15" fmla="*/ 493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3">
                    <a:moveTo>
                      <a:pt x="23" y="493"/>
                    </a:moveTo>
                    <a:cubicBezTo>
                      <a:pt x="17" y="493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6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3"/>
                      <a:pt x="23" y="49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0" name="Freeform 36"/>
              <p:cNvSpPr/>
              <p:nvPr/>
            </p:nvSpPr>
            <p:spPr bwMode="auto">
              <a:xfrm>
                <a:off x="3233" y="4108"/>
                <a:ext cx="644" cy="642"/>
              </a:xfrm>
              <a:custGeom>
                <a:avLst/>
                <a:gdLst>
                  <a:gd name="T0" fmla="*/ 13 w 514"/>
                  <a:gd name="T1" fmla="*/ 513 h 513"/>
                  <a:gd name="T2" fmla="*/ 4 w 514"/>
                  <a:gd name="T3" fmla="*/ 510 h 513"/>
                  <a:gd name="T4" fmla="*/ 4 w 514"/>
                  <a:gd name="T5" fmla="*/ 493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10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4" y="510"/>
                    </a:cubicBezTo>
                    <a:cubicBezTo>
                      <a:pt x="0" y="505"/>
                      <a:pt x="0" y="497"/>
                      <a:pt x="4" y="493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10"/>
                      <a:pt x="21" y="510"/>
                      <a:pt x="21" y="510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1" name="Freeform 37"/>
              <p:cNvSpPr>
                <a:spLocks noEditPoints="1"/>
              </p:cNvSpPr>
              <p:nvPr/>
            </p:nvSpPr>
            <p:spPr bwMode="auto">
              <a:xfrm>
                <a:off x="3972" y="2768"/>
                <a:ext cx="645" cy="641"/>
              </a:xfrm>
              <a:custGeom>
                <a:avLst/>
                <a:gdLst>
                  <a:gd name="T0" fmla="*/ 364 w 515"/>
                  <a:gd name="T1" fmla="*/ 132 h 512"/>
                  <a:gd name="T2" fmla="*/ 5 w 515"/>
                  <a:gd name="T3" fmla="*/ 492 h 512"/>
                  <a:gd name="T4" fmla="*/ 5 w 515"/>
                  <a:gd name="T5" fmla="*/ 509 h 512"/>
                  <a:gd name="T6" fmla="*/ 13 w 515"/>
                  <a:gd name="T7" fmla="*/ 512 h 512"/>
                  <a:gd name="T8" fmla="*/ 22 w 515"/>
                  <a:gd name="T9" fmla="*/ 509 h 512"/>
                  <a:gd name="T10" fmla="*/ 372 w 515"/>
                  <a:gd name="T11" fmla="*/ 159 h 512"/>
                  <a:gd name="T12" fmla="*/ 365 w 515"/>
                  <a:gd name="T13" fmla="*/ 133 h 512"/>
                  <a:gd name="T14" fmla="*/ 364 w 515"/>
                  <a:gd name="T15" fmla="*/ 132 h 512"/>
                  <a:gd name="T16" fmla="*/ 501 w 515"/>
                  <a:gd name="T17" fmla="*/ 0 h 512"/>
                  <a:gd name="T18" fmla="*/ 493 w 515"/>
                  <a:gd name="T19" fmla="*/ 3 h 512"/>
                  <a:gd name="T20" fmla="*/ 392 w 515"/>
                  <a:gd name="T21" fmla="*/ 104 h 512"/>
                  <a:gd name="T22" fmla="*/ 393 w 515"/>
                  <a:gd name="T23" fmla="*/ 105 h 512"/>
                  <a:gd name="T24" fmla="*/ 407 w 515"/>
                  <a:gd name="T25" fmla="*/ 124 h 512"/>
                  <a:gd name="T26" fmla="*/ 510 w 515"/>
                  <a:gd name="T27" fmla="*/ 20 h 512"/>
                  <a:gd name="T28" fmla="*/ 510 w 515"/>
                  <a:gd name="T29" fmla="*/ 3 h 512"/>
                  <a:gd name="T30" fmla="*/ 501 w 515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5" h="512">
                    <a:moveTo>
                      <a:pt x="364" y="132"/>
                    </a:moveTo>
                    <a:cubicBezTo>
                      <a:pt x="5" y="492"/>
                      <a:pt x="5" y="492"/>
                      <a:pt x="5" y="492"/>
                    </a:cubicBezTo>
                    <a:cubicBezTo>
                      <a:pt x="0" y="496"/>
                      <a:pt x="0" y="504"/>
                      <a:pt x="5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2" y="509"/>
                    </a:cubicBezTo>
                    <a:cubicBezTo>
                      <a:pt x="372" y="159"/>
                      <a:pt x="372" y="159"/>
                      <a:pt x="372" y="159"/>
                    </a:cubicBezTo>
                    <a:cubicBezTo>
                      <a:pt x="374" y="150"/>
                      <a:pt x="371" y="140"/>
                      <a:pt x="365" y="133"/>
                    </a:cubicBezTo>
                    <a:cubicBezTo>
                      <a:pt x="364" y="133"/>
                      <a:pt x="364" y="133"/>
                      <a:pt x="364" y="132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392" y="104"/>
                      <a:pt x="392" y="104"/>
                      <a:pt x="392" y="104"/>
                    </a:cubicBezTo>
                    <a:cubicBezTo>
                      <a:pt x="393" y="104"/>
                      <a:pt x="393" y="104"/>
                      <a:pt x="393" y="105"/>
                    </a:cubicBezTo>
                    <a:cubicBezTo>
                      <a:pt x="399" y="110"/>
                      <a:pt x="403" y="117"/>
                      <a:pt x="407" y="124"/>
                    </a:cubicBezTo>
                    <a:cubicBezTo>
                      <a:pt x="510" y="20"/>
                      <a:pt x="510" y="20"/>
                      <a:pt x="510" y="20"/>
                    </a:cubicBezTo>
                    <a:cubicBezTo>
                      <a:pt x="515" y="16"/>
                      <a:pt x="515" y="8"/>
                      <a:pt x="510" y="3"/>
                    </a:cubicBezTo>
                    <a:cubicBezTo>
                      <a:pt x="508" y="1"/>
                      <a:pt x="505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2" name="Freeform 38"/>
              <p:cNvSpPr/>
              <p:nvPr/>
            </p:nvSpPr>
            <p:spPr bwMode="auto">
              <a:xfrm>
                <a:off x="4428" y="2899"/>
                <a:ext cx="54" cy="68"/>
              </a:xfrm>
              <a:custGeom>
                <a:avLst/>
                <a:gdLst>
                  <a:gd name="T0" fmla="*/ 28 w 43"/>
                  <a:gd name="T1" fmla="*/ 0 h 55"/>
                  <a:gd name="T2" fmla="*/ 0 w 43"/>
                  <a:gd name="T3" fmla="*/ 28 h 55"/>
                  <a:gd name="T4" fmla="*/ 1 w 43"/>
                  <a:gd name="T5" fmla="*/ 29 h 55"/>
                  <a:gd name="T6" fmla="*/ 8 w 43"/>
                  <a:gd name="T7" fmla="*/ 55 h 55"/>
                  <a:gd name="T8" fmla="*/ 43 w 43"/>
                  <a:gd name="T9" fmla="*/ 20 h 55"/>
                  <a:gd name="T10" fmla="*/ 29 w 43"/>
                  <a:gd name="T11" fmla="*/ 1 h 55"/>
                  <a:gd name="T12" fmla="*/ 28 w 43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5">
                    <a:moveTo>
                      <a:pt x="28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7" y="36"/>
                      <a:pt x="10" y="46"/>
                      <a:pt x="8" y="55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39" y="13"/>
                      <a:pt x="35" y="6"/>
                      <a:pt x="29" y="1"/>
                    </a:cubicBezTo>
                    <a:cubicBezTo>
                      <a:pt x="29" y="0"/>
                      <a:pt x="29" y="0"/>
                      <a:pt x="28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3" name="Freeform 39"/>
              <p:cNvSpPr>
                <a:spLocks noEditPoints="1"/>
              </p:cNvSpPr>
              <p:nvPr/>
            </p:nvSpPr>
            <p:spPr bwMode="auto">
              <a:xfrm>
                <a:off x="5639" y="2264"/>
                <a:ext cx="643" cy="641"/>
              </a:xfrm>
              <a:custGeom>
                <a:avLst/>
                <a:gdLst>
                  <a:gd name="T0" fmla="*/ 231 w 514"/>
                  <a:gd name="T1" fmla="*/ 265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250 w 514"/>
                  <a:gd name="T11" fmla="*/ 280 h 512"/>
                  <a:gd name="T12" fmla="*/ 245 w 514"/>
                  <a:gd name="T13" fmla="*/ 273 h 512"/>
                  <a:gd name="T14" fmla="*/ 231 w 514"/>
                  <a:gd name="T15" fmla="*/ 265 h 512"/>
                  <a:gd name="T16" fmla="*/ 501 w 514"/>
                  <a:gd name="T17" fmla="*/ 0 h 512"/>
                  <a:gd name="T18" fmla="*/ 493 w 514"/>
                  <a:gd name="T19" fmla="*/ 3 h 512"/>
                  <a:gd name="T20" fmla="*/ 262 w 514"/>
                  <a:gd name="T21" fmla="*/ 234 h 512"/>
                  <a:gd name="T22" fmla="*/ 274 w 514"/>
                  <a:gd name="T23" fmla="*/ 244 h 512"/>
                  <a:gd name="T24" fmla="*/ 279 w 514"/>
                  <a:gd name="T25" fmla="*/ 251 h 512"/>
                  <a:gd name="T26" fmla="*/ 509 w 514"/>
                  <a:gd name="T27" fmla="*/ 20 h 512"/>
                  <a:gd name="T28" fmla="*/ 509 w 514"/>
                  <a:gd name="T29" fmla="*/ 3 h 512"/>
                  <a:gd name="T30" fmla="*/ 501 w 514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4" h="512">
                    <a:moveTo>
                      <a:pt x="231" y="265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6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250" y="280"/>
                      <a:pt x="250" y="280"/>
                      <a:pt x="250" y="280"/>
                    </a:cubicBezTo>
                    <a:cubicBezTo>
                      <a:pt x="249" y="277"/>
                      <a:pt x="247" y="275"/>
                      <a:pt x="245" y="273"/>
                    </a:cubicBezTo>
                    <a:cubicBezTo>
                      <a:pt x="241" y="269"/>
                      <a:pt x="236" y="266"/>
                      <a:pt x="231" y="265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3"/>
                    </a:cubicBezTo>
                    <a:cubicBezTo>
                      <a:pt x="262" y="234"/>
                      <a:pt x="262" y="234"/>
                      <a:pt x="262" y="234"/>
                    </a:cubicBezTo>
                    <a:cubicBezTo>
                      <a:pt x="266" y="237"/>
                      <a:pt x="270" y="240"/>
                      <a:pt x="274" y="244"/>
                    </a:cubicBezTo>
                    <a:cubicBezTo>
                      <a:pt x="276" y="246"/>
                      <a:pt x="278" y="248"/>
                      <a:pt x="279" y="251"/>
                    </a:cubicBezTo>
                    <a:cubicBezTo>
                      <a:pt x="509" y="20"/>
                      <a:pt x="509" y="20"/>
                      <a:pt x="509" y="20"/>
                    </a:cubicBezTo>
                    <a:cubicBezTo>
                      <a:pt x="514" y="16"/>
                      <a:pt x="514" y="8"/>
                      <a:pt x="509" y="3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4" name="Freeform 40"/>
              <p:cNvSpPr/>
              <p:nvPr/>
            </p:nvSpPr>
            <p:spPr bwMode="auto">
              <a:xfrm>
                <a:off x="5928" y="2557"/>
                <a:ext cx="60" cy="58"/>
              </a:xfrm>
              <a:custGeom>
                <a:avLst/>
                <a:gdLst>
                  <a:gd name="T0" fmla="*/ 31 w 48"/>
                  <a:gd name="T1" fmla="*/ 0 h 46"/>
                  <a:gd name="T2" fmla="*/ 0 w 48"/>
                  <a:gd name="T3" fmla="*/ 31 h 46"/>
                  <a:gd name="T4" fmla="*/ 14 w 48"/>
                  <a:gd name="T5" fmla="*/ 39 h 46"/>
                  <a:gd name="T6" fmla="*/ 19 w 48"/>
                  <a:gd name="T7" fmla="*/ 46 h 46"/>
                  <a:gd name="T8" fmla="*/ 48 w 48"/>
                  <a:gd name="T9" fmla="*/ 17 h 46"/>
                  <a:gd name="T10" fmla="*/ 43 w 48"/>
                  <a:gd name="T11" fmla="*/ 10 h 46"/>
                  <a:gd name="T12" fmla="*/ 31 w 48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6">
                    <a:moveTo>
                      <a:pt x="31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5" y="32"/>
                      <a:pt x="10" y="35"/>
                      <a:pt x="14" y="39"/>
                    </a:cubicBezTo>
                    <a:cubicBezTo>
                      <a:pt x="16" y="41"/>
                      <a:pt x="18" y="43"/>
                      <a:pt x="19" y="46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4"/>
                      <a:pt x="45" y="12"/>
                      <a:pt x="43" y="10"/>
                    </a:cubicBezTo>
                    <a:cubicBezTo>
                      <a:pt x="39" y="6"/>
                      <a:pt x="35" y="3"/>
                      <a:pt x="3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5" name="Freeform 41"/>
              <p:cNvSpPr>
                <a:spLocks noEditPoints="1"/>
              </p:cNvSpPr>
              <p:nvPr/>
            </p:nvSpPr>
            <p:spPr bwMode="auto">
              <a:xfrm>
                <a:off x="3336" y="3879"/>
                <a:ext cx="644" cy="641"/>
              </a:xfrm>
              <a:custGeom>
                <a:avLst/>
                <a:gdLst>
                  <a:gd name="T0" fmla="*/ 385 w 514"/>
                  <a:gd name="T1" fmla="*/ 111 h 512"/>
                  <a:gd name="T2" fmla="*/ 4 w 514"/>
                  <a:gd name="T3" fmla="*/ 492 h 512"/>
                  <a:gd name="T4" fmla="*/ 4 w 514"/>
                  <a:gd name="T5" fmla="*/ 509 h 512"/>
                  <a:gd name="T6" fmla="*/ 13 w 514"/>
                  <a:gd name="T7" fmla="*/ 512 h 512"/>
                  <a:gd name="T8" fmla="*/ 21 w 514"/>
                  <a:gd name="T9" fmla="*/ 509 h 512"/>
                  <a:gd name="T10" fmla="*/ 402 w 514"/>
                  <a:gd name="T11" fmla="*/ 129 h 512"/>
                  <a:gd name="T12" fmla="*/ 394 w 514"/>
                  <a:gd name="T13" fmla="*/ 123 h 512"/>
                  <a:gd name="T14" fmla="*/ 385 w 514"/>
                  <a:gd name="T15" fmla="*/ 111 h 512"/>
                  <a:gd name="T16" fmla="*/ 501 w 514"/>
                  <a:gd name="T17" fmla="*/ 0 h 512"/>
                  <a:gd name="T18" fmla="*/ 493 w 514"/>
                  <a:gd name="T19" fmla="*/ 4 h 512"/>
                  <a:gd name="T20" fmla="*/ 416 w 514"/>
                  <a:gd name="T21" fmla="*/ 81 h 512"/>
                  <a:gd name="T22" fmla="*/ 423 w 514"/>
                  <a:gd name="T23" fmla="*/ 94 h 512"/>
                  <a:gd name="T24" fmla="*/ 431 w 514"/>
                  <a:gd name="T25" fmla="*/ 99 h 512"/>
                  <a:gd name="T26" fmla="*/ 510 w 514"/>
                  <a:gd name="T27" fmla="*/ 21 h 512"/>
                  <a:gd name="T28" fmla="*/ 510 w 514"/>
                  <a:gd name="T29" fmla="*/ 4 h 512"/>
                  <a:gd name="T30" fmla="*/ 501 w 514"/>
                  <a:gd name="T3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4" h="512">
                    <a:moveTo>
                      <a:pt x="385" y="111"/>
                    </a:moveTo>
                    <a:cubicBezTo>
                      <a:pt x="4" y="492"/>
                      <a:pt x="4" y="492"/>
                      <a:pt x="4" y="492"/>
                    </a:cubicBezTo>
                    <a:cubicBezTo>
                      <a:pt x="0" y="497"/>
                      <a:pt x="0" y="504"/>
                      <a:pt x="4" y="509"/>
                    </a:cubicBezTo>
                    <a:cubicBezTo>
                      <a:pt x="7" y="511"/>
                      <a:pt x="10" y="512"/>
                      <a:pt x="13" y="512"/>
                    </a:cubicBezTo>
                    <a:cubicBezTo>
                      <a:pt x="16" y="512"/>
                      <a:pt x="19" y="511"/>
                      <a:pt x="21" y="509"/>
                    </a:cubicBezTo>
                    <a:cubicBezTo>
                      <a:pt x="402" y="129"/>
                      <a:pt x="402" y="129"/>
                      <a:pt x="402" y="129"/>
                    </a:cubicBezTo>
                    <a:cubicBezTo>
                      <a:pt x="399" y="127"/>
                      <a:pt x="397" y="125"/>
                      <a:pt x="394" y="123"/>
                    </a:cubicBezTo>
                    <a:cubicBezTo>
                      <a:pt x="391" y="119"/>
                      <a:pt x="388" y="115"/>
                      <a:pt x="385" y="111"/>
                    </a:cubicBezTo>
                    <a:moveTo>
                      <a:pt x="501" y="0"/>
                    </a:moveTo>
                    <a:cubicBezTo>
                      <a:pt x="498" y="0"/>
                      <a:pt x="495" y="1"/>
                      <a:pt x="493" y="4"/>
                    </a:cubicBezTo>
                    <a:cubicBezTo>
                      <a:pt x="416" y="81"/>
                      <a:pt x="416" y="81"/>
                      <a:pt x="416" y="81"/>
                    </a:cubicBezTo>
                    <a:cubicBezTo>
                      <a:pt x="417" y="86"/>
                      <a:pt x="419" y="90"/>
                      <a:pt x="423" y="94"/>
                    </a:cubicBezTo>
                    <a:cubicBezTo>
                      <a:pt x="425" y="96"/>
                      <a:pt x="428" y="98"/>
                      <a:pt x="431" y="99"/>
                    </a:cubicBezTo>
                    <a:cubicBezTo>
                      <a:pt x="510" y="21"/>
                      <a:pt x="510" y="21"/>
                      <a:pt x="510" y="21"/>
                    </a:cubicBezTo>
                    <a:cubicBezTo>
                      <a:pt x="514" y="16"/>
                      <a:pt x="514" y="8"/>
                      <a:pt x="510" y="4"/>
                    </a:cubicBezTo>
                    <a:cubicBezTo>
                      <a:pt x="507" y="1"/>
                      <a:pt x="504" y="0"/>
                      <a:pt x="50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6" name="Freeform 42"/>
              <p:cNvSpPr/>
              <p:nvPr/>
            </p:nvSpPr>
            <p:spPr bwMode="auto">
              <a:xfrm>
                <a:off x="3818" y="3980"/>
                <a:ext cx="58" cy="61"/>
              </a:xfrm>
              <a:custGeom>
                <a:avLst/>
                <a:gdLst>
                  <a:gd name="T0" fmla="*/ 31 w 46"/>
                  <a:gd name="T1" fmla="*/ 0 h 48"/>
                  <a:gd name="T2" fmla="*/ 0 w 46"/>
                  <a:gd name="T3" fmla="*/ 30 h 48"/>
                  <a:gd name="T4" fmla="*/ 9 w 46"/>
                  <a:gd name="T5" fmla="*/ 42 h 48"/>
                  <a:gd name="T6" fmla="*/ 17 w 46"/>
                  <a:gd name="T7" fmla="*/ 48 h 48"/>
                  <a:gd name="T8" fmla="*/ 46 w 46"/>
                  <a:gd name="T9" fmla="*/ 18 h 48"/>
                  <a:gd name="T10" fmla="*/ 38 w 46"/>
                  <a:gd name="T11" fmla="*/ 13 h 48"/>
                  <a:gd name="T12" fmla="*/ 31 w 46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48">
                    <a:moveTo>
                      <a:pt x="31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3" y="34"/>
                      <a:pt x="6" y="38"/>
                      <a:pt x="9" y="42"/>
                    </a:cubicBezTo>
                    <a:cubicBezTo>
                      <a:pt x="12" y="44"/>
                      <a:pt x="14" y="46"/>
                      <a:pt x="17" y="4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3" y="17"/>
                      <a:pt x="40" y="15"/>
                      <a:pt x="38" y="13"/>
                    </a:cubicBezTo>
                    <a:cubicBezTo>
                      <a:pt x="34" y="9"/>
                      <a:pt x="32" y="5"/>
                      <a:pt x="31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7" name="Freeform 43"/>
              <p:cNvSpPr/>
              <p:nvPr/>
            </p:nvSpPr>
            <p:spPr bwMode="auto">
              <a:xfrm>
                <a:off x="5988" y="1699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0 w 45"/>
                  <a:gd name="T3" fmla="*/ 13 h 45"/>
                  <a:gd name="T4" fmla="*/ 33 w 45"/>
                  <a:gd name="T5" fmla="*/ 45 h 45"/>
                  <a:gd name="T6" fmla="*/ 45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0" y="13"/>
                    </a:lnTo>
                    <a:lnTo>
                      <a:pt x="33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8" name="Freeform 44"/>
              <p:cNvSpPr/>
              <p:nvPr/>
            </p:nvSpPr>
            <p:spPr bwMode="auto">
              <a:xfrm>
                <a:off x="5953" y="1734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0 w 45"/>
                  <a:gd name="T3" fmla="*/ 13 h 45"/>
                  <a:gd name="T4" fmla="*/ 33 w 45"/>
                  <a:gd name="T5" fmla="*/ 45 h 45"/>
                  <a:gd name="T6" fmla="*/ 45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0" y="13"/>
                    </a:lnTo>
                    <a:lnTo>
                      <a:pt x="33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9" name="Freeform 45"/>
              <p:cNvSpPr/>
              <p:nvPr/>
            </p:nvSpPr>
            <p:spPr bwMode="auto">
              <a:xfrm>
                <a:off x="5918" y="1769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0 w 45"/>
                  <a:gd name="T3" fmla="*/ 13 h 45"/>
                  <a:gd name="T4" fmla="*/ 32 w 45"/>
                  <a:gd name="T5" fmla="*/ 45 h 45"/>
                  <a:gd name="T6" fmla="*/ 45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0" y="13"/>
                    </a:lnTo>
                    <a:lnTo>
                      <a:pt x="32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0" name="Freeform 46"/>
              <p:cNvSpPr/>
              <p:nvPr/>
            </p:nvSpPr>
            <p:spPr bwMode="auto">
              <a:xfrm>
                <a:off x="5883" y="1804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0 w 45"/>
                  <a:gd name="T3" fmla="*/ 13 h 45"/>
                  <a:gd name="T4" fmla="*/ 32 w 45"/>
                  <a:gd name="T5" fmla="*/ 45 h 45"/>
                  <a:gd name="T6" fmla="*/ 45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0" y="13"/>
                    </a:lnTo>
                    <a:lnTo>
                      <a:pt x="32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1" name="Freeform 47"/>
              <p:cNvSpPr/>
              <p:nvPr/>
            </p:nvSpPr>
            <p:spPr bwMode="auto">
              <a:xfrm>
                <a:off x="5848" y="1839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0 w 45"/>
                  <a:gd name="T3" fmla="*/ 13 h 45"/>
                  <a:gd name="T4" fmla="*/ 32 w 45"/>
                  <a:gd name="T5" fmla="*/ 45 h 45"/>
                  <a:gd name="T6" fmla="*/ 45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0" y="13"/>
                    </a:lnTo>
                    <a:lnTo>
                      <a:pt x="32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2" name="Freeform 48"/>
              <p:cNvSpPr/>
              <p:nvPr/>
            </p:nvSpPr>
            <p:spPr bwMode="auto">
              <a:xfrm>
                <a:off x="5813" y="1874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0 w 45"/>
                  <a:gd name="T3" fmla="*/ 13 h 45"/>
                  <a:gd name="T4" fmla="*/ 33 w 45"/>
                  <a:gd name="T5" fmla="*/ 45 h 45"/>
                  <a:gd name="T6" fmla="*/ 45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0" y="13"/>
                    </a:lnTo>
                    <a:lnTo>
                      <a:pt x="33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3" name="Freeform 49"/>
              <p:cNvSpPr/>
              <p:nvPr/>
            </p:nvSpPr>
            <p:spPr bwMode="auto">
              <a:xfrm>
                <a:off x="5779" y="1909"/>
                <a:ext cx="44" cy="45"/>
              </a:xfrm>
              <a:custGeom>
                <a:avLst/>
                <a:gdLst>
                  <a:gd name="T0" fmla="*/ 44 w 44"/>
                  <a:gd name="T1" fmla="*/ 0 h 45"/>
                  <a:gd name="T2" fmla="*/ 0 w 44"/>
                  <a:gd name="T3" fmla="*/ 11 h 45"/>
                  <a:gd name="T4" fmla="*/ 32 w 44"/>
                  <a:gd name="T5" fmla="*/ 45 h 45"/>
                  <a:gd name="T6" fmla="*/ 44 w 44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5">
                    <a:moveTo>
                      <a:pt x="44" y="0"/>
                    </a:moveTo>
                    <a:lnTo>
                      <a:pt x="0" y="11"/>
                    </a:lnTo>
                    <a:lnTo>
                      <a:pt x="32" y="45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4" name="Freeform 50"/>
              <p:cNvSpPr/>
              <p:nvPr/>
            </p:nvSpPr>
            <p:spPr bwMode="auto">
              <a:xfrm>
                <a:off x="4025" y="4201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0 w 45"/>
                  <a:gd name="T3" fmla="*/ 12 h 45"/>
                  <a:gd name="T4" fmla="*/ 32 w 45"/>
                  <a:gd name="T5" fmla="*/ 45 h 45"/>
                  <a:gd name="T6" fmla="*/ 45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0" y="12"/>
                    </a:lnTo>
                    <a:lnTo>
                      <a:pt x="32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5" name="Freeform 51"/>
              <p:cNvSpPr/>
              <p:nvPr/>
            </p:nvSpPr>
            <p:spPr bwMode="auto">
              <a:xfrm>
                <a:off x="3990" y="4236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0 w 45"/>
                  <a:gd name="T3" fmla="*/ 12 h 45"/>
                  <a:gd name="T4" fmla="*/ 32 w 45"/>
                  <a:gd name="T5" fmla="*/ 45 h 45"/>
                  <a:gd name="T6" fmla="*/ 45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0" y="12"/>
                    </a:lnTo>
                    <a:lnTo>
                      <a:pt x="32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6" name="Freeform 52"/>
              <p:cNvSpPr/>
              <p:nvPr/>
            </p:nvSpPr>
            <p:spPr bwMode="auto">
              <a:xfrm>
                <a:off x="3955" y="4271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0 w 45"/>
                  <a:gd name="T3" fmla="*/ 12 h 45"/>
                  <a:gd name="T4" fmla="*/ 32 w 45"/>
                  <a:gd name="T5" fmla="*/ 45 h 45"/>
                  <a:gd name="T6" fmla="*/ 45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0" y="12"/>
                    </a:lnTo>
                    <a:lnTo>
                      <a:pt x="32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7" name="Freeform 53"/>
              <p:cNvSpPr/>
              <p:nvPr/>
            </p:nvSpPr>
            <p:spPr bwMode="auto">
              <a:xfrm>
                <a:off x="3920" y="4306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0 w 45"/>
                  <a:gd name="T3" fmla="*/ 12 h 45"/>
                  <a:gd name="T4" fmla="*/ 32 w 45"/>
                  <a:gd name="T5" fmla="*/ 45 h 45"/>
                  <a:gd name="T6" fmla="*/ 45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0" y="12"/>
                    </a:lnTo>
                    <a:lnTo>
                      <a:pt x="32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8" name="Freeform 54"/>
              <p:cNvSpPr/>
              <p:nvPr/>
            </p:nvSpPr>
            <p:spPr bwMode="auto">
              <a:xfrm>
                <a:off x="3885" y="4341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0 w 45"/>
                  <a:gd name="T3" fmla="*/ 12 h 45"/>
                  <a:gd name="T4" fmla="*/ 32 w 45"/>
                  <a:gd name="T5" fmla="*/ 45 h 45"/>
                  <a:gd name="T6" fmla="*/ 45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0" y="12"/>
                    </a:lnTo>
                    <a:lnTo>
                      <a:pt x="32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9" name="Freeform 55"/>
              <p:cNvSpPr/>
              <p:nvPr/>
            </p:nvSpPr>
            <p:spPr bwMode="auto">
              <a:xfrm>
                <a:off x="3849" y="4376"/>
                <a:ext cx="46" cy="45"/>
              </a:xfrm>
              <a:custGeom>
                <a:avLst/>
                <a:gdLst>
                  <a:gd name="T0" fmla="*/ 46 w 46"/>
                  <a:gd name="T1" fmla="*/ 0 h 45"/>
                  <a:gd name="T2" fmla="*/ 0 w 46"/>
                  <a:gd name="T3" fmla="*/ 12 h 45"/>
                  <a:gd name="T4" fmla="*/ 34 w 46"/>
                  <a:gd name="T5" fmla="*/ 45 h 45"/>
                  <a:gd name="T6" fmla="*/ 46 w 46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45">
                    <a:moveTo>
                      <a:pt x="46" y="0"/>
                    </a:moveTo>
                    <a:lnTo>
                      <a:pt x="0" y="12"/>
                    </a:lnTo>
                    <a:lnTo>
                      <a:pt x="34" y="4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0" name="Freeform 56"/>
              <p:cNvSpPr/>
              <p:nvPr/>
            </p:nvSpPr>
            <p:spPr bwMode="auto">
              <a:xfrm>
                <a:off x="3816" y="4411"/>
                <a:ext cx="43" cy="45"/>
              </a:xfrm>
              <a:custGeom>
                <a:avLst/>
                <a:gdLst>
                  <a:gd name="T0" fmla="*/ 43 w 43"/>
                  <a:gd name="T1" fmla="*/ 0 h 45"/>
                  <a:gd name="T2" fmla="*/ 0 w 43"/>
                  <a:gd name="T3" fmla="*/ 11 h 45"/>
                  <a:gd name="T4" fmla="*/ 32 w 43"/>
                  <a:gd name="T5" fmla="*/ 45 h 45"/>
                  <a:gd name="T6" fmla="*/ 43 w 43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5">
                    <a:moveTo>
                      <a:pt x="43" y="0"/>
                    </a:moveTo>
                    <a:lnTo>
                      <a:pt x="0" y="11"/>
                    </a:lnTo>
                    <a:lnTo>
                      <a:pt x="32" y="45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1" name="Freeform 57"/>
              <p:cNvSpPr/>
              <p:nvPr/>
            </p:nvSpPr>
            <p:spPr bwMode="auto">
              <a:xfrm>
                <a:off x="4899" y="2493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0 w 45"/>
                  <a:gd name="T3" fmla="*/ 13 h 45"/>
                  <a:gd name="T4" fmla="*/ 34 w 45"/>
                  <a:gd name="T5" fmla="*/ 45 h 45"/>
                  <a:gd name="T6" fmla="*/ 45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0" y="13"/>
                    </a:lnTo>
                    <a:lnTo>
                      <a:pt x="34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2" name="Freeform 58"/>
              <p:cNvSpPr/>
              <p:nvPr/>
            </p:nvSpPr>
            <p:spPr bwMode="auto">
              <a:xfrm>
                <a:off x="4864" y="2528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0 w 45"/>
                  <a:gd name="T3" fmla="*/ 13 h 45"/>
                  <a:gd name="T4" fmla="*/ 34 w 45"/>
                  <a:gd name="T5" fmla="*/ 45 h 45"/>
                  <a:gd name="T6" fmla="*/ 45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0" y="13"/>
                    </a:lnTo>
                    <a:lnTo>
                      <a:pt x="34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3" name="Freeform 59"/>
              <p:cNvSpPr/>
              <p:nvPr/>
            </p:nvSpPr>
            <p:spPr bwMode="auto">
              <a:xfrm>
                <a:off x="4830" y="2563"/>
                <a:ext cx="44" cy="45"/>
              </a:xfrm>
              <a:custGeom>
                <a:avLst/>
                <a:gdLst>
                  <a:gd name="T0" fmla="*/ 44 w 44"/>
                  <a:gd name="T1" fmla="*/ 0 h 45"/>
                  <a:gd name="T2" fmla="*/ 0 w 44"/>
                  <a:gd name="T3" fmla="*/ 12 h 45"/>
                  <a:gd name="T4" fmla="*/ 33 w 44"/>
                  <a:gd name="T5" fmla="*/ 45 h 45"/>
                  <a:gd name="T6" fmla="*/ 44 w 44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5">
                    <a:moveTo>
                      <a:pt x="44" y="0"/>
                    </a:moveTo>
                    <a:lnTo>
                      <a:pt x="0" y="12"/>
                    </a:lnTo>
                    <a:lnTo>
                      <a:pt x="33" y="45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4" name="Freeform 60"/>
              <p:cNvSpPr/>
              <p:nvPr/>
            </p:nvSpPr>
            <p:spPr bwMode="auto">
              <a:xfrm>
                <a:off x="4795" y="2598"/>
                <a:ext cx="44" cy="45"/>
              </a:xfrm>
              <a:custGeom>
                <a:avLst/>
                <a:gdLst>
                  <a:gd name="T0" fmla="*/ 44 w 44"/>
                  <a:gd name="T1" fmla="*/ 0 h 45"/>
                  <a:gd name="T2" fmla="*/ 0 w 44"/>
                  <a:gd name="T3" fmla="*/ 12 h 45"/>
                  <a:gd name="T4" fmla="*/ 33 w 44"/>
                  <a:gd name="T5" fmla="*/ 45 h 45"/>
                  <a:gd name="T6" fmla="*/ 44 w 44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5">
                    <a:moveTo>
                      <a:pt x="44" y="0"/>
                    </a:moveTo>
                    <a:lnTo>
                      <a:pt x="0" y="12"/>
                    </a:lnTo>
                    <a:lnTo>
                      <a:pt x="33" y="45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5" name="Freeform 61"/>
              <p:cNvSpPr/>
              <p:nvPr/>
            </p:nvSpPr>
            <p:spPr bwMode="auto">
              <a:xfrm>
                <a:off x="4760" y="2633"/>
                <a:ext cx="44" cy="44"/>
              </a:xfrm>
              <a:custGeom>
                <a:avLst/>
                <a:gdLst>
                  <a:gd name="T0" fmla="*/ 44 w 44"/>
                  <a:gd name="T1" fmla="*/ 0 h 44"/>
                  <a:gd name="T2" fmla="*/ 0 w 44"/>
                  <a:gd name="T3" fmla="*/ 12 h 44"/>
                  <a:gd name="T4" fmla="*/ 33 w 44"/>
                  <a:gd name="T5" fmla="*/ 44 h 44"/>
                  <a:gd name="T6" fmla="*/ 44 w 44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4">
                    <a:moveTo>
                      <a:pt x="44" y="0"/>
                    </a:moveTo>
                    <a:lnTo>
                      <a:pt x="0" y="12"/>
                    </a:lnTo>
                    <a:lnTo>
                      <a:pt x="33" y="44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6" name="Freeform 62"/>
              <p:cNvSpPr/>
              <p:nvPr/>
            </p:nvSpPr>
            <p:spPr bwMode="auto">
              <a:xfrm>
                <a:off x="4725" y="2668"/>
                <a:ext cx="44" cy="44"/>
              </a:xfrm>
              <a:custGeom>
                <a:avLst/>
                <a:gdLst>
                  <a:gd name="T0" fmla="*/ 44 w 44"/>
                  <a:gd name="T1" fmla="*/ 0 h 44"/>
                  <a:gd name="T2" fmla="*/ 0 w 44"/>
                  <a:gd name="T3" fmla="*/ 12 h 44"/>
                  <a:gd name="T4" fmla="*/ 33 w 44"/>
                  <a:gd name="T5" fmla="*/ 44 h 44"/>
                  <a:gd name="T6" fmla="*/ 44 w 44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4">
                    <a:moveTo>
                      <a:pt x="44" y="0"/>
                    </a:moveTo>
                    <a:lnTo>
                      <a:pt x="0" y="12"/>
                    </a:lnTo>
                    <a:lnTo>
                      <a:pt x="33" y="44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7" name="Freeform 63"/>
              <p:cNvSpPr/>
              <p:nvPr/>
            </p:nvSpPr>
            <p:spPr bwMode="auto">
              <a:xfrm>
                <a:off x="4690" y="2703"/>
                <a:ext cx="45" cy="44"/>
              </a:xfrm>
              <a:custGeom>
                <a:avLst/>
                <a:gdLst>
                  <a:gd name="T0" fmla="*/ 45 w 45"/>
                  <a:gd name="T1" fmla="*/ 0 h 44"/>
                  <a:gd name="T2" fmla="*/ 0 w 45"/>
                  <a:gd name="T3" fmla="*/ 12 h 44"/>
                  <a:gd name="T4" fmla="*/ 33 w 45"/>
                  <a:gd name="T5" fmla="*/ 44 h 44"/>
                  <a:gd name="T6" fmla="*/ 45 w 4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4">
                    <a:moveTo>
                      <a:pt x="45" y="0"/>
                    </a:moveTo>
                    <a:lnTo>
                      <a:pt x="0" y="12"/>
                    </a:lnTo>
                    <a:lnTo>
                      <a:pt x="33" y="44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8" name="Freeform 64"/>
              <p:cNvSpPr/>
              <p:nvPr/>
            </p:nvSpPr>
            <p:spPr bwMode="auto">
              <a:xfrm>
                <a:off x="5308" y="3271"/>
                <a:ext cx="45" cy="44"/>
              </a:xfrm>
              <a:custGeom>
                <a:avLst/>
                <a:gdLst>
                  <a:gd name="T0" fmla="*/ 45 w 45"/>
                  <a:gd name="T1" fmla="*/ 0 h 44"/>
                  <a:gd name="T2" fmla="*/ 0 w 45"/>
                  <a:gd name="T3" fmla="*/ 12 h 44"/>
                  <a:gd name="T4" fmla="*/ 32 w 45"/>
                  <a:gd name="T5" fmla="*/ 44 h 44"/>
                  <a:gd name="T6" fmla="*/ 45 w 4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4">
                    <a:moveTo>
                      <a:pt x="45" y="0"/>
                    </a:moveTo>
                    <a:lnTo>
                      <a:pt x="0" y="12"/>
                    </a:lnTo>
                    <a:lnTo>
                      <a:pt x="32" y="44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9" name="Freeform 65"/>
              <p:cNvSpPr/>
              <p:nvPr/>
            </p:nvSpPr>
            <p:spPr bwMode="auto">
              <a:xfrm>
                <a:off x="5273" y="3306"/>
                <a:ext cx="45" cy="44"/>
              </a:xfrm>
              <a:custGeom>
                <a:avLst/>
                <a:gdLst>
                  <a:gd name="T0" fmla="*/ 45 w 45"/>
                  <a:gd name="T1" fmla="*/ 0 h 44"/>
                  <a:gd name="T2" fmla="*/ 0 w 45"/>
                  <a:gd name="T3" fmla="*/ 12 h 44"/>
                  <a:gd name="T4" fmla="*/ 32 w 45"/>
                  <a:gd name="T5" fmla="*/ 44 h 44"/>
                  <a:gd name="T6" fmla="*/ 45 w 4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4">
                    <a:moveTo>
                      <a:pt x="45" y="0"/>
                    </a:moveTo>
                    <a:lnTo>
                      <a:pt x="0" y="12"/>
                    </a:lnTo>
                    <a:lnTo>
                      <a:pt x="32" y="44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0" name="Freeform 66"/>
              <p:cNvSpPr/>
              <p:nvPr/>
            </p:nvSpPr>
            <p:spPr bwMode="auto">
              <a:xfrm>
                <a:off x="5238" y="3341"/>
                <a:ext cx="45" cy="44"/>
              </a:xfrm>
              <a:custGeom>
                <a:avLst/>
                <a:gdLst>
                  <a:gd name="T0" fmla="*/ 45 w 45"/>
                  <a:gd name="T1" fmla="*/ 0 h 44"/>
                  <a:gd name="T2" fmla="*/ 0 w 45"/>
                  <a:gd name="T3" fmla="*/ 12 h 44"/>
                  <a:gd name="T4" fmla="*/ 32 w 45"/>
                  <a:gd name="T5" fmla="*/ 44 h 44"/>
                  <a:gd name="T6" fmla="*/ 45 w 4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4">
                    <a:moveTo>
                      <a:pt x="45" y="0"/>
                    </a:moveTo>
                    <a:lnTo>
                      <a:pt x="0" y="12"/>
                    </a:lnTo>
                    <a:lnTo>
                      <a:pt x="32" y="44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1" name="Freeform 67"/>
              <p:cNvSpPr/>
              <p:nvPr/>
            </p:nvSpPr>
            <p:spPr bwMode="auto">
              <a:xfrm>
                <a:off x="5203" y="3375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0 w 45"/>
                  <a:gd name="T3" fmla="*/ 13 h 45"/>
                  <a:gd name="T4" fmla="*/ 32 w 45"/>
                  <a:gd name="T5" fmla="*/ 45 h 45"/>
                  <a:gd name="T6" fmla="*/ 45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0" y="13"/>
                    </a:lnTo>
                    <a:lnTo>
                      <a:pt x="32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2" name="Freeform 68"/>
              <p:cNvSpPr/>
              <p:nvPr/>
            </p:nvSpPr>
            <p:spPr bwMode="auto">
              <a:xfrm>
                <a:off x="5167" y="3410"/>
                <a:ext cx="46" cy="45"/>
              </a:xfrm>
              <a:custGeom>
                <a:avLst/>
                <a:gdLst>
                  <a:gd name="T0" fmla="*/ 46 w 46"/>
                  <a:gd name="T1" fmla="*/ 0 h 45"/>
                  <a:gd name="T2" fmla="*/ 0 w 46"/>
                  <a:gd name="T3" fmla="*/ 13 h 45"/>
                  <a:gd name="T4" fmla="*/ 34 w 46"/>
                  <a:gd name="T5" fmla="*/ 45 h 45"/>
                  <a:gd name="T6" fmla="*/ 46 w 46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45">
                    <a:moveTo>
                      <a:pt x="46" y="0"/>
                    </a:moveTo>
                    <a:lnTo>
                      <a:pt x="0" y="13"/>
                    </a:lnTo>
                    <a:lnTo>
                      <a:pt x="34" y="4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3" name="Freeform 69"/>
              <p:cNvSpPr/>
              <p:nvPr/>
            </p:nvSpPr>
            <p:spPr bwMode="auto">
              <a:xfrm>
                <a:off x="5132" y="3445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0 w 45"/>
                  <a:gd name="T3" fmla="*/ 13 h 45"/>
                  <a:gd name="T4" fmla="*/ 34 w 45"/>
                  <a:gd name="T5" fmla="*/ 45 h 45"/>
                  <a:gd name="T6" fmla="*/ 45 w 4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0" y="13"/>
                    </a:lnTo>
                    <a:lnTo>
                      <a:pt x="34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4" name="Freeform 70"/>
              <p:cNvSpPr/>
              <p:nvPr/>
            </p:nvSpPr>
            <p:spPr bwMode="auto">
              <a:xfrm>
                <a:off x="5099" y="3480"/>
                <a:ext cx="43" cy="45"/>
              </a:xfrm>
              <a:custGeom>
                <a:avLst/>
                <a:gdLst>
                  <a:gd name="T0" fmla="*/ 43 w 43"/>
                  <a:gd name="T1" fmla="*/ 0 h 45"/>
                  <a:gd name="T2" fmla="*/ 0 w 43"/>
                  <a:gd name="T3" fmla="*/ 13 h 45"/>
                  <a:gd name="T4" fmla="*/ 32 w 43"/>
                  <a:gd name="T5" fmla="*/ 45 h 45"/>
                  <a:gd name="T6" fmla="*/ 43 w 43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5">
                    <a:moveTo>
                      <a:pt x="43" y="0"/>
                    </a:moveTo>
                    <a:lnTo>
                      <a:pt x="0" y="13"/>
                    </a:lnTo>
                    <a:lnTo>
                      <a:pt x="32" y="45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21-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9166225" y="195262"/>
            <a:ext cx="5265738" cy="4603750"/>
            <a:chOff x="9166225" y="195262"/>
            <a:chExt cx="5265738" cy="4603750"/>
          </a:xfrm>
        </p:grpSpPr>
        <p:sp>
          <p:nvSpPr>
            <p:cNvPr id="4" name="Freeform 5"/>
            <p:cNvSpPr/>
            <p:nvPr/>
          </p:nvSpPr>
          <p:spPr bwMode="auto">
            <a:xfrm>
              <a:off x="10299700" y="1943100"/>
              <a:ext cx="1665288" cy="1892300"/>
            </a:xfrm>
            <a:custGeom>
              <a:avLst/>
              <a:gdLst>
                <a:gd name="T0" fmla="*/ 930 w 956"/>
                <a:gd name="T1" fmla="*/ 121 h 1089"/>
                <a:gd name="T2" fmla="*/ 835 w 956"/>
                <a:gd name="T3" fmla="*/ 26 h 1089"/>
                <a:gd name="T4" fmla="*/ 714 w 956"/>
                <a:gd name="T5" fmla="*/ 147 h 1089"/>
                <a:gd name="T6" fmla="*/ 383 w 956"/>
                <a:gd name="T7" fmla="*/ 477 h 1089"/>
                <a:gd name="T8" fmla="*/ 263 w 956"/>
                <a:gd name="T9" fmla="*/ 598 h 1089"/>
                <a:gd name="T10" fmla="*/ 225 w 956"/>
                <a:gd name="T11" fmla="*/ 560 h 1089"/>
                <a:gd name="T12" fmla="*/ 526 w 956"/>
                <a:gd name="T13" fmla="*/ 259 h 1089"/>
                <a:gd name="T14" fmla="*/ 431 w 956"/>
                <a:gd name="T15" fmla="*/ 164 h 1089"/>
                <a:gd name="T16" fmla="*/ 282 w 956"/>
                <a:gd name="T17" fmla="*/ 341 h 1089"/>
                <a:gd name="T18" fmla="*/ 460 w 956"/>
                <a:gd name="T19" fmla="*/ 192 h 1089"/>
                <a:gd name="T20" fmla="*/ 498 w 956"/>
                <a:gd name="T21" fmla="*/ 230 h 1089"/>
                <a:gd name="T22" fmla="*/ 196 w 956"/>
                <a:gd name="T23" fmla="*/ 532 h 1089"/>
                <a:gd name="T24" fmla="*/ 196 w 956"/>
                <a:gd name="T25" fmla="*/ 627 h 1089"/>
                <a:gd name="T26" fmla="*/ 291 w 956"/>
                <a:gd name="T27" fmla="*/ 627 h 1089"/>
                <a:gd name="T28" fmla="*/ 863 w 956"/>
                <a:gd name="T29" fmla="*/ 55 h 1089"/>
                <a:gd name="T30" fmla="*/ 901 w 956"/>
                <a:gd name="T31" fmla="*/ 93 h 1089"/>
                <a:gd name="T32" fmla="*/ 657 w 956"/>
                <a:gd name="T33" fmla="*/ 337 h 1089"/>
                <a:gd name="T34" fmla="*/ 450 w 956"/>
                <a:gd name="T35" fmla="*/ 544 h 1089"/>
                <a:gd name="T36" fmla="*/ 19 w 956"/>
                <a:gd name="T37" fmla="*/ 974 h 1089"/>
                <a:gd name="T38" fmla="*/ 19 w 956"/>
                <a:gd name="T39" fmla="*/ 1070 h 1089"/>
                <a:gd name="T40" fmla="*/ 115 w 956"/>
                <a:gd name="T41" fmla="*/ 1070 h 1089"/>
                <a:gd name="T42" fmla="*/ 510 w 956"/>
                <a:gd name="T43" fmla="*/ 674 h 1089"/>
                <a:gd name="T44" fmla="*/ 752 w 956"/>
                <a:gd name="T45" fmla="*/ 432 h 1089"/>
                <a:gd name="T46" fmla="*/ 787 w 956"/>
                <a:gd name="T47" fmla="*/ 397 h 1089"/>
                <a:gd name="T48" fmla="*/ 825 w 956"/>
                <a:gd name="T49" fmla="*/ 435 h 1089"/>
                <a:gd name="T50" fmla="*/ 548 w 956"/>
                <a:gd name="T51" fmla="*/ 712 h 1089"/>
                <a:gd name="T52" fmla="*/ 462 w 956"/>
                <a:gd name="T53" fmla="*/ 893 h 1089"/>
                <a:gd name="T54" fmla="*/ 557 w 956"/>
                <a:gd name="T55" fmla="*/ 893 h 1089"/>
                <a:gd name="T56" fmla="*/ 664 w 956"/>
                <a:gd name="T57" fmla="*/ 758 h 1089"/>
                <a:gd name="T58" fmla="*/ 529 w 956"/>
                <a:gd name="T59" fmla="*/ 864 h 1089"/>
                <a:gd name="T60" fmla="*/ 491 w 956"/>
                <a:gd name="T61" fmla="*/ 864 h 1089"/>
                <a:gd name="T62" fmla="*/ 716 w 956"/>
                <a:gd name="T63" fmla="*/ 601 h 1089"/>
                <a:gd name="T64" fmla="*/ 854 w 956"/>
                <a:gd name="T65" fmla="*/ 463 h 1089"/>
                <a:gd name="T66" fmla="*/ 759 w 956"/>
                <a:gd name="T67" fmla="*/ 368 h 1089"/>
                <a:gd name="T68" fmla="*/ 86 w 956"/>
                <a:gd name="T69" fmla="*/ 1041 h 1089"/>
                <a:gd name="T70" fmla="*/ 40 w 956"/>
                <a:gd name="T71" fmla="*/ 1022 h 1089"/>
                <a:gd name="T72" fmla="*/ 564 w 956"/>
                <a:gd name="T73" fmla="*/ 487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1089">
                  <a:moveTo>
                    <a:pt x="564" y="487"/>
                  </a:moveTo>
                  <a:cubicBezTo>
                    <a:pt x="930" y="121"/>
                    <a:pt x="930" y="121"/>
                    <a:pt x="930" y="121"/>
                  </a:cubicBezTo>
                  <a:cubicBezTo>
                    <a:pt x="956" y="95"/>
                    <a:pt x="956" y="52"/>
                    <a:pt x="930" y="26"/>
                  </a:cubicBezTo>
                  <a:cubicBezTo>
                    <a:pt x="903" y="0"/>
                    <a:pt x="861" y="0"/>
                    <a:pt x="835" y="26"/>
                  </a:cubicBezTo>
                  <a:cubicBezTo>
                    <a:pt x="714" y="147"/>
                    <a:pt x="714" y="147"/>
                    <a:pt x="714" y="147"/>
                  </a:cubicBezTo>
                  <a:cubicBezTo>
                    <a:pt x="714" y="147"/>
                    <a:pt x="714" y="147"/>
                    <a:pt x="714" y="147"/>
                  </a:cubicBezTo>
                  <a:cubicBezTo>
                    <a:pt x="518" y="342"/>
                    <a:pt x="518" y="342"/>
                    <a:pt x="518" y="342"/>
                  </a:cubicBezTo>
                  <a:cubicBezTo>
                    <a:pt x="383" y="477"/>
                    <a:pt x="383" y="477"/>
                    <a:pt x="383" y="477"/>
                  </a:cubicBezTo>
                  <a:cubicBezTo>
                    <a:pt x="383" y="477"/>
                    <a:pt x="383" y="477"/>
                    <a:pt x="383" y="477"/>
                  </a:cubicBezTo>
                  <a:cubicBezTo>
                    <a:pt x="263" y="598"/>
                    <a:pt x="263" y="598"/>
                    <a:pt x="263" y="598"/>
                  </a:cubicBezTo>
                  <a:cubicBezTo>
                    <a:pt x="252" y="609"/>
                    <a:pt x="235" y="609"/>
                    <a:pt x="225" y="598"/>
                  </a:cubicBezTo>
                  <a:cubicBezTo>
                    <a:pt x="214" y="588"/>
                    <a:pt x="214" y="571"/>
                    <a:pt x="225" y="560"/>
                  </a:cubicBezTo>
                  <a:cubicBezTo>
                    <a:pt x="382" y="403"/>
                    <a:pt x="382" y="403"/>
                    <a:pt x="382" y="403"/>
                  </a:cubicBezTo>
                  <a:cubicBezTo>
                    <a:pt x="526" y="259"/>
                    <a:pt x="526" y="259"/>
                    <a:pt x="526" y="259"/>
                  </a:cubicBezTo>
                  <a:cubicBezTo>
                    <a:pt x="552" y="232"/>
                    <a:pt x="552" y="190"/>
                    <a:pt x="526" y="164"/>
                  </a:cubicBezTo>
                  <a:cubicBezTo>
                    <a:pt x="500" y="137"/>
                    <a:pt x="457" y="137"/>
                    <a:pt x="431" y="164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74" y="320"/>
                    <a:pt x="274" y="333"/>
                    <a:pt x="282" y="341"/>
                  </a:cubicBezTo>
                  <a:cubicBezTo>
                    <a:pt x="290" y="349"/>
                    <a:pt x="303" y="349"/>
                    <a:pt x="311" y="341"/>
                  </a:cubicBezTo>
                  <a:cubicBezTo>
                    <a:pt x="460" y="192"/>
                    <a:pt x="460" y="192"/>
                    <a:pt x="460" y="192"/>
                  </a:cubicBezTo>
                  <a:cubicBezTo>
                    <a:pt x="470" y="182"/>
                    <a:pt x="487" y="182"/>
                    <a:pt x="498" y="192"/>
                  </a:cubicBezTo>
                  <a:cubicBezTo>
                    <a:pt x="508" y="203"/>
                    <a:pt x="508" y="220"/>
                    <a:pt x="498" y="230"/>
                  </a:cubicBezTo>
                  <a:cubicBezTo>
                    <a:pt x="353" y="375"/>
                    <a:pt x="353" y="375"/>
                    <a:pt x="353" y="375"/>
                  </a:cubicBezTo>
                  <a:cubicBezTo>
                    <a:pt x="196" y="532"/>
                    <a:pt x="196" y="532"/>
                    <a:pt x="196" y="532"/>
                  </a:cubicBezTo>
                  <a:cubicBezTo>
                    <a:pt x="183" y="544"/>
                    <a:pt x="176" y="561"/>
                    <a:pt x="176" y="579"/>
                  </a:cubicBezTo>
                  <a:cubicBezTo>
                    <a:pt x="176" y="597"/>
                    <a:pt x="183" y="614"/>
                    <a:pt x="196" y="627"/>
                  </a:cubicBezTo>
                  <a:cubicBezTo>
                    <a:pt x="209" y="640"/>
                    <a:pt x="226" y="646"/>
                    <a:pt x="244" y="646"/>
                  </a:cubicBezTo>
                  <a:cubicBezTo>
                    <a:pt x="261" y="646"/>
                    <a:pt x="278" y="640"/>
                    <a:pt x="291" y="627"/>
                  </a:cubicBezTo>
                  <a:cubicBezTo>
                    <a:pt x="482" y="436"/>
                    <a:pt x="482" y="436"/>
                    <a:pt x="482" y="436"/>
                  </a:cubicBezTo>
                  <a:cubicBezTo>
                    <a:pt x="863" y="55"/>
                    <a:pt x="863" y="55"/>
                    <a:pt x="863" y="55"/>
                  </a:cubicBezTo>
                  <a:cubicBezTo>
                    <a:pt x="874" y="44"/>
                    <a:pt x="891" y="44"/>
                    <a:pt x="901" y="55"/>
                  </a:cubicBezTo>
                  <a:cubicBezTo>
                    <a:pt x="912" y="65"/>
                    <a:pt x="912" y="82"/>
                    <a:pt x="901" y="93"/>
                  </a:cubicBezTo>
                  <a:cubicBezTo>
                    <a:pt x="657" y="337"/>
                    <a:pt x="657" y="337"/>
                    <a:pt x="657" y="337"/>
                  </a:cubicBezTo>
                  <a:cubicBezTo>
                    <a:pt x="657" y="337"/>
                    <a:pt x="657" y="337"/>
                    <a:pt x="657" y="337"/>
                  </a:cubicBezTo>
                  <a:cubicBezTo>
                    <a:pt x="571" y="422"/>
                    <a:pt x="571" y="422"/>
                    <a:pt x="571" y="422"/>
                  </a:cubicBezTo>
                  <a:cubicBezTo>
                    <a:pt x="450" y="544"/>
                    <a:pt x="450" y="544"/>
                    <a:pt x="450" y="544"/>
                  </a:cubicBezTo>
                  <a:cubicBezTo>
                    <a:pt x="450" y="544"/>
                    <a:pt x="450" y="544"/>
                    <a:pt x="450" y="544"/>
                  </a:cubicBezTo>
                  <a:cubicBezTo>
                    <a:pt x="19" y="974"/>
                    <a:pt x="19" y="974"/>
                    <a:pt x="19" y="974"/>
                  </a:cubicBezTo>
                  <a:cubicBezTo>
                    <a:pt x="7" y="987"/>
                    <a:pt x="0" y="1004"/>
                    <a:pt x="0" y="1022"/>
                  </a:cubicBezTo>
                  <a:cubicBezTo>
                    <a:pt x="0" y="1040"/>
                    <a:pt x="7" y="1057"/>
                    <a:pt x="19" y="1070"/>
                  </a:cubicBezTo>
                  <a:cubicBezTo>
                    <a:pt x="33" y="1083"/>
                    <a:pt x="50" y="1089"/>
                    <a:pt x="67" y="1089"/>
                  </a:cubicBezTo>
                  <a:cubicBezTo>
                    <a:pt x="84" y="1089"/>
                    <a:pt x="102" y="1083"/>
                    <a:pt x="115" y="1070"/>
                  </a:cubicBezTo>
                  <a:cubicBezTo>
                    <a:pt x="510" y="674"/>
                    <a:pt x="510" y="674"/>
                    <a:pt x="510" y="674"/>
                  </a:cubicBezTo>
                  <a:cubicBezTo>
                    <a:pt x="510" y="674"/>
                    <a:pt x="510" y="674"/>
                    <a:pt x="510" y="674"/>
                  </a:cubicBezTo>
                  <a:cubicBezTo>
                    <a:pt x="667" y="517"/>
                    <a:pt x="667" y="517"/>
                    <a:pt x="667" y="517"/>
                  </a:cubicBezTo>
                  <a:cubicBezTo>
                    <a:pt x="752" y="432"/>
                    <a:pt x="752" y="432"/>
                    <a:pt x="752" y="432"/>
                  </a:cubicBezTo>
                  <a:cubicBezTo>
                    <a:pt x="752" y="432"/>
                    <a:pt x="752" y="432"/>
                    <a:pt x="752" y="432"/>
                  </a:cubicBezTo>
                  <a:cubicBezTo>
                    <a:pt x="787" y="397"/>
                    <a:pt x="787" y="397"/>
                    <a:pt x="787" y="397"/>
                  </a:cubicBezTo>
                  <a:cubicBezTo>
                    <a:pt x="798" y="386"/>
                    <a:pt x="815" y="386"/>
                    <a:pt x="825" y="397"/>
                  </a:cubicBezTo>
                  <a:cubicBezTo>
                    <a:pt x="836" y="407"/>
                    <a:pt x="836" y="424"/>
                    <a:pt x="825" y="435"/>
                  </a:cubicBezTo>
                  <a:cubicBezTo>
                    <a:pt x="548" y="712"/>
                    <a:pt x="548" y="712"/>
                    <a:pt x="548" y="712"/>
                  </a:cubicBezTo>
                  <a:cubicBezTo>
                    <a:pt x="548" y="712"/>
                    <a:pt x="548" y="712"/>
                    <a:pt x="548" y="712"/>
                  </a:cubicBezTo>
                  <a:cubicBezTo>
                    <a:pt x="462" y="798"/>
                    <a:pt x="462" y="798"/>
                    <a:pt x="462" y="798"/>
                  </a:cubicBezTo>
                  <a:cubicBezTo>
                    <a:pt x="436" y="824"/>
                    <a:pt x="436" y="867"/>
                    <a:pt x="462" y="893"/>
                  </a:cubicBezTo>
                  <a:cubicBezTo>
                    <a:pt x="475" y="906"/>
                    <a:pt x="492" y="913"/>
                    <a:pt x="510" y="913"/>
                  </a:cubicBezTo>
                  <a:cubicBezTo>
                    <a:pt x="528" y="913"/>
                    <a:pt x="545" y="906"/>
                    <a:pt x="557" y="893"/>
                  </a:cubicBezTo>
                  <a:cubicBezTo>
                    <a:pt x="664" y="787"/>
                    <a:pt x="664" y="787"/>
                    <a:pt x="664" y="787"/>
                  </a:cubicBezTo>
                  <a:cubicBezTo>
                    <a:pt x="672" y="779"/>
                    <a:pt x="672" y="766"/>
                    <a:pt x="664" y="758"/>
                  </a:cubicBezTo>
                  <a:cubicBezTo>
                    <a:pt x="656" y="750"/>
                    <a:pt x="643" y="750"/>
                    <a:pt x="635" y="758"/>
                  </a:cubicBezTo>
                  <a:cubicBezTo>
                    <a:pt x="529" y="864"/>
                    <a:pt x="529" y="864"/>
                    <a:pt x="529" y="864"/>
                  </a:cubicBezTo>
                  <a:cubicBezTo>
                    <a:pt x="524" y="869"/>
                    <a:pt x="517" y="872"/>
                    <a:pt x="510" y="872"/>
                  </a:cubicBezTo>
                  <a:cubicBezTo>
                    <a:pt x="503" y="872"/>
                    <a:pt x="496" y="869"/>
                    <a:pt x="491" y="864"/>
                  </a:cubicBezTo>
                  <a:cubicBezTo>
                    <a:pt x="480" y="854"/>
                    <a:pt x="480" y="837"/>
                    <a:pt x="491" y="826"/>
                  </a:cubicBezTo>
                  <a:cubicBezTo>
                    <a:pt x="716" y="601"/>
                    <a:pt x="716" y="601"/>
                    <a:pt x="716" y="601"/>
                  </a:cubicBezTo>
                  <a:cubicBezTo>
                    <a:pt x="716" y="601"/>
                    <a:pt x="716" y="601"/>
                    <a:pt x="716" y="601"/>
                  </a:cubicBezTo>
                  <a:cubicBezTo>
                    <a:pt x="854" y="463"/>
                    <a:pt x="854" y="463"/>
                    <a:pt x="854" y="463"/>
                  </a:cubicBezTo>
                  <a:cubicBezTo>
                    <a:pt x="880" y="437"/>
                    <a:pt x="880" y="394"/>
                    <a:pt x="854" y="368"/>
                  </a:cubicBezTo>
                  <a:cubicBezTo>
                    <a:pt x="828" y="342"/>
                    <a:pt x="785" y="342"/>
                    <a:pt x="759" y="368"/>
                  </a:cubicBezTo>
                  <a:cubicBezTo>
                    <a:pt x="620" y="507"/>
                    <a:pt x="620" y="507"/>
                    <a:pt x="620" y="507"/>
                  </a:cubicBezTo>
                  <a:cubicBezTo>
                    <a:pt x="86" y="1041"/>
                    <a:pt x="86" y="1041"/>
                    <a:pt x="86" y="1041"/>
                  </a:cubicBezTo>
                  <a:cubicBezTo>
                    <a:pt x="76" y="1051"/>
                    <a:pt x="59" y="1051"/>
                    <a:pt x="48" y="1041"/>
                  </a:cubicBezTo>
                  <a:cubicBezTo>
                    <a:pt x="43" y="1036"/>
                    <a:pt x="40" y="1029"/>
                    <a:pt x="40" y="1022"/>
                  </a:cubicBezTo>
                  <a:cubicBezTo>
                    <a:pt x="40" y="1015"/>
                    <a:pt x="43" y="1008"/>
                    <a:pt x="48" y="1003"/>
                  </a:cubicBezTo>
                  <a:cubicBezTo>
                    <a:pt x="564" y="487"/>
                    <a:pt x="564" y="487"/>
                    <a:pt x="564" y="487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9166225" y="3451225"/>
              <a:ext cx="1031875" cy="1031875"/>
            </a:xfrm>
            <a:custGeom>
              <a:avLst/>
              <a:gdLst>
                <a:gd name="T0" fmla="*/ 67 w 592"/>
                <a:gd name="T1" fmla="*/ 593 h 593"/>
                <a:gd name="T2" fmla="*/ 19 w 592"/>
                <a:gd name="T3" fmla="*/ 573 h 593"/>
                <a:gd name="T4" fmla="*/ 0 w 592"/>
                <a:gd name="T5" fmla="*/ 525 h 593"/>
                <a:gd name="T6" fmla="*/ 19 w 592"/>
                <a:gd name="T7" fmla="*/ 478 h 593"/>
                <a:gd name="T8" fmla="*/ 470 w 592"/>
                <a:gd name="T9" fmla="*/ 27 h 593"/>
                <a:gd name="T10" fmla="*/ 566 w 592"/>
                <a:gd name="T11" fmla="*/ 27 h 593"/>
                <a:gd name="T12" fmla="*/ 566 w 592"/>
                <a:gd name="T13" fmla="*/ 122 h 593"/>
                <a:gd name="T14" fmla="*/ 115 w 592"/>
                <a:gd name="T15" fmla="*/ 573 h 593"/>
                <a:gd name="T16" fmla="*/ 67 w 592"/>
                <a:gd name="T17" fmla="*/ 593 h 593"/>
                <a:gd name="T18" fmla="*/ 518 w 592"/>
                <a:gd name="T19" fmla="*/ 47 h 593"/>
                <a:gd name="T20" fmla="*/ 499 w 592"/>
                <a:gd name="T21" fmla="*/ 55 h 593"/>
                <a:gd name="T22" fmla="*/ 48 w 592"/>
                <a:gd name="T23" fmla="*/ 506 h 593"/>
                <a:gd name="T24" fmla="*/ 40 w 592"/>
                <a:gd name="T25" fmla="*/ 525 h 593"/>
                <a:gd name="T26" fmla="*/ 48 w 592"/>
                <a:gd name="T27" fmla="*/ 544 h 593"/>
                <a:gd name="T28" fmla="*/ 67 w 592"/>
                <a:gd name="T29" fmla="*/ 552 h 593"/>
                <a:gd name="T30" fmla="*/ 86 w 592"/>
                <a:gd name="T31" fmla="*/ 544 h 593"/>
                <a:gd name="T32" fmla="*/ 537 w 592"/>
                <a:gd name="T33" fmla="*/ 93 h 593"/>
                <a:gd name="T34" fmla="*/ 537 w 592"/>
                <a:gd name="T35" fmla="*/ 55 h 593"/>
                <a:gd name="T36" fmla="*/ 518 w 592"/>
                <a:gd name="T37" fmla="*/ 47 h 593"/>
                <a:gd name="T38" fmla="*/ 551 w 592"/>
                <a:gd name="T39" fmla="*/ 108 h 593"/>
                <a:gd name="T40" fmla="*/ 551 w 592"/>
                <a:gd name="T41" fmla="*/ 108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3">
                  <a:moveTo>
                    <a:pt x="67" y="593"/>
                  </a:moveTo>
                  <a:cubicBezTo>
                    <a:pt x="49" y="593"/>
                    <a:pt x="32" y="586"/>
                    <a:pt x="19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1"/>
                    <a:pt x="19" y="478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97" y="0"/>
                    <a:pt x="539" y="0"/>
                    <a:pt x="566" y="27"/>
                  </a:cubicBezTo>
                  <a:cubicBezTo>
                    <a:pt x="592" y="53"/>
                    <a:pt x="592" y="96"/>
                    <a:pt x="566" y="122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6"/>
                    <a:pt x="85" y="593"/>
                    <a:pt x="67" y="593"/>
                  </a:cubicBezTo>
                  <a:close/>
                  <a:moveTo>
                    <a:pt x="518" y="47"/>
                  </a:moveTo>
                  <a:cubicBezTo>
                    <a:pt x="511" y="47"/>
                    <a:pt x="504" y="50"/>
                    <a:pt x="499" y="55"/>
                  </a:cubicBezTo>
                  <a:cubicBezTo>
                    <a:pt x="48" y="506"/>
                    <a:pt x="48" y="506"/>
                    <a:pt x="48" y="506"/>
                  </a:cubicBezTo>
                  <a:cubicBezTo>
                    <a:pt x="43" y="511"/>
                    <a:pt x="40" y="518"/>
                    <a:pt x="40" y="525"/>
                  </a:cubicBezTo>
                  <a:cubicBezTo>
                    <a:pt x="40" y="533"/>
                    <a:pt x="43" y="539"/>
                    <a:pt x="48" y="544"/>
                  </a:cubicBezTo>
                  <a:cubicBezTo>
                    <a:pt x="53" y="549"/>
                    <a:pt x="60" y="552"/>
                    <a:pt x="67" y="552"/>
                  </a:cubicBezTo>
                  <a:cubicBezTo>
                    <a:pt x="74" y="552"/>
                    <a:pt x="81" y="549"/>
                    <a:pt x="86" y="544"/>
                  </a:cubicBezTo>
                  <a:cubicBezTo>
                    <a:pt x="537" y="93"/>
                    <a:pt x="537" y="93"/>
                    <a:pt x="537" y="93"/>
                  </a:cubicBezTo>
                  <a:cubicBezTo>
                    <a:pt x="548" y="83"/>
                    <a:pt x="548" y="66"/>
                    <a:pt x="537" y="55"/>
                  </a:cubicBezTo>
                  <a:cubicBezTo>
                    <a:pt x="532" y="50"/>
                    <a:pt x="525" y="47"/>
                    <a:pt x="518" y="47"/>
                  </a:cubicBezTo>
                  <a:close/>
                  <a:moveTo>
                    <a:pt x="551" y="108"/>
                  </a:moveTo>
                  <a:cubicBezTo>
                    <a:pt x="551" y="108"/>
                    <a:pt x="551" y="108"/>
                    <a:pt x="551" y="1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13400088" y="195262"/>
              <a:ext cx="1031875" cy="1030288"/>
            </a:xfrm>
            <a:custGeom>
              <a:avLst/>
              <a:gdLst>
                <a:gd name="T0" fmla="*/ 67 w 592"/>
                <a:gd name="T1" fmla="*/ 593 h 593"/>
                <a:gd name="T2" fmla="*/ 20 w 592"/>
                <a:gd name="T3" fmla="*/ 573 h 593"/>
                <a:gd name="T4" fmla="*/ 0 w 592"/>
                <a:gd name="T5" fmla="*/ 525 h 593"/>
                <a:gd name="T6" fmla="*/ 20 w 592"/>
                <a:gd name="T7" fmla="*/ 478 h 593"/>
                <a:gd name="T8" fmla="*/ 471 w 592"/>
                <a:gd name="T9" fmla="*/ 27 h 593"/>
                <a:gd name="T10" fmla="*/ 566 w 592"/>
                <a:gd name="T11" fmla="*/ 27 h 593"/>
                <a:gd name="T12" fmla="*/ 566 w 592"/>
                <a:gd name="T13" fmla="*/ 122 h 593"/>
                <a:gd name="T14" fmla="*/ 115 w 592"/>
                <a:gd name="T15" fmla="*/ 573 h 593"/>
                <a:gd name="T16" fmla="*/ 67 w 592"/>
                <a:gd name="T17" fmla="*/ 593 h 593"/>
                <a:gd name="T18" fmla="*/ 519 w 592"/>
                <a:gd name="T19" fmla="*/ 47 h 593"/>
                <a:gd name="T20" fmla="*/ 500 w 592"/>
                <a:gd name="T21" fmla="*/ 55 h 593"/>
                <a:gd name="T22" fmla="*/ 49 w 592"/>
                <a:gd name="T23" fmla="*/ 506 h 593"/>
                <a:gd name="T24" fmla="*/ 41 w 592"/>
                <a:gd name="T25" fmla="*/ 525 h 593"/>
                <a:gd name="T26" fmla="*/ 49 w 592"/>
                <a:gd name="T27" fmla="*/ 544 h 593"/>
                <a:gd name="T28" fmla="*/ 67 w 592"/>
                <a:gd name="T29" fmla="*/ 552 h 593"/>
                <a:gd name="T30" fmla="*/ 86 w 592"/>
                <a:gd name="T31" fmla="*/ 544 h 593"/>
                <a:gd name="T32" fmla="*/ 538 w 592"/>
                <a:gd name="T33" fmla="*/ 93 h 593"/>
                <a:gd name="T34" fmla="*/ 538 w 592"/>
                <a:gd name="T35" fmla="*/ 55 h 593"/>
                <a:gd name="T36" fmla="*/ 519 w 592"/>
                <a:gd name="T37" fmla="*/ 47 h 593"/>
                <a:gd name="T38" fmla="*/ 552 w 592"/>
                <a:gd name="T39" fmla="*/ 108 h 593"/>
                <a:gd name="T40" fmla="*/ 552 w 592"/>
                <a:gd name="T41" fmla="*/ 108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3">
                  <a:moveTo>
                    <a:pt x="67" y="593"/>
                  </a:moveTo>
                  <a:cubicBezTo>
                    <a:pt x="49" y="593"/>
                    <a:pt x="33" y="586"/>
                    <a:pt x="20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8"/>
                  </a:cubicBezTo>
                  <a:cubicBezTo>
                    <a:pt x="471" y="27"/>
                    <a:pt x="471" y="27"/>
                    <a:pt x="471" y="27"/>
                  </a:cubicBezTo>
                  <a:cubicBezTo>
                    <a:pt x="497" y="0"/>
                    <a:pt x="540" y="0"/>
                    <a:pt x="566" y="27"/>
                  </a:cubicBezTo>
                  <a:cubicBezTo>
                    <a:pt x="592" y="53"/>
                    <a:pt x="592" y="96"/>
                    <a:pt x="566" y="122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6"/>
                    <a:pt x="85" y="593"/>
                    <a:pt x="67" y="593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50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3" y="511"/>
                    <a:pt x="41" y="518"/>
                    <a:pt x="41" y="525"/>
                  </a:cubicBezTo>
                  <a:cubicBezTo>
                    <a:pt x="41" y="533"/>
                    <a:pt x="43" y="539"/>
                    <a:pt x="49" y="544"/>
                  </a:cubicBezTo>
                  <a:cubicBezTo>
                    <a:pt x="54" y="549"/>
                    <a:pt x="60" y="552"/>
                    <a:pt x="67" y="552"/>
                  </a:cubicBezTo>
                  <a:cubicBezTo>
                    <a:pt x="75" y="552"/>
                    <a:pt x="81" y="549"/>
                    <a:pt x="86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3"/>
                    <a:pt x="548" y="66"/>
                    <a:pt x="538" y="55"/>
                  </a:cubicBezTo>
                  <a:cubicBezTo>
                    <a:pt x="532" y="50"/>
                    <a:pt x="525" y="47"/>
                    <a:pt x="519" y="47"/>
                  </a:cubicBezTo>
                  <a:close/>
                  <a:moveTo>
                    <a:pt x="552" y="108"/>
                  </a:moveTo>
                  <a:cubicBezTo>
                    <a:pt x="552" y="108"/>
                    <a:pt x="552" y="108"/>
                    <a:pt x="552" y="1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11841163" y="1271587"/>
              <a:ext cx="1528763" cy="1574800"/>
            </a:xfrm>
            <a:custGeom>
              <a:avLst/>
              <a:gdLst>
                <a:gd name="T0" fmla="*/ 20 w 878"/>
                <a:gd name="T1" fmla="*/ 719 h 906"/>
                <a:gd name="T2" fmla="*/ 405 w 878"/>
                <a:gd name="T3" fmla="*/ 429 h 906"/>
                <a:gd name="T4" fmla="*/ 813 w 878"/>
                <a:gd name="T5" fmla="*/ 59 h 906"/>
                <a:gd name="T6" fmla="*/ 569 w 878"/>
                <a:gd name="T7" fmla="*/ 340 h 906"/>
                <a:gd name="T8" fmla="*/ 118 w 878"/>
                <a:gd name="T9" fmla="*/ 792 h 906"/>
                <a:gd name="T10" fmla="*/ 166 w 878"/>
                <a:gd name="T11" fmla="*/ 906 h 906"/>
                <a:gd name="T12" fmla="*/ 763 w 878"/>
                <a:gd name="T13" fmla="*/ 337 h 906"/>
                <a:gd name="T14" fmla="*/ 785 w 878"/>
                <a:gd name="T15" fmla="*/ 315 h 906"/>
                <a:gd name="T16" fmla="*/ 823 w 878"/>
                <a:gd name="T17" fmla="*/ 315 h 906"/>
                <a:gd name="T18" fmla="*/ 471 w 878"/>
                <a:gd name="T19" fmla="*/ 705 h 906"/>
                <a:gd name="T20" fmla="*/ 443 w 878"/>
                <a:gd name="T21" fmla="*/ 733 h 906"/>
                <a:gd name="T22" fmla="*/ 443 w 878"/>
                <a:gd name="T23" fmla="*/ 828 h 906"/>
                <a:gd name="T24" fmla="*/ 538 w 878"/>
                <a:gd name="T25" fmla="*/ 828 h 906"/>
                <a:gd name="T26" fmla="*/ 709 w 878"/>
                <a:gd name="T27" fmla="*/ 628 h 906"/>
                <a:gd name="T28" fmla="*/ 509 w 878"/>
                <a:gd name="T29" fmla="*/ 800 h 906"/>
                <a:gd name="T30" fmla="*/ 471 w 878"/>
                <a:gd name="T31" fmla="*/ 762 h 906"/>
                <a:gd name="T32" fmla="*/ 852 w 878"/>
                <a:gd name="T33" fmla="*/ 381 h 906"/>
                <a:gd name="T34" fmla="*/ 804 w 878"/>
                <a:gd name="T35" fmla="*/ 266 h 906"/>
                <a:gd name="T36" fmla="*/ 305 w 878"/>
                <a:gd name="T37" fmla="*/ 737 h 906"/>
                <a:gd name="T38" fmla="*/ 185 w 878"/>
                <a:gd name="T39" fmla="*/ 858 h 906"/>
                <a:gd name="T40" fmla="*/ 147 w 878"/>
                <a:gd name="T41" fmla="*/ 858 h 906"/>
                <a:gd name="T42" fmla="*/ 391 w 878"/>
                <a:gd name="T43" fmla="*/ 576 h 906"/>
                <a:gd name="T44" fmla="*/ 861 w 878"/>
                <a:gd name="T45" fmla="*/ 78 h 906"/>
                <a:gd name="T46" fmla="*/ 794 w 878"/>
                <a:gd name="T47" fmla="*/ 10 h 906"/>
                <a:gd name="T48" fmla="*/ 295 w 878"/>
                <a:gd name="T49" fmla="*/ 481 h 906"/>
                <a:gd name="T50" fmla="*/ 86 w 878"/>
                <a:gd name="T51" fmla="*/ 690 h 906"/>
                <a:gd name="T52" fmla="*/ 41 w 878"/>
                <a:gd name="T53" fmla="*/ 671 h 906"/>
                <a:gd name="T54" fmla="*/ 134 w 878"/>
                <a:gd name="T55" fmla="*/ 566 h 906"/>
                <a:gd name="T56" fmla="*/ 585 w 878"/>
                <a:gd name="T57" fmla="*/ 115 h 906"/>
                <a:gd name="T58" fmla="*/ 538 w 878"/>
                <a:gd name="T59" fmla="*/ 0 h 906"/>
                <a:gd name="T60" fmla="*/ 244 w 878"/>
                <a:gd name="T61" fmla="*/ 266 h 906"/>
                <a:gd name="T62" fmla="*/ 273 w 878"/>
                <a:gd name="T63" fmla="*/ 295 h 906"/>
                <a:gd name="T64" fmla="*/ 557 w 878"/>
                <a:gd name="T65" fmla="*/ 49 h 906"/>
                <a:gd name="T66" fmla="*/ 471 w 878"/>
                <a:gd name="T67" fmla="*/ 172 h 906"/>
                <a:gd name="T68" fmla="*/ 213 w 878"/>
                <a:gd name="T69" fmla="*/ 430 h 906"/>
                <a:gd name="T70" fmla="*/ 106 w 878"/>
                <a:gd name="T71" fmla="*/ 538 h 906"/>
                <a:gd name="T72" fmla="*/ 0 w 878"/>
                <a:gd name="T73" fmla="*/ 671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8" h="906">
                  <a:moveTo>
                    <a:pt x="0" y="671"/>
                  </a:moveTo>
                  <a:cubicBezTo>
                    <a:pt x="0" y="689"/>
                    <a:pt x="7" y="706"/>
                    <a:pt x="20" y="719"/>
                  </a:cubicBezTo>
                  <a:cubicBezTo>
                    <a:pt x="46" y="745"/>
                    <a:pt x="89" y="745"/>
                    <a:pt x="115" y="719"/>
                  </a:cubicBezTo>
                  <a:cubicBezTo>
                    <a:pt x="405" y="429"/>
                    <a:pt x="405" y="429"/>
                    <a:pt x="405" y="429"/>
                  </a:cubicBezTo>
                  <a:cubicBezTo>
                    <a:pt x="775" y="59"/>
                    <a:pt x="775" y="59"/>
                    <a:pt x="775" y="59"/>
                  </a:cubicBezTo>
                  <a:cubicBezTo>
                    <a:pt x="786" y="48"/>
                    <a:pt x="803" y="48"/>
                    <a:pt x="813" y="59"/>
                  </a:cubicBezTo>
                  <a:cubicBezTo>
                    <a:pt x="823" y="69"/>
                    <a:pt x="823" y="86"/>
                    <a:pt x="813" y="97"/>
                  </a:cubicBezTo>
                  <a:cubicBezTo>
                    <a:pt x="569" y="340"/>
                    <a:pt x="569" y="340"/>
                    <a:pt x="569" y="340"/>
                  </a:cubicBezTo>
                  <a:cubicBezTo>
                    <a:pt x="362" y="548"/>
                    <a:pt x="362" y="548"/>
                    <a:pt x="362" y="548"/>
                  </a:cubicBezTo>
                  <a:cubicBezTo>
                    <a:pt x="118" y="792"/>
                    <a:pt x="118" y="792"/>
                    <a:pt x="118" y="792"/>
                  </a:cubicBezTo>
                  <a:cubicBezTo>
                    <a:pt x="92" y="818"/>
                    <a:pt x="92" y="860"/>
                    <a:pt x="118" y="887"/>
                  </a:cubicBezTo>
                  <a:cubicBezTo>
                    <a:pt x="131" y="899"/>
                    <a:pt x="148" y="906"/>
                    <a:pt x="166" y="906"/>
                  </a:cubicBezTo>
                  <a:cubicBezTo>
                    <a:pt x="184" y="906"/>
                    <a:pt x="201" y="899"/>
                    <a:pt x="312" y="788"/>
                  </a:cubicBezTo>
                  <a:cubicBezTo>
                    <a:pt x="763" y="337"/>
                    <a:pt x="763" y="337"/>
                    <a:pt x="763" y="337"/>
                  </a:cubicBezTo>
                  <a:cubicBezTo>
                    <a:pt x="664" y="436"/>
                    <a:pt x="664" y="436"/>
                    <a:pt x="664" y="436"/>
                  </a:cubicBezTo>
                  <a:cubicBezTo>
                    <a:pt x="785" y="315"/>
                    <a:pt x="785" y="315"/>
                    <a:pt x="785" y="315"/>
                  </a:cubicBezTo>
                  <a:cubicBezTo>
                    <a:pt x="790" y="310"/>
                    <a:pt x="797" y="307"/>
                    <a:pt x="804" y="307"/>
                  </a:cubicBezTo>
                  <a:cubicBezTo>
                    <a:pt x="811" y="307"/>
                    <a:pt x="818" y="310"/>
                    <a:pt x="823" y="315"/>
                  </a:cubicBezTo>
                  <a:cubicBezTo>
                    <a:pt x="834" y="325"/>
                    <a:pt x="834" y="342"/>
                    <a:pt x="823" y="353"/>
                  </a:cubicBezTo>
                  <a:cubicBezTo>
                    <a:pt x="471" y="705"/>
                    <a:pt x="471" y="705"/>
                    <a:pt x="471" y="705"/>
                  </a:cubicBezTo>
                  <a:cubicBezTo>
                    <a:pt x="471" y="705"/>
                    <a:pt x="471" y="705"/>
                    <a:pt x="471" y="705"/>
                  </a:cubicBezTo>
                  <a:cubicBezTo>
                    <a:pt x="443" y="733"/>
                    <a:pt x="443" y="733"/>
                    <a:pt x="443" y="733"/>
                  </a:cubicBezTo>
                  <a:cubicBezTo>
                    <a:pt x="430" y="746"/>
                    <a:pt x="423" y="763"/>
                    <a:pt x="423" y="781"/>
                  </a:cubicBezTo>
                  <a:cubicBezTo>
                    <a:pt x="423" y="799"/>
                    <a:pt x="430" y="815"/>
                    <a:pt x="443" y="828"/>
                  </a:cubicBezTo>
                  <a:cubicBezTo>
                    <a:pt x="456" y="841"/>
                    <a:pt x="472" y="848"/>
                    <a:pt x="490" y="848"/>
                  </a:cubicBezTo>
                  <a:cubicBezTo>
                    <a:pt x="508" y="848"/>
                    <a:pt x="525" y="841"/>
                    <a:pt x="538" y="828"/>
                  </a:cubicBezTo>
                  <a:cubicBezTo>
                    <a:pt x="709" y="657"/>
                    <a:pt x="709" y="657"/>
                    <a:pt x="709" y="657"/>
                  </a:cubicBezTo>
                  <a:cubicBezTo>
                    <a:pt x="717" y="649"/>
                    <a:pt x="717" y="636"/>
                    <a:pt x="709" y="628"/>
                  </a:cubicBezTo>
                  <a:cubicBezTo>
                    <a:pt x="701" y="620"/>
                    <a:pt x="689" y="620"/>
                    <a:pt x="681" y="628"/>
                  </a:cubicBezTo>
                  <a:cubicBezTo>
                    <a:pt x="509" y="800"/>
                    <a:pt x="509" y="800"/>
                    <a:pt x="509" y="800"/>
                  </a:cubicBezTo>
                  <a:cubicBezTo>
                    <a:pt x="499" y="810"/>
                    <a:pt x="482" y="810"/>
                    <a:pt x="471" y="800"/>
                  </a:cubicBezTo>
                  <a:cubicBezTo>
                    <a:pt x="461" y="789"/>
                    <a:pt x="461" y="772"/>
                    <a:pt x="471" y="762"/>
                  </a:cubicBezTo>
                  <a:cubicBezTo>
                    <a:pt x="824" y="409"/>
                    <a:pt x="824" y="409"/>
                    <a:pt x="824" y="409"/>
                  </a:cubicBezTo>
                  <a:cubicBezTo>
                    <a:pt x="852" y="381"/>
                    <a:pt x="852" y="381"/>
                    <a:pt x="852" y="381"/>
                  </a:cubicBezTo>
                  <a:cubicBezTo>
                    <a:pt x="878" y="355"/>
                    <a:pt x="878" y="312"/>
                    <a:pt x="852" y="286"/>
                  </a:cubicBezTo>
                  <a:cubicBezTo>
                    <a:pt x="839" y="273"/>
                    <a:pt x="822" y="266"/>
                    <a:pt x="804" y="266"/>
                  </a:cubicBezTo>
                  <a:cubicBezTo>
                    <a:pt x="786" y="266"/>
                    <a:pt x="769" y="273"/>
                    <a:pt x="757" y="286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185" y="858"/>
                    <a:pt x="185" y="858"/>
                    <a:pt x="185" y="858"/>
                  </a:cubicBezTo>
                  <a:cubicBezTo>
                    <a:pt x="180" y="863"/>
                    <a:pt x="173" y="866"/>
                    <a:pt x="166" y="866"/>
                  </a:cubicBezTo>
                  <a:cubicBezTo>
                    <a:pt x="158" y="866"/>
                    <a:pt x="152" y="863"/>
                    <a:pt x="147" y="858"/>
                  </a:cubicBezTo>
                  <a:cubicBezTo>
                    <a:pt x="136" y="848"/>
                    <a:pt x="136" y="831"/>
                    <a:pt x="147" y="820"/>
                  </a:cubicBezTo>
                  <a:cubicBezTo>
                    <a:pt x="391" y="576"/>
                    <a:pt x="391" y="576"/>
                    <a:pt x="391" y="576"/>
                  </a:cubicBezTo>
                  <a:cubicBezTo>
                    <a:pt x="842" y="125"/>
                    <a:pt x="842" y="125"/>
                    <a:pt x="842" y="125"/>
                  </a:cubicBezTo>
                  <a:cubicBezTo>
                    <a:pt x="854" y="112"/>
                    <a:pt x="861" y="96"/>
                    <a:pt x="861" y="78"/>
                  </a:cubicBezTo>
                  <a:cubicBezTo>
                    <a:pt x="861" y="60"/>
                    <a:pt x="854" y="43"/>
                    <a:pt x="842" y="30"/>
                  </a:cubicBezTo>
                  <a:cubicBezTo>
                    <a:pt x="829" y="17"/>
                    <a:pt x="811" y="10"/>
                    <a:pt x="794" y="10"/>
                  </a:cubicBezTo>
                  <a:cubicBezTo>
                    <a:pt x="777" y="10"/>
                    <a:pt x="760" y="17"/>
                    <a:pt x="746" y="30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86" y="690"/>
                    <a:pt x="86" y="690"/>
                    <a:pt x="86" y="690"/>
                  </a:cubicBezTo>
                  <a:cubicBezTo>
                    <a:pt x="76" y="700"/>
                    <a:pt x="59" y="700"/>
                    <a:pt x="49" y="690"/>
                  </a:cubicBezTo>
                  <a:cubicBezTo>
                    <a:pt x="43" y="685"/>
                    <a:pt x="41" y="678"/>
                    <a:pt x="41" y="671"/>
                  </a:cubicBezTo>
                  <a:cubicBezTo>
                    <a:pt x="41" y="664"/>
                    <a:pt x="43" y="657"/>
                    <a:pt x="49" y="652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585" y="115"/>
                    <a:pt x="585" y="115"/>
                    <a:pt x="585" y="115"/>
                  </a:cubicBezTo>
                  <a:cubicBezTo>
                    <a:pt x="612" y="89"/>
                    <a:pt x="612" y="46"/>
                    <a:pt x="585" y="20"/>
                  </a:cubicBezTo>
                  <a:cubicBezTo>
                    <a:pt x="573" y="7"/>
                    <a:pt x="556" y="0"/>
                    <a:pt x="538" y="0"/>
                  </a:cubicBezTo>
                  <a:cubicBezTo>
                    <a:pt x="520" y="0"/>
                    <a:pt x="503" y="7"/>
                    <a:pt x="490" y="20"/>
                  </a:cubicBezTo>
                  <a:cubicBezTo>
                    <a:pt x="244" y="266"/>
                    <a:pt x="244" y="266"/>
                    <a:pt x="244" y="266"/>
                  </a:cubicBezTo>
                  <a:cubicBezTo>
                    <a:pt x="236" y="274"/>
                    <a:pt x="236" y="287"/>
                    <a:pt x="244" y="295"/>
                  </a:cubicBezTo>
                  <a:cubicBezTo>
                    <a:pt x="252" y="303"/>
                    <a:pt x="265" y="303"/>
                    <a:pt x="273" y="295"/>
                  </a:cubicBezTo>
                  <a:cubicBezTo>
                    <a:pt x="519" y="49"/>
                    <a:pt x="519" y="49"/>
                    <a:pt x="519" y="49"/>
                  </a:cubicBezTo>
                  <a:cubicBezTo>
                    <a:pt x="529" y="38"/>
                    <a:pt x="546" y="38"/>
                    <a:pt x="557" y="49"/>
                  </a:cubicBezTo>
                  <a:cubicBezTo>
                    <a:pt x="567" y="59"/>
                    <a:pt x="567" y="76"/>
                    <a:pt x="557" y="86"/>
                  </a:cubicBezTo>
                  <a:cubicBezTo>
                    <a:pt x="471" y="172"/>
                    <a:pt x="471" y="172"/>
                    <a:pt x="471" y="172"/>
                  </a:cubicBezTo>
                  <a:cubicBezTo>
                    <a:pt x="471" y="172"/>
                    <a:pt x="471" y="172"/>
                    <a:pt x="471" y="172"/>
                  </a:cubicBezTo>
                  <a:cubicBezTo>
                    <a:pt x="213" y="430"/>
                    <a:pt x="213" y="430"/>
                    <a:pt x="213" y="430"/>
                  </a:cubicBezTo>
                  <a:cubicBezTo>
                    <a:pt x="106" y="538"/>
                    <a:pt x="106" y="538"/>
                    <a:pt x="106" y="538"/>
                  </a:cubicBezTo>
                  <a:cubicBezTo>
                    <a:pt x="106" y="538"/>
                    <a:pt x="106" y="538"/>
                    <a:pt x="106" y="538"/>
                  </a:cubicBezTo>
                  <a:cubicBezTo>
                    <a:pt x="20" y="623"/>
                    <a:pt x="20" y="623"/>
                    <a:pt x="20" y="623"/>
                  </a:cubicBezTo>
                  <a:cubicBezTo>
                    <a:pt x="7" y="636"/>
                    <a:pt x="0" y="653"/>
                    <a:pt x="0" y="6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13050838" y="331787"/>
              <a:ext cx="863600" cy="857250"/>
            </a:xfrm>
            <a:custGeom>
              <a:avLst/>
              <a:gdLst>
                <a:gd name="T0" fmla="*/ 23 w 496"/>
                <a:gd name="T1" fmla="*/ 493 h 493"/>
                <a:gd name="T2" fmla="*/ 8 w 496"/>
                <a:gd name="T3" fmla="*/ 488 h 493"/>
                <a:gd name="T4" fmla="*/ 8 w 496"/>
                <a:gd name="T5" fmla="*/ 459 h 493"/>
                <a:gd name="T6" fmla="*/ 459 w 496"/>
                <a:gd name="T7" fmla="*/ 8 h 493"/>
                <a:gd name="T8" fmla="*/ 488 w 496"/>
                <a:gd name="T9" fmla="*/ 8 h 493"/>
                <a:gd name="T10" fmla="*/ 488 w 496"/>
                <a:gd name="T11" fmla="*/ 36 h 493"/>
                <a:gd name="T12" fmla="*/ 37 w 496"/>
                <a:gd name="T13" fmla="*/ 488 h 493"/>
                <a:gd name="T14" fmla="*/ 23 w 496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493">
                  <a:moveTo>
                    <a:pt x="23" y="493"/>
                  </a:moveTo>
                  <a:cubicBezTo>
                    <a:pt x="17" y="493"/>
                    <a:pt x="12" y="492"/>
                    <a:pt x="8" y="488"/>
                  </a:cubicBezTo>
                  <a:cubicBezTo>
                    <a:pt x="0" y="480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80" y="0"/>
                    <a:pt x="488" y="8"/>
                  </a:cubicBezTo>
                  <a:cubicBezTo>
                    <a:pt x="496" y="16"/>
                    <a:pt x="496" y="29"/>
                    <a:pt x="488" y="36"/>
                  </a:cubicBezTo>
                  <a:cubicBezTo>
                    <a:pt x="37" y="488"/>
                    <a:pt x="37" y="488"/>
                    <a:pt x="37" y="488"/>
                  </a:cubicBezTo>
                  <a:cubicBezTo>
                    <a:pt x="33" y="492"/>
                    <a:pt x="28" y="493"/>
                    <a:pt x="23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9504363" y="3906837"/>
              <a:ext cx="895350" cy="892175"/>
            </a:xfrm>
            <a:custGeom>
              <a:avLst/>
              <a:gdLst>
                <a:gd name="T0" fmla="*/ 13 w 514"/>
                <a:gd name="T1" fmla="*/ 513 h 513"/>
                <a:gd name="T2" fmla="*/ 4 w 514"/>
                <a:gd name="T3" fmla="*/ 510 h 513"/>
                <a:gd name="T4" fmla="*/ 4 w 514"/>
                <a:gd name="T5" fmla="*/ 493 h 513"/>
                <a:gd name="T6" fmla="*/ 493 w 514"/>
                <a:gd name="T7" fmla="*/ 4 h 513"/>
                <a:gd name="T8" fmla="*/ 510 w 514"/>
                <a:gd name="T9" fmla="*/ 4 h 513"/>
                <a:gd name="T10" fmla="*/ 510 w 514"/>
                <a:gd name="T11" fmla="*/ 21 h 513"/>
                <a:gd name="T12" fmla="*/ 21 w 514"/>
                <a:gd name="T13" fmla="*/ 510 h 513"/>
                <a:gd name="T14" fmla="*/ 13 w 514"/>
                <a:gd name="T15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513">
                  <a:moveTo>
                    <a:pt x="13" y="513"/>
                  </a:moveTo>
                  <a:cubicBezTo>
                    <a:pt x="10" y="513"/>
                    <a:pt x="7" y="512"/>
                    <a:pt x="4" y="510"/>
                  </a:cubicBezTo>
                  <a:cubicBezTo>
                    <a:pt x="0" y="505"/>
                    <a:pt x="0" y="497"/>
                    <a:pt x="4" y="493"/>
                  </a:cubicBezTo>
                  <a:cubicBezTo>
                    <a:pt x="493" y="4"/>
                    <a:pt x="493" y="4"/>
                    <a:pt x="493" y="4"/>
                  </a:cubicBezTo>
                  <a:cubicBezTo>
                    <a:pt x="497" y="0"/>
                    <a:pt x="505" y="0"/>
                    <a:pt x="510" y="4"/>
                  </a:cubicBezTo>
                  <a:cubicBezTo>
                    <a:pt x="514" y="9"/>
                    <a:pt x="514" y="17"/>
                    <a:pt x="510" y="21"/>
                  </a:cubicBezTo>
                  <a:cubicBezTo>
                    <a:pt x="21" y="510"/>
                    <a:pt x="21" y="510"/>
                    <a:pt x="21" y="510"/>
                  </a:cubicBezTo>
                  <a:cubicBezTo>
                    <a:pt x="19" y="512"/>
                    <a:pt x="16" y="513"/>
                    <a:pt x="13" y="51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10531475" y="2044700"/>
              <a:ext cx="896938" cy="890588"/>
            </a:xfrm>
            <a:custGeom>
              <a:avLst/>
              <a:gdLst>
                <a:gd name="T0" fmla="*/ 364 w 515"/>
                <a:gd name="T1" fmla="*/ 132 h 512"/>
                <a:gd name="T2" fmla="*/ 5 w 515"/>
                <a:gd name="T3" fmla="*/ 492 h 512"/>
                <a:gd name="T4" fmla="*/ 5 w 515"/>
                <a:gd name="T5" fmla="*/ 509 h 512"/>
                <a:gd name="T6" fmla="*/ 13 w 515"/>
                <a:gd name="T7" fmla="*/ 512 h 512"/>
                <a:gd name="T8" fmla="*/ 22 w 515"/>
                <a:gd name="T9" fmla="*/ 509 h 512"/>
                <a:gd name="T10" fmla="*/ 372 w 515"/>
                <a:gd name="T11" fmla="*/ 159 h 512"/>
                <a:gd name="T12" fmla="*/ 365 w 515"/>
                <a:gd name="T13" fmla="*/ 133 h 512"/>
                <a:gd name="T14" fmla="*/ 364 w 515"/>
                <a:gd name="T15" fmla="*/ 132 h 512"/>
                <a:gd name="T16" fmla="*/ 501 w 515"/>
                <a:gd name="T17" fmla="*/ 0 h 512"/>
                <a:gd name="T18" fmla="*/ 493 w 515"/>
                <a:gd name="T19" fmla="*/ 3 h 512"/>
                <a:gd name="T20" fmla="*/ 392 w 515"/>
                <a:gd name="T21" fmla="*/ 104 h 512"/>
                <a:gd name="T22" fmla="*/ 393 w 515"/>
                <a:gd name="T23" fmla="*/ 105 h 512"/>
                <a:gd name="T24" fmla="*/ 407 w 515"/>
                <a:gd name="T25" fmla="*/ 124 h 512"/>
                <a:gd name="T26" fmla="*/ 510 w 515"/>
                <a:gd name="T27" fmla="*/ 20 h 512"/>
                <a:gd name="T28" fmla="*/ 510 w 515"/>
                <a:gd name="T29" fmla="*/ 3 h 512"/>
                <a:gd name="T30" fmla="*/ 501 w 515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5" h="512">
                  <a:moveTo>
                    <a:pt x="364" y="132"/>
                  </a:moveTo>
                  <a:cubicBezTo>
                    <a:pt x="5" y="492"/>
                    <a:pt x="5" y="492"/>
                    <a:pt x="5" y="492"/>
                  </a:cubicBezTo>
                  <a:cubicBezTo>
                    <a:pt x="0" y="496"/>
                    <a:pt x="0" y="504"/>
                    <a:pt x="5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2" y="509"/>
                  </a:cubicBezTo>
                  <a:cubicBezTo>
                    <a:pt x="372" y="159"/>
                    <a:pt x="372" y="159"/>
                    <a:pt x="372" y="159"/>
                  </a:cubicBezTo>
                  <a:cubicBezTo>
                    <a:pt x="374" y="150"/>
                    <a:pt x="371" y="140"/>
                    <a:pt x="365" y="133"/>
                  </a:cubicBezTo>
                  <a:cubicBezTo>
                    <a:pt x="364" y="133"/>
                    <a:pt x="364" y="133"/>
                    <a:pt x="364" y="132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92" y="104"/>
                    <a:pt x="392" y="104"/>
                    <a:pt x="392" y="104"/>
                  </a:cubicBezTo>
                  <a:cubicBezTo>
                    <a:pt x="393" y="104"/>
                    <a:pt x="393" y="104"/>
                    <a:pt x="393" y="105"/>
                  </a:cubicBezTo>
                  <a:cubicBezTo>
                    <a:pt x="399" y="110"/>
                    <a:pt x="403" y="117"/>
                    <a:pt x="407" y="124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6"/>
                    <a:pt x="515" y="8"/>
                    <a:pt x="510" y="3"/>
                  </a:cubicBezTo>
                  <a:cubicBezTo>
                    <a:pt x="508" y="1"/>
                    <a:pt x="505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11164888" y="2225675"/>
              <a:ext cx="76200" cy="95250"/>
            </a:xfrm>
            <a:custGeom>
              <a:avLst/>
              <a:gdLst>
                <a:gd name="T0" fmla="*/ 28 w 43"/>
                <a:gd name="T1" fmla="*/ 0 h 55"/>
                <a:gd name="T2" fmla="*/ 0 w 43"/>
                <a:gd name="T3" fmla="*/ 28 h 55"/>
                <a:gd name="T4" fmla="*/ 1 w 43"/>
                <a:gd name="T5" fmla="*/ 29 h 55"/>
                <a:gd name="T6" fmla="*/ 8 w 43"/>
                <a:gd name="T7" fmla="*/ 55 h 55"/>
                <a:gd name="T8" fmla="*/ 43 w 43"/>
                <a:gd name="T9" fmla="*/ 20 h 55"/>
                <a:gd name="T10" fmla="*/ 29 w 43"/>
                <a:gd name="T11" fmla="*/ 1 h 55"/>
                <a:gd name="T12" fmla="*/ 28 w 43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5">
                  <a:moveTo>
                    <a:pt x="28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7" y="36"/>
                    <a:pt x="10" y="46"/>
                    <a:pt x="8" y="5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39" y="13"/>
                    <a:pt x="35" y="6"/>
                    <a:pt x="29" y="1"/>
                  </a:cubicBezTo>
                  <a:cubicBezTo>
                    <a:pt x="29" y="0"/>
                    <a:pt x="29" y="0"/>
                    <a:pt x="2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12847638" y="1344612"/>
              <a:ext cx="893763" cy="890588"/>
            </a:xfrm>
            <a:custGeom>
              <a:avLst/>
              <a:gdLst>
                <a:gd name="T0" fmla="*/ 231 w 514"/>
                <a:gd name="T1" fmla="*/ 265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250 w 514"/>
                <a:gd name="T11" fmla="*/ 280 h 512"/>
                <a:gd name="T12" fmla="*/ 245 w 514"/>
                <a:gd name="T13" fmla="*/ 273 h 512"/>
                <a:gd name="T14" fmla="*/ 231 w 514"/>
                <a:gd name="T15" fmla="*/ 265 h 512"/>
                <a:gd name="T16" fmla="*/ 501 w 514"/>
                <a:gd name="T17" fmla="*/ 0 h 512"/>
                <a:gd name="T18" fmla="*/ 493 w 514"/>
                <a:gd name="T19" fmla="*/ 3 h 512"/>
                <a:gd name="T20" fmla="*/ 262 w 514"/>
                <a:gd name="T21" fmla="*/ 234 h 512"/>
                <a:gd name="T22" fmla="*/ 274 w 514"/>
                <a:gd name="T23" fmla="*/ 244 h 512"/>
                <a:gd name="T24" fmla="*/ 279 w 514"/>
                <a:gd name="T25" fmla="*/ 251 h 512"/>
                <a:gd name="T26" fmla="*/ 509 w 514"/>
                <a:gd name="T27" fmla="*/ 20 h 512"/>
                <a:gd name="T28" fmla="*/ 509 w 514"/>
                <a:gd name="T29" fmla="*/ 3 h 512"/>
                <a:gd name="T30" fmla="*/ 501 w 514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4" h="512">
                  <a:moveTo>
                    <a:pt x="231" y="265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250" y="280"/>
                    <a:pt x="250" y="280"/>
                    <a:pt x="250" y="280"/>
                  </a:cubicBezTo>
                  <a:cubicBezTo>
                    <a:pt x="249" y="277"/>
                    <a:pt x="247" y="275"/>
                    <a:pt x="245" y="273"/>
                  </a:cubicBezTo>
                  <a:cubicBezTo>
                    <a:pt x="241" y="269"/>
                    <a:pt x="236" y="266"/>
                    <a:pt x="231" y="265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262" y="234"/>
                    <a:pt x="262" y="234"/>
                    <a:pt x="262" y="234"/>
                  </a:cubicBezTo>
                  <a:cubicBezTo>
                    <a:pt x="266" y="237"/>
                    <a:pt x="270" y="240"/>
                    <a:pt x="274" y="244"/>
                  </a:cubicBezTo>
                  <a:cubicBezTo>
                    <a:pt x="276" y="246"/>
                    <a:pt x="278" y="248"/>
                    <a:pt x="279" y="251"/>
                  </a:cubicBezTo>
                  <a:cubicBezTo>
                    <a:pt x="509" y="20"/>
                    <a:pt x="509" y="20"/>
                    <a:pt x="509" y="20"/>
                  </a:cubicBezTo>
                  <a:cubicBezTo>
                    <a:pt x="514" y="16"/>
                    <a:pt x="514" y="8"/>
                    <a:pt x="509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13249275" y="1751012"/>
              <a:ext cx="84138" cy="80963"/>
            </a:xfrm>
            <a:custGeom>
              <a:avLst/>
              <a:gdLst>
                <a:gd name="T0" fmla="*/ 31 w 48"/>
                <a:gd name="T1" fmla="*/ 0 h 46"/>
                <a:gd name="T2" fmla="*/ 0 w 48"/>
                <a:gd name="T3" fmla="*/ 31 h 46"/>
                <a:gd name="T4" fmla="*/ 14 w 48"/>
                <a:gd name="T5" fmla="*/ 39 h 46"/>
                <a:gd name="T6" fmla="*/ 19 w 48"/>
                <a:gd name="T7" fmla="*/ 46 h 46"/>
                <a:gd name="T8" fmla="*/ 48 w 48"/>
                <a:gd name="T9" fmla="*/ 17 h 46"/>
                <a:gd name="T10" fmla="*/ 43 w 48"/>
                <a:gd name="T11" fmla="*/ 10 h 46"/>
                <a:gd name="T12" fmla="*/ 31 w 48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6">
                  <a:moveTo>
                    <a:pt x="31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" y="32"/>
                    <a:pt x="10" y="35"/>
                    <a:pt x="14" y="39"/>
                  </a:cubicBezTo>
                  <a:cubicBezTo>
                    <a:pt x="16" y="41"/>
                    <a:pt x="18" y="43"/>
                    <a:pt x="19" y="4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4"/>
                    <a:pt x="45" y="12"/>
                    <a:pt x="43" y="10"/>
                  </a:cubicBezTo>
                  <a:cubicBezTo>
                    <a:pt x="39" y="6"/>
                    <a:pt x="35" y="3"/>
                    <a:pt x="3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9647238" y="3589337"/>
              <a:ext cx="895350" cy="890588"/>
            </a:xfrm>
            <a:custGeom>
              <a:avLst/>
              <a:gdLst>
                <a:gd name="T0" fmla="*/ 385 w 514"/>
                <a:gd name="T1" fmla="*/ 111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402 w 514"/>
                <a:gd name="T11" fmla="*/ 129 h 512"/>
                <a:gd name="T12" fmla="*/ 394 w 514"/>
                <a:gd name="T13" fmla="*/ 123 h 512"/>
                <a:gd name="T14" fmla="*/ 385 w 514"/>
                <a:gd name="T15" fmla="*/ 111 h 512"/>
                <a:gd name="T16" fmla="*/ 501 w 514"/>
                <a:gd name="T17" fmla="*/ 0 h 512"/>
                <a:gd name="T18" fmla="*/ 493 w 514"/>
                <a:gd name="T19" fmla="*/ 4 h 512"/>
                <a:gd name="T20" fmla="*/ 416 w 514"/>
                <a:gd name="T21" fmla="*/ 81 h 512"/>
                <a:gd name="T22" fmla="*/ 423 w 514"/>
                <a:gd name="T23" fmla="*/ 94 h 512"/>
                <a:gd name="T24" fmla="*/ 431 w 514"/>
                <a:gd name="T25" fmla="*/ 99 h 512"/>
                <a:gd name="T26" fmla="*/ 510 w 514"/>
                <a:gd name="T27" fmla="*/ 21 h 512"/>
                <a:gd name="T28" fmla="*/ 510 w 514"/>
                <a:gd name="T29" fmla="*/ 4 h 512"/>
                <a:gd name="T30" fmla="*/ 501 w 514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4" h="512">
                  <a:moveTo>
                    <a:pt x="385" y="111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7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399" y="127"/>
                    <a:pt x="397" y="125"/>
                    <a:pt x="394" y="123"/>
                  </a:cubicBezTo>
                  <a:cubicBezTo>
                    <a:pt x="391" y="119"/>
                    <a:pt x="388" y="115"/>
                    <a:pt x="385" y="111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4"/>
                  </a:cubicBezTo>
                  <a:cubicBezTo>
                    <a:pt x="416" y="81"/>
                    <a:pt x="416" y="81"/>
                    <a:pt x="416" y="81"/>
                  </a:cubicBezTo>
                  <a:cubicBezTo>
                    <a:pt x="417" y="86"/>
                    <a:pt x="419" y="90"/>
                    <a:pt x="423" y="94"/>
                  </a:cubicBezTo>
                  <a:cubicBezTo>
                    <a:pt x="425" y="96"/>
                    <a:pt x="428" y="98"/>
                    <a:pt x="431" y="99"/>
                  </a:cubicBezTo>
                  <a:cubicBezTo>
                    <a:pt x="510" y="21"/>
                    <a:pt x="510" y="21"/>
                    <a:pt x="510" y="21"/>
                  </a:cubicBezTo>
                  <a:cubicBezTo>
                    <a:pt x="514" y="16"/>
                    <a:pt x="514" y="8"/>
                    <a:pt x="510" y="4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10317163" y="3730625"/>
              <a:ext cx="80963" cy="82550"/>
            </a:xfrm>
            <a:custGeom>
              <a:avLst/>
              <a:gdLst>
                <a:gd name="T0" fmla="*/ 31 w 46"/>
                <a:gd name="T1" fmla="*/ 0 h 48"/>
                <a:gd name="T2" fmla="*/ 0 w 46"/>
                <a:gd name="T3" fmla="*/ 30 h 48"/>
                <a:gd name="T4" fmla="*/ 9 w 46"/>
                <a:gd name="T5" fmla="*/ 42 h 48"/>
                <a:gd name="T6" fmla="*/ 17 w 46"/>
                <a:gd name="T7" fmla="*/ 48 h 48"/>
                <a:gd name="T8" fmla="*/ 46 w 46"/>
                <a:gd name="T9" fmla="*/ 18 h 48"/>
                <a:gd name="T10" fmla="*/ 38 w 46"/>
                <a:gd name="T11" fmla="*/ 13 h 48"/>
                <a:gd name="T12" fmla="*/ 31 w 46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8">
                  <a:moveTo>
                    <a:pt x="31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3" y="34"/>
                    <a:pt x="6" y="38"/>
                    <a:pt x="9" y="42"/>
                  </a:cubicBezTo>
                  <a:cubicBezTo>
                    <a:pt x="12" y="44"/>
                    <a:pt x="14" y="46"/>
                    <a:pt x="17" y="4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3" y="17"/>
                    <a:pt x="40" y="15"/>
                    <a:pt x="38" y="13"/>
                  </a:cubicBezTo>
                  <a:cubicBezTo>
                    <a:pt x="34" y="9"/>
                    <a:pt x="32" y="5"/>
                    <a:pt x="3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13333413" y="5588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13284200" y="6064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13234988" y="655637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13187363" y="70485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13138150" y="75247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13088938" y="801687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30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30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13042900" y="850900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0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4"/>
            <p:cNvSpPr/>
            <p:nvPr/>
          </p:nvSpPr>
          <p:spPr bwMode="auto">
            <a:xfrm>
              <a:off x="10604500" y="403542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"/>
            <p:cNvSpPr/>
            <p:nvPr/>
          </p:nvSpPr>
          <p:spPr bwMode="auto">
            <a:xfrm>
              <a:off x="10556875" y="408463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10507663" y="413385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7"/>
            <p:cNvSpPr/>
            <p:nvPr/>
          </p:nvSpPr>
          <p:spPr bwMode="auto">
            <a:xfrm>
              <a:off x="10458450" y="418147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8"/>
            <p:cNvSpPr/>
            <p:nvPr/>
          </p:nvSpPr>
          <p:spPr bwMode="auto">
            <a:xfrm>
              <a:off x="10409238" y="4230687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1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10361613" y="42799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10313988" y="43275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0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11820525" y="1662112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2"/>
            <p:cNvSpPr/>
            <p:nvPr/>
          </p:nvSpPr>
          <p:spPr bwMode="auto">
            <a:xfrm>
              <a:off x="11771313" y="17113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30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3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11723688" y="176053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11676063" y="1808162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0 h 40"/>
                <a:gd name="T4" fmla="*/ 28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5"/>
            <p:cNvSpPr/>
            <p:nvPr/>
          </p:nvSpPr>
          <p:spPr bwMode="auto">
            <a:xfrm>
              <a:off x="11626850" y="1857375"/>
              <a:ext cx="60325" cy="60325"/>
            </a:xfrm>
            <a:custGeom>
              <a:avLst/>
              <a:gdLst>
                <a:gd name="T0" fmla="*/ 38 w 38"/>
                <a:gd name="T1" fmla="*/ 0 h 38"/>
                <a:gd name="T2" fmla="*/ 0 w 38"/>
                <a:gd name="T3" fmla="*/ 10 h 38"/>
                <a:gd name="T4" fmla="*/ 29 w 38"/>
                <a:gd name="T5" fmla="*/ 38 h 38"/>
                <a:gd name="T6" fmla="*/ 38 w 3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8">
                  <a:moveTo>
                    <a:pt x="38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6"/>
            <p:cNvSpPr/>
            <p:nvPr/>
          </p:nvSpPr>
          <p:spPr bwMode="auto">
            <a:xfrm>
              <a:off x="11577638" y="1906587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9 h 38"/>
                <a:gd name="T4" fmla="*/ 29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7"/>
            <p:cNvSpPr/>
            <p:nvPr/>
          </p:nvSpPr>
          <p:spPr bwMode="auto">
            <a:xfrm>
              <a:off x="11530013" y="19542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8"/>
            <p:cNvSpPr/>
            <p:nvPr/>
          </p:nvSpPr>
          <p:spPr bwMode="auto">
            <a:xfrm>
              <a:off x="12387263" y="2744787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9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9"/>
            <p:cNvSpPr/>
            <p:nvPr/>
          </p:nvSpPr>
          <p:spPr bwMode="auto">
            <a:xfrm>
              <a:off x="12339638" y="27924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0"/>
            <p:cNvSpPr/>
            <p:nvPr/>
          </p:nvSpPr>
          <p:spPr bwMode="auto">
            <a:xfrm>
              <a:off x="12290425" y="2841625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1"/>
            <p:cNvSpPr/>
            <p:nvPr/>
          </p:nvSpPr>
          <p:spPr bwMode="auto">
            <a:xfrm>
              <a:off x="12241213" y="288766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2"/>
            <p:cNvSpPr/>
            <p:nvPr/>
          </p:nvSpPr>
          <p:spPr bwMode="auto">
            <a:xfrm>
              <a:off x="12192000" y="293687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30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30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3"/>
            <p:cNvSpPr/>
            <p:nvPr/>
          </p:nvSpPr>
          <p:spPr bwMode="auto">
            <a:xfrm>
              <a:off x="12144375" y="298608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4"/>
            <p:cNvSpPr/>
            <p:nvPr/>
          </p:nvSpPr>
          <p:spPr bwMode="auto">
            <a:xfrm>
              <a:off x="12096750" y="3033712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1 h 40"/>
                <a:gd name="T4" fmla="*/ 29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5557837" y="5562139"/>
            <a:ext cx="2847975" cy="3781425"/>
            <a:chOff x="1227138" y="5867400"/>
            <a:chExt cx="2847975" cy="3781425"/>
          </a:xfrm>
        </p:grpSpPr>
        <p:sp>
          <p:nvSpPr>
            <p:cNvPr id="45" name="Freeform 92"/>
            <p:cNvSpPr/>
            <p:nvPr/>
          </p:nvSpPr>
          <p:spPr bwMode="auto">
            <a:xfrm>
              <a:off x="1227138" y="7548562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1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50 h 1208"/>
                <a:gd name="T14" fmla="*/ 525 w 1075"/>
                <a:gd name="T15" fmla="*/ 1045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8 w 1075"/>
                <a:gd name="T21" fmla="*/ 978 h 1208"/>
                <a:gd name="T22" fmla="*/ 760 w 1075"/>
                <a:gd name="T23" fmla="*/ 677 h 1208"/>
                <a:gd name="T24" fmla="*/ 760 w 1075"/>
                <a:gd name="T25" fmla="*/ 582 h 1208"/>
                <a:gd name="T26" fmla="*/ 665 w 1075"/>
                <a:gd name="T27" fmla="*/ 582 h 1208"/>
                <a:gd name="T28" fmla="*/ 93 w 1075"/>
                <a:gd name="T29" fmla="*/ 1154 h 1208"/>
                <a:gd name="T30" fmla="*/ 55 w 1075"/>
                <a:gd name="T31" fmla="*/ 1116 h 1208"/>
                <a:gd name="T32" fmla="*/ 299 w 1075"/>
                <a:gd name="T33" fmla="*/ 872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7 h 1208"/>
                <a:gd name="T46" fmla="*/ 169 w 1075"/>
                <a:gd name="T47" fmla="*/ 811 h 1208"/>
                <a:gd name="T48" fmla="*/ 131 w 1075"/>
                <a:gd name="T49" fmla="*/ 774 h 1208"/>
                <a:gd name="T50" fmla="*/ 408 w 1075"/>
                <a:gd name="T51" fmla="*/ 496 h 1208"/>
                <a:gd name="T52" fmla="*/ 494 w 1075"/>
                <a:gd name="T53" fmla="*/ 315 h 1208"/>
                <a:gd name="T54" fmla="*/ 398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1 w 1075"/>
                <a:gd name="T73" fmla="*/ 722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1" y="722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2" y="1208"/>
                    <a:pt x="95" y="1208"/>
                    <a:pt x="121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600"/>
                    <a:pt x="721" y="600"/>
                    <a:pt x="731" y="610"/>
                  </a:cubicBezTo>
                  <a:cubicBezTo>
                    <a:pt x="742" y="621"/>
                    <a:pt x="742" y="638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50"/>
                    <a:pt x="430" y="950"/>
                    <a:pt x="430" y="950"/>
                  </a:cubicBezTo>
                  <a:cubicBezTo>
                    <a:pt x="404" y="976"/>
                    <a:pt x="404" y="1019"/>
                    <a:pt x="430" y="1045"/>
                  </a:cubicBezTo>
                  <a:cubicBezTo>
                    <a:pt x="456" y="1071"/>
                    <a:pt x="499" y="1071"/>
                    <a:pt x="525" y="1045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7"/>
                    <a:pt x="469" y="1027"/>
                    <a:pt x="458" y="1016"/>
                  </a:cubicBezTo>
                  <a:cubicBezTo>
                    <a:pt x="448" y="1006"/>
                    <a:pt x="448" y="989"/>
                    <a:pt x="458" y="978"/>
                  </a:cubicBezTo>
                  <a:cubicBezTo>
                    <a:pt x="603" y="834"/>
                    <a:pt x="603" y="834"/>
                    <a:pt x="603" y="834"/>
                  </a:cubicBezTo>
                  <a:cubicBezTo>
                    <a:pt x="760" y="677"/>
                    <a:pt x="760" y="677"/>
                    <a:pt x="760" y="677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2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2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4"/>
                    <a:pt x="93" y="1154"/>
                    <a:pt x="93" y="1154"/>
                  </a:cubicBezTo>
                  <a:cubicBezTo>
                    <a:pt x="82" y="1164"/>
                    <a:pt x="65" y="1164"/>
                    <a:pt x="55" y="1154"/>
                  </a:cubicBezTo>
                  <a:cubicBezTo>
                    <a:pt x="44" y="1143"/>
                    <a:pt x="44" y="1126"/>
                    <a:pt x="55" y="1116"/>
                  </a:cubicBezTo>
                  <a:cubicBezTo>
                    <a:pt x="299" y="872"/>
                    <a:pt x="299" y="872"/>
                    <a:pt x="299" y="872"/>
                  </a:cubicBezTo>
                  <a:cubicBezTo>
                    <a:pt x="299" y="872"/>
                    <a:pt x="299" y="872"/>
                    <a:pt x="299" y="872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3"/>
                    <a:pt x="1055" y="20"/>
                  </a:cubicBezTo>
                  <a:cubicBezTo>
                    <a:pt x="1042" y="7"/>
                    <a:pt x="1025" y="0"/>
                    <a:pt x="1008" y="0"/>
                  </a:cubicBezTo>
                  <a:cubicBezTo>
                    <a:pt x="991" y="0"/>
                    <a:pt x="973" y="7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7"/>
                    <a:pt x="204" y="777"/>
                    <a:pt x="204" y="777"/>
                  </a:cubicBezTo>
                  <a:cubicBezTo>
                    <a:pt x="204" y="777"/>
                    <a:pt x="204" y="777"/>
                    <a:pt x="204" y="777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4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1"/>
                    <a:pt x="494" y="411"/>
                    <a:pt x="494" y="411"/>
                  </a:cubicBezTo>
                  <a:cubicBezTo>
                    <a:pt x="520" y="384"/>
                    <a:pt x="520" y="342"/>
                    <a:pt x="494" y="315"/>
                  </a:cubicBezTo>
                  <a:cubicBezTo>
                    <a:pt x="481" y="303"/>
                    <a:pt x="464" y="296"/>
                    <a:pt x="446" y="296"/>
                  </a:cubicBezTo>
                  <a:cubicBezTo>
                    <a:pt x="428" y="296"/>
                    <a:pt x="411" y="303"/>
                    <a:pt x="398" y="315"/>
                  </a:cubicBezTo>
                  <a:cubicBezTo>
                    <a:pt x="292" y="422"/>
                    <a:pt x="292" y="422"/>
                    <a:pt x="292" y="422"/>
                  </a:cubicBezTo>
                  <a:cubicBezTo>
                    <a:pt x="284" y="430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5" y="354"/>
                    <a:pt x="475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2"/>
                    <a:pt x="336" y="702"/>
                    <a:pt x="336" y="702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4"/>
                    <a:pt x="1035" y="60"/>
                    <a:pt x="1035" y="67"/>
                  </a:cubicBezTo>
                  <a:cubicBezTo>
                    <a:pt x="1035" y="75"/>
                    <a:pt x="1032" y="81"/>
                    <a:pt x="1027" y="86"/>
                  </a:cubicBezTo>
                  <a:cubicBezTo>
                    <a:pt x="391" y="722"/>
                    <a:pt x="391" y="722"/>
                    <a:pt x="391" y="72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93"/>
            <p:cNvSpPr/>
            <p:nvPr/>
          </p:nvSpPr>
          <p:spPr bwMode="auto">
            <a:xfrm>
              <a:off x="2162175" y="6672262"/>
              <a:ext cx="1550988" cy="1587500"/>
            </a:xfrm>
            <a:custGeom>
              <a:avLst/>
              <a:gdLst>
                <a:gd name="T0" fmla="*/ 864 w 891"/>
                <a:gd name="T1" fmla="*/ 27 h 913"/>
                <a:gd name="T2" fmla="*/ 648 w 891"/>
                <a:gd name="T3" fmla="*/ 147 h 913"/>
                <a:gd name="T4" fmla="*/ 453 w 891"/>
                <a:gd name="T5" fmla="*/ 343 h 913"/>
                <a:gd name="T6" fmla="*/ 318 w 891"/>
                <a:gd name="T7" fmla="*/ 478 h 913"/>
                <a:gd name="T8" fmla="*/ 49 w 891"/>
                <a:gd name="T9" fmla="*/ 709 h 913"/>
                <a:gd name="T10" fmla="*/ 316 w 891"/>
                <a:gd name="T11" fmla="*/ 404 h 913"/>
                <a:gd name="T12" fmla="*/ 461 w 891"/>
                <a:gd name="T13" fmla="*/ 164 h 913"/>
                <a:gd name="T14" fmla="*/ 217 w 891"/>
                <a:gd name="T15" fmla="*/ 313 h 913"/>
                <a:gd name="T16" fmla="*/ 245 w 891"/>
                <a:gd name="T17" fmla="*/ 341 h 913"/>
                <a:gd name="T18" fmla="*/ 432 w 891"/>
                <a:gd name="T19" fmla="*/ 193 h 913"/>
                <a:gd name="T20" fmla="*/ 288 w 891"/>
                <a:gd name="T21" fmla="*/ 375 h 913"/>
                <a:gd name="T22" fmla="*/ 0 w 891"/>
                <a:gd name="T23" fmla="*/ 690 h 913"/>
                <a:gd name="T24" fmla="*/ 68 w 891"/>
                <a:gd name="T25" fmla="*/ 757 h 913"/>
                <a:gd name="T26" fmla="*/ 417 w 891"/>
                <a:gd name="T27" fmla="*/ 436 h 913"/>
                <a:gd name="T28" fmla="*/ 836 w 891"/>
                <a:gd name="T29" fmla="*/ 55 h 913"/>
                <a:gd name="T30" fmla="*/ 592 w 891"/>
                <a:gd name="T31" fmla="*/ 337 h 913"/>
                <a:gd name="T32" fmla="*/ 540 w 891"/>
                <a:gd name="T33" fmla="*/ 389 h 913"/>
                <a:gd name="T34" fmla="*/ 540 w 891"/>
                <a:gd name="T35" fmla="*/ 484 h 913"/>
                <a:gd name="T36" fmla="*/ 635 w 891"/>
                <a:gd name="T37" fmla="*/ 484 h 913"/>
                <a:gd name="T38" fmla="*/ 651 w 891"/>
                <a:gd name="T39" fmla="*/ 469 h 913"/>
                <a:gd name="T40" fmla="*/ 687 w 891"/>
                <a:gd name="T41" fmla="*/ 432 h 913"/>
                <a:gd name="T42" fmla="*/ 760 w 891"/>
                <a:gd name="T43" fmla="*/ 397 h 913"/>
                <a:gd name="T44" fmla="*/ 483 w 891"/>
                <a:gd name="T45" fmla="*/ 712 h 913"/>
                <a:gd name="T46" fmla="*/ 397 w 891"/>
                <a:gd name="T47" fmla="*/ 798 h 913"/>
                <a:gd name="T48" fmla="*/ 445 w 891"/>
                <a:gd name="T49" fmla="*/ 913 h 913"/>
                <a:gd name="T50" fmla="*/ 598 w 891"/>
                <a:gd name="T51" fmla="*/ 787 h 913"/>
                <a:gd name="T52" fmla="*/ 570 w 891"/>
                <a:gd name="T53" fmla="*/ 758 h 913"/>
                <a:gd name="T54" fmla="*/ 445 w 891"/>
                <a:gd name="T55" fmla="*/ 873 h 913"/>
                <a:gd name="T56" fmla="*/ 426 w 891"/>
                <a:gd name="T57" fmla="*/ 827 h 913"/>
                <a:gd name="T58" fmla="*/ 651 w 891"/>
                <a:gd name="T59" fmla="*/ 602 h 913"/>
                <a:gd name="T60" fmla="*/ 789 w 891"/>
                <a:gd name="T61" fmla="*/ 369 h 913"/>
                <a:gd name="T62" fmla="*/ 606 w 891"/>
                <a:gd name="T63" fmla="*/ 456 h 913"/>
                <a:gd name="T64" fmla="*/ 560 w 891"/>
                <a:gd name="T65" fmla="*/ 437 h 913"/>
                <a:gd name="T66" fmla="*/ 864 w 891"/>
                <a:gd name="T67" fmla="*/ 122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1" h="913">
                  <a:moveTo>
                    <a:pt x="864" y="122"/>
                  </a:moveTo>
                  <a:cubicBezTo>
                    <a:pt x="891" y="96"/>
                    <a:pt x="891" y="53"/>
                    <a:pt x="864" y="27"/>
                  </a:cubicBezTo>
                  <a:cubicBezTo>
                    <a:pt x="838" y="0"/>
                    <a:pt x="795" y="0"/>
                    <a:pt x="769" y="27"/>
                  </a:cubicBezTo>
                  <a:cubicBezTo>
                    <a:pt x="648" y="147"/>
                    <a:pt x="648" y="147"/>
                    <a:pt x="648" y="147"/>
                  </a:cubicBezTo>
                  <a:cubicBezTo>
                    <a:pt x="648" y="147"/>
                    <a:pt x="648" y="147"/>
                    <a:pt x="648" y="147"/>
                  </a:cubicBezTo>
                  <a:cubicBezTo>
                    <a:pt x="453" y="343"/>
                    <a:pt x="453" y="343"/>
                    <a:pt x="453" y="343"/>
                  </a:cubicBezTo>
                  <a:cubicBezTo>
                    <a:pt x="318" y="478"/>
                    <a:pt x="318" y="478"/>
                    <a:pt x="318" y="478"/>
                  </a:cubicBezTo>
                  <a:cubicBezTo>
                    <a:pt x="318" y="478"/>
                    <a:pt x="318" y="478"/>
                    <a:pt x="318" y="478"/>
                  </a:cubicBezTo>
                  <a:cubicBezTo>
                    <a:pt x="87" y="709"/>
                    <a:pt x="87" y="709"/>
                    <a:pt x="87" y="709"/>
                  </a:cubicBezTo>
                  <a:cubicBezTo>
                    <a:pt x="76" y="719"/>
                    <a:pt x="59" y="719"/>
                    <a:pt x="49" y="709"/>
                  </a:cubicBezTo>
                  <a:cubicBezTo>
                    <a:pt x="38" y="699"/>
                    <a:pt x="38" y="682"/>
                    <a:pt x="49" y="671"/>
                  </a:cubicBezTo>
                  <a:cubicBezTo>
                    <a:pt x="316" y="404"/>
                    <a:pt x="316" y="404"/>
                    <a:pt x="316" y="404"/>
                  </a:cubicBezTo>
                  <a:cubicBezTo>
                    <a:pt x="461" y="259"/>
                    <a:pt x="461" y="259"/>
                    <a:pt x="461" y="259"/>
                  </a:cubicBezTo>
                  <a:cubicBezTo>
                    <a:pt x="487" y="233"/>
                    <a:pt x="487" y="190"/>
                    <a:pt x="461" y="164"/>
                  </a:cubicBezTo>
                  <a:cubicBezTo>
                    <a:pt x="435" y="138"/>
                    <a:pt x="392" y="138"/>
                    <a:pt x="366" y="164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209" y="321"/>
                    <a:pt x="209" y="333"/>
                    <a:pt x="217" y="341"/>
                  </a:cubicBezTo>
                  <a:cubicBezTo>
                    <a:pt x="225" y="349"/>
                    <a:pt x="238" y="349"/>
                    <a:pt x="245" y="341"/>
                  </a:cubicBezTo>
                  <a:cubicBezTo>
                    <a:pt x="394" y="193"/>
                    <a:pt x="394" y="193"/>
                    <a:pt x="394" y="193"/>
                  </a:cubicBezTo>
                  <a:cubicBezTo>
                    <a:pt x="405" y="182"/>
                    <a:pt x="422" y="182"/>
                    <a:pt x="432" y="193"/>
                  </a:cubicBezTo>
                  <a:cubicBezTo>
                    <a:pt x="443" y="203"/>
                    <a:pt x="443" y="220"/>
                    <a:pt x="432" y="230"/>
                  </a:cubicBezTo>
                  <a:cubicBezTo>
                    <a:pt x="288" y="375"/>
                    <a:pt x="288" y="375"/>
                    <a:pt x="288" y="375"/>
                  </a:cubicBezTo>
                  <a:cubicBezTo>
                    <a:pt x="20" y="642"/>
                    <a:pt x="20" y="642"/>
                    <a:pt x="20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20" y="738"/>
                  </a:cubicBezTo>
                  <a:cubicBezTo>
                    <a:pt x="33" y="751"/>
                    <a:pt x="51" y="757"/>
                    <a:pt x="68" y="757"/>
                  </a:cubicBezTo>
                  <a:cubicBezTo>
                    <a:pt x="85" y="757"/>
                    <a:pt x="102" y="751"/>
                    <a:pt x="115" y="738"/>
                  </a:cubicBezTo>
                  <a:cubicBezTo>
                    <a:pt x="417" y="436"/>
                    <a:pt x="417" y="436"/>
                    <a:pt x="417" y="436"/>
                  </a:cubicBezTo>
                  <a:cubicBezTo>
                    <a:pt x="798" y="55"/>
                    <a:pt x="798" y="55"/>
                    <a:pt x="798" y="55"/>
                  </a:cubicBezTo>
                  <a:cubicBezTo>
                    <a:pt x="808" y="45"/>
                    <a:pt x="825" y="45"/>
                    <a:pt x="836" y="55"/>
                  </a:cubicBezTo>
                  <a:cubicBezTo>
                    <a:pt x="846" y="66"/>
                    <a:pt x="846" y="83"/>
                    <a:pt x="836" y="93"/>
                  </a:cubicBezTo>
                  <a:cubicBezTo>
                    <a:pt x="592" y="337"/>
                    <a:pt x="592" y="337"/>
                    <a:pt x="592" y="337"/>
                  </a:cubicBezTo>
                  <a:cubicBezTo>
                    <a:pt x="592" y="337"/>
                    <a:pt x="592" y="337"/>
                    <a:pt x="592" y="337"/>
                  </a:cubicBezTo>
                  <a:cubicBezTo>
                    <a:pt x="540" y="389"/>
                    <a:pt x="540" y="389"/>
                    <a:pt x="540" y="389"/>
                  </a:cubicBezTo>
                  <a:cubicBezTo>
                    <a:pt x="527" y="402"/>
                    <a:pt x="520" y="419"/>
                    <a:pt x="520" y="437"/>
                  </a:cubicBezTo>
                  <a:cubicBezTo>
                    <a:pt x="520" y="455"/>
                    <a:pt x="527" y="472"/>
                    <a:pt x="540" y="484"/>
                  </a:cubicBezTo>
                  <a:cubicBezTo>
                    <a:pt x="553" y="498"/>
                    <a:pt x="570" y="504"/>
                    <a:pt x="587" y="504"/>
                  </a:cubicBezTo>
                  <a:cubicBezTo>
                    <a:pt x="604" y="504"/>
                    <a:pt x="622" y="498"/>
                    <a:pt x="635" y="484"/>
                  </a:cubicBezTo>
                  <a:cubicBezTo>
                    <a:pt x="651" y="469"/>
                    <a:pt x="651" y="469"/>
                    <a:pt x="651" y="469"/>
                  </a:cubicBezTo>
                  <a:cubicBezTo>
                    <a:pt x="651" y="469"/>
                    <a:pt x="651" y="469"/>
                    <a:pt x="651" y="469"/>
                  </a:cubicBezTo>
                  <a:cubicBezTo>
                    <a:pt x="687" y="432"/>
                    <a:pt x="687" y="432"/>
                    <a:pt x="687" y="432"/>
                  </a:cubicBezTo>
                  <a:cubicBezTo>
                    <a:pt x="687" y="432"/>
                    <a:pt x="687" y="432"/>
                    <a:pt x="687" y="432"/>
                  </a:cubicBezTo>
                  <a:cubicBezTo>
                    <a:pt x="722" y="397"/>
                    <a:pt x="722" y="397"/>
                    <a:pt x="722" y="397"/>
                  </a:cubicBezTo>
                  <a:cubicBezTo>
                    <a:pt x="732" y="387"/>
                    <a:pt x="749" y="387"/>
                    <a:pt x="760" y="397"/>
                  </a:cubicBezTo>
                  <a:cubicBezTo>
                    <a:pt x="770" y="408"/>
                    <a:pt x="770" y="425"/>
                    <a:pt x="760" y="435"/>
                  </a:cubicBezTo>
                  <a:cubicBezTo>
                    <a:pt x="483" y="712"/>
                    <a:pt x="483" y="712"/>
                    <a:pt x="483" y="712"/>
                  </a:cubicBezTo>
                  <a:cubicBezTo>
                    <a:pt x="483" y="712"/>
                    <a:pt x="483" y="712"/>
                    <a:pt x="483" y="712"/>
                  </a:cubicBezTo>
                  <a:cubicBezTo>
                    <a:pt x="397" y="798"/>
                    <a:pt x="397" y="798"/>
                    <a:pt x="397" y="798"/>
                  </a:cubicBezTo>
                  <a:cubicBezTo>
                    <a:pt x="371" y="824"/>
                    <a:pt x="371" y="867"/>
                    <a:pt x="397" y="893"/>
                  </a:cubicBezTo>
                  <a:cubicBezTo>
                    <a:pt x="410" y="906"/>
                    <a:pt x="427" y="913"/>
                    <a:pt x="445" y="913"/>
                  </a:cubicBezTo>
                  <a:cubicBezTo>
                    <a:pt x="463" y="913"/>
                    <a:pt x="479" y="906"/>
                    <a:pt x="492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6" y="779"/>
                    <a:pt x="606" y="766"/>
                    <a:pt x="598" y="758"/>
                  </a:cubicBezTo>
                  <a:cubicBezTo>
                    <a:pt x="591" y="750"/>
                    <a:pt x="578" y="750"/>
                    <a:pt x="570" y="758"/>
                  </a:cubicBezTo>
                  <a:cubicBezTo>
                    <a:pt x="464" y="865"/>
                    <a:pt x="464" y="865"/>
                    <a:pt x="464" y="865"/>
                  </a:cubicBezTo>
                  <a:cubicBezTo>
                    <a:pt x="458" y="870"/>
                    <a:pt x="452" y="873"/>
                    <a:pt x="445" y="873"/>
                  </a:cubicBezTo>
                  <a:cubicBezTo>
                    <a:pt x="437" y="873"/>
                    <a:pt x="431" y="870"/>
                    <a:pt x="426" y="865"/>
                  </a:cubicBezTo>
                  <a:cubicBezTo>
                    <a:pt x="415" y="854"/>
                    <a:pt x="415" y="837"/>
                    <a:pt x="426" y="827"/>
                  </a:cubicBezTo>
                  <a:cubicBezTo>
                    <a:pt x="651" y="602"/>
                    <a:pt x="651" y="602"/>
                    <a:pt x="651" y="602"/>
                  </a:cubicBezTo>
                  <a:cubicBezTo>
                    <a:pt x="651" y="602"/>
                    <a:pt x="651" y="602"/>
                    <a:pt x="651" y="602"/>
                  </a:cubicBezTo>
                  <a:cubicBezTo>
                    <a:pt x="789" y="464"/>
                    <a:pt x="789" y="464"/>
                    <a:pt x="789" y="464"/>
                  </a:cubicBezTo>
                  <a:cubicBezTo>
                    <a:pt x="815" y="438"/>
                    <a:pt x="815" y="395"/>
                    <a:pt x="789" y="369"/>
                  </a:cubicBezTo>
                  <a:cubicBezTo>
                    <a:pt x="762" y="342"/>
                    <a:pt x="720" y="342"/>
                    <a:pt x="693" y="369"/>
                  </a:cubicBezTo>
                  <a:cubicBezTo>
                    <a:pt x="606" y="456"/>
                    <a:pt x="606" y="456"/>
                    <a:pt x="606" y="456"/>
                  </a:cubicBezTo>
                  <a:cubicBezTo>
                    <a:pt x="596" y="466"/>
                    <a:pt x="579" y="466"/>
                    <a:pt x="568" y="456"/>
                  </a:cubicBezTo>
                  <a:cubicBezTo>
                    <a:pt x="563" y="451"/>
                    <a:pt x="560" y="444"/>
                    <a:pt x="560" y="437"/>
                  </a:cubicBezTo>
                  <a:cubicBezTo>
                    <a:pt x="560" y="430"/>
                    <a:pt x="563" y="423"/>
                    <a:pt x="568" y="418"/>
                  </a:cubicBezTo>
                  <a:cubicBezTo>
                    <a:pt x="864" y="122"/>
                    <a:pt x="864" y="122"/>
                    <a:pt x="864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4"/>
            <p:cNvSpPr>
              <a:spLocks noEditPoints="1"/>
            </p:cNvSpPr>
            <p:nvPr/>
          </p:nvSpPr>
          <p:spPr bwMode="auto">
            <a:xfrm>
              <a:off x="3044825" y="5867400"/>
              <a:ext cx="1030288" cy="1028700"/>
            </a:xfrm>
            <a:custGeom>
              <a:avLst/>
              <a:gdLst>
                <a:gd name="T0" fmla="*/ 68 w 592"/>
                <a:gd name="T1" fmla="*/ 592 h 592"/>
                <a:gd name="T2" fmla="*/ 20 w 592"/>
                <a:gd name="T3" fmla="*/ 573 h 592"/>
                <a:gd name="T4" fmla="*/ 0 w 592"/>
                <a:gd name="T5" fmla="*/ 525 h 592"/>
                <a:gd name="T6" fmla="*/ 20 w 592"/>
                <a:gd name="T7" fmla="*/ 477 h 592"/>
                <a:gd name="T8" fmla="*/ 471 w 592"/>
                <a:gd name="T9" fmla="*/ 26 h 592"/>
                <a:gd name="T10" fmla="*/ 566 w 592"/>
                <a:gd name="T11" fmla="*/ 26 h 592"/>
                <a:gd name="T12" fmla="*/ 566 w 592"/>
                <a:gd name="T13" fmla="*/ 121 h 592"/>
                <a:gd name="T14" fmla="*/ 115 w 592"/>
                <a:gd name="T15" fmla="*/ 573 h 592"/>
                <a:gd name="T16" fmla="*/ 68 w 592"/>
                <a:gd name="T17" fmla="*/ 592 h 592"/>
                <a:gd name="T18" fmla="*/ 519 w 592"/>
                <a:gd name="T19" fmla="*/ 47 h 592"/>
                <a:gd name="T20" fmla="*/ 500 w 592"/>
                <a:gd name="T21" fmla="*/ 55 h 592"/>
                <a:gd name="T22" fmla="*/ 49 w 592"/>
                <a:gd name="T23" fmla="*/ 506 h 592"/>
                <a:gd name="T24" fmla="*/ 41 w 592"/>
                <a:gd name="T25" fmla="*/ 525 h 592"/>
                <a:gd name="T26" fmla="*/ 49 w 592"/>
                <a:gd name="T27" fmla="*/ 544 h 592"/>
                <a:gd name="T28" fmla="*/ 68 w 592"/>
                <a:gd name="T29" fmla="*/ 552 h 592"/>
                <a:gd name="T30" fmla="*/ 86 w 592"/>
                <a:gd name="T31" fmla="*/ 544 h 592"/>
                <a:gd name="T32" fmla="*/ 538 w 592"/>
                <a:gd name="T33" fmla="*/ 93 h 592"/>
                <a:gd name="T34" fmla="*/ 538 w 592"/>
                <a:gd name="T35" fmla="*/ 55 h 592"/>
                <a:gd name="T36" fmla="*/ 519 w 592"/>
                <a:gd name="T37" fmla="*/ 47 h 592"/>
                <a:gd name="T38" fmla="*/ 552 w 592"/>
                <a:gd name="T39" fmla="*/ 107 h 592"/>
                <a:gd name="T40" fmla="*/ 552 w 592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2">
                  <a:moveTo>
                    <a:pt x="68" y="592"/>
                  </a:moveTo>
                  <a:cubicBezTo>
                    <a:pt x="50" y="592"/>
                    <a:pt x="33" y="585"/>
                    <a:pt x="20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2" y="53"/>
                    <a:pt x="592" y="95"/>
                    <a:pt x="566" y="121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5"/>
                    <a:pt x="85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50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3" y="511"/>
                    <a:pt x="41" y="518"/>
                    <a:pt x="41" y="525"/>
                  </a:cubicBezTo>
                  <a:cubicBezTo>
                    <a:pt x="41" y="532"/>
                    <a:pt x="43" y="539"/>
                    <a:pt x="49" y="544"/>
                  </a:cubicBezTo>
                  <a:cubicBezTo>
                    <a:pt x="54" y="549"/>
                    <a:pt x="60" y="552"/>
                    <a:pt x="68" y="552"/>
                  </a:cubicBezTo>
                  <a:cubicBezTo>
                    <a:pt x="75" y="552"/>
                    <a:pt x="81" y="549"/>
                    <a:pt x="86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50"/>
                    <a:pt x="525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95"/>
            <p:cNvSpPr/>
            <p:nvPr/>
          </p:nvSpPr>
          <p:spPr bwMode="auto">
            <a:xfrm>
              <a:off x="3105150" y="7427912"/>
              <a:ext cx="862013" cy="858838"/>
            </a:xfrm>
            <a:custGeom>
              <a:avLst/>
              <a:gdLst>
                <a:gd name="T0" fmla="*/ 22 w 495"/>
                <a:gd name="T1" fmla="*/ 494 h 494"/>
                <a:gd name="T2" fmla="*/ 7 w 495"/>
                <a:gd name="T3" fmla="*/ 488 h 494"/>
                <a:gd name="T4" fmla="*/ 7 w 495"/>
                <a:gd name="T5" fmla="*/ 459 h 494"/>
                <a:gd name="T6" fmla="*/ 459 w 495"/>
                <a:gd name="T7" fmla="*/ 8 h 494"/>
                <a:gd name="T8" fmla="*/ 487 w 495"/>
                <a:gd name="T9" fmla="*/ 8 h 494"/>
                <a:gd name="T10" fmla="*/ 487 w 495"/>
                <a:gd name="T11" fmla="*/ 37 h 494"/>
                <a:gd name="T12" fmla="*/ 36 w 495"/>
                <a:gd name="T13" fmla="*/ 488 h 494"/>
                <a:gd name="T14" fmla="*/ 22 w 495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4">
                  <a:moveTo>
                    <a:pt x="22" y="494"/>
                  </a:moveTo>
                  <a:cubicBezTo>
                    <a:pt x="17" y="494"/>
                    <a:pt x="11" y="492"/>
                    <a:pt x="7" y="488"/>
                  </a:cubicBezTo>
                  <a:cubicBezTo>
                    <a:pt x="0" y="480"/>
                    <a:pt x="0" y="467"/>
                    <a:pt x="7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6" y="0"/>
                    <a:pt x="479" y="0"/>
                    <a:pt x="487" y="8"/>
                  </a:cubicBezTo>
                  <a:cubicBezTo>
                    <a:pt x="495" y="16"/>
                    <a:pt x="495" y="29"/>
                    <a:pt x="487" y="37"/>
                  </a:cubicBezTo>
                  <a:cubicBezTo>
                    <a:pt x="36" y="488"/>
                    <a:pt x="36" y="488"/>
                    <a:pt x="36" y="488"/>
                  </a:cubicBezTo>
                  <a:cubicBezTo>
                    <a:pt x="32" y="492"/>
                    <a:pt x="27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97"/>
            <p:cNvSpPr/>
            <p:nvPr/>
          </p:nvSpPr>
          <p:spPr bwMode="auto">
            <a:xfrm>
              <a:off x="1728788" y="8062912"/>
              <a:ext cx="312738" cy="277813"/>
            </a:xfrm>
            <a:custGeom>
              <a:avLst/>
              <a:gdLst>
                <a:gd name="T0" fmla="*/ 158 w 180"/>
                <a:gd name="T1" fmla="*/ 0 h 160"/>
                <a:gd name="T2" fmla="*/ 149 w 180"/>
                <a:gd name="T3" fmla="*/ 0 h 160"/>
                <a:gd name="T4" fmla="*/ 0 w 180"/>
                <a:gd name="T5" fmla="*/ 149 h 160"/>
                <a:gd name="T6" fmla="*/ 4 w 180"/>
                <a:gd name="T7" fmla="*/ 154 h 160"/>
                <a:gd name="T8" fmla="*/ 18 w 180"/>
                <a:gd name="T9" fmla="*/ 160 h 160"/>
                <a:gd name="T10" fmla="*/ 24 w 180"/>
                <a:gd name="T11" fmla="*/ 160 h 160"/>
                <a:gd name="T12" fmla="*/ 180 w 180"/>
                <a:gd name="T13" fmla="*/ 3 h 160"/>
                <a:gd name="T14" fmla="*/ 158 w 180"/>
                <a:gd name="T1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0">
                  <a:moveTo>
                    <a:pt x="158" y="0"/>
                  </a:moveTo>
                  <a:cubicBezTo>
                    <a:pt x="155" y="0"/>
                    <a:pt x="152" y="0"/>
                    <a:pt x="149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51"/>
                    <a:pt x="3" y="153"/>
                    <a:pt x="4" y="154"/>
                  </a:cubicBezTo>
                  <a:cubicBezTo>
                    <a:pt x="8" y="158"/>
                    <a:pt x="13" y="160"/>
                    <a:pt x="18" y="160"/>
                  </a:cubicBezTo>
                  <a:cubicBezTo>
                    <a:pt x="20" y="160"/>
                    <a:pt x="22" y="160"/>
                    <a:pt x="24" y="160"/>
                  </a:cubicBezTo>
                  <a:cubicBezTo>
                    <a:pt x="180" y="3"/>
                    <a:pt x="180" y="3"/>
                    <a:pt x="180" y="3"/>
                  </a:cubicBezTo>
                  <a:cubicBezTo>
                    <a:pt x="173" y="1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98"/>
            <p:cNvSpPr>
              <a:spLocks noEditPoints="1"/>
            </p:cNvSpPr>
            <p:nvPr/>
          </p:nvSpPr>
          <p:spPr bwMode="auto">
            <a:xfrm>
              <a:off x="2308225" y="7907337"/>
              <a:ext cx="893763" cy="890588"/>
            </a:xfrm>
            <a:custGeom>
              <a:avLst/>
              <a:gdLst>
                <a:gd name="T0" fmla="*/ 100 w 514"/>
                <a:gd name="T1" fmla="*/ 397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4 h 512"/>
                <a:gd name="T12" fmla="*/ 110 w 514"/>
                <a:gd name="T13" fmla="*/ 403 h 512"/>
                <a:gd name="T14" fmla="*/ 100 w 514"/>
                <a:gd name="T15" fmla="*/ 397 h 512"/>
                <a:gd name="T16" fmla="*/ 313 w 514"/>
                <a:gd name="T17" fmla="*/ 183 h 512"/>
                <a:gd name="T18" fmla="*/ 130 w 514"/>
                <a:gd name="T19" fmla="*/ 367 h 512"/>
                <a:gd name="T20" fmla="*/ 139 w 514"/>
                <a:gd name="T21" fmla="*/ 375 h 512"/>
                <a:gd name="T22" fmla="*/ 147 w 514"/>
                <a:gd name="T23" fmla="*/ 384 h 512"/>
                <a:gd name="T24" fmla="*/ 334 w 514"/>
                <a:gd name="T25" fmla="*/ 197 h 512"/>
                <a:gd name="T26" fmla="*/ 313 w 514"/>
                <a:gd name="T27" fmla="*/ 183 h 512"/>
                <a:gd name="T28" fmla="*/ 501 w 514"/>
                <a:gd name="T29" fmla="*/ 0 h 512"/>
                <a:gd name="T30" fmla="*/ 493 w 514"/>
                <a:gd name="T31" fmla="*/ 4 h 512"/>
                <a:gd name="T32" fmla="*/ 342 w 514"/>
                <a:gd name="T33" fmla="*/ 154 h 512"/>
                <a:gd name="T34" fmla="*/ 361 w 514"/>
                <a:gd name="T35" fmla="*/ 162 h 512"/>
                <a:gd name="T36" fmla="*/ 371 w 514"/>
                <a:gd name="T37" fmla="*/ 160 h 512"/>
                <a:gd name="T38" fmla="*/ 510 w 514"/>
                <a:gd name="T39" fmla="*/ 21 h 512"/>
                <a:gd name="T40" fmla="*/ 510 w 514"/>
                <a:gd name="T41" fmla="*/ 4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7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7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4"/>
                    <a:pt x="117" y="414"/>
                    <a:pt x="117" y="414"/>
                  </a:cubicBezTo>
                  <a:cubicBezTo>
                    <a:pt x="115" y="410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7"/>
                  </a:cubicBezTo>
                  <a:moveTo>
                    <a:pt x="313" y="183"/>
                  </a:moveTo>
                  <a:cubicBezTo>
                    <a:pt x="130" y="367"/>
                    <a:pt x="130" y="367"/>
                    <a:pt x="130" y="367"/>
                  </a:cubicBezTo>
                  <a:cubicBezTo>
                    <a:pt x="133" y="369"/>
                    <a:pt x="136" y="372"/>
                    <a:pt x="139" y="375"/>
                  </a:cubicBezTo>
                  <a:cubicBezTo>
                    <a:pt x="142" y="377"/>
                    <a:pt x="144" y="380"/>
                    <a:pt x="147" y="384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326" y="193"/>
                    <a:pt x="319" y="189"/>
                    <a:pt x="313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4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2"/>
                    <a:pt x="361" y="162"/>
                  </a:cubicBezTo>
                  <a:cubicBezTo>
                    <a:pt x="364" y="162"/>
                    <a:pt x="368" y="161"/>
                    <a:pt x="371" y="160"/>
                  </a:cubicBezTo>
                  <a:cubicBezTo>
                    <a:pt x="510" y="21"/>
                    <a:pt x="510" y="21"/>
                    <a:pt x="510" y="21"/>
                  </a:cubicBezTo>
                  <a:cubicBezTo>
                    <a:pt x="514" y="16"/>
                    <a:pt x="514" y="8"/>
                    <a:pt x="510" y="4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9"/>
            <p:cNvSpPr/>
            <p:nvPr/>
          </p:nvSpPr>
          <p:spPr bwMode="auto">
            <a:xfrm>
              <a:off x="2481263" y="8545512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6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1"/>
                    <a:pt x="7" y="33"/>
                    <a:pt x="10" y="36"/>
                  </a:cubicBezTo>
                  <a:cubicBezTo>
                    <a:pt x="13" y="39"/>
                    <a:pt x="15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3"/>
                    <a:pt x="42" y="10"/>
                    <a:pt x="39" y="8"/>
                  </a:cubicBezTo>
                  <a:cubicBezTo>
                    <a:pt x="36" y="5"/>
                    <a:pt x="33" y="2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00"/>
            <p:cNvSpPr/>
            <p:nvPr/>
          </p:nvSpPr>
          <p:spPr bwMode="auto">
            <a:xfrm>
              <a:off x="2852738" y="8175625"/>
              <a:ext cx="101600" cy="74613"/>
            </a:xfrm>
            <a:custGeom>
              <a:avLst/>
              <a:gdLst>
                <a:gd name="T0" fmla="*/ 29 w 58"/>
                <a:gd name="T1" fmla="*/ 0 h 43"/>
                <a:gd name="T2" fmla="*/ 0 w 58"/>
                <a:gd name="T3" fmla="*/ 29 h 43"/>
                <a:gd name="T4" fmla="*/ 21 w 58"/>
                <a:gd name="T5" fmla="*/ 43 h 43"/>
                <a:gd name="T6" fmla="*/ 58 w 58"/>
                <a:gd name="T7" fmla="*/ 6 h 43"/>
                <a:gd name="T8" fmla="*/ 48 w 58"/>
                <a:gd name="T9" fmla="*/ 8 h 43"/>
                <a:gd name="T10" fmla="*/ 29 w 58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43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5"/>
                    <a:pt x="13" y="39"/>
                    <a:pt x="21" y="43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5" y="7"/>
                    <a:pt x="51" y="8"/>
                    <a:pt x="48" y="8"/>
                  </a:cubicBezTo>
                  <a:cubicBezTo>
                    <a:pt x="41" y="8"/>
                    <a:pt x="34" y="5"/>
                    <a:pt x="2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01"/>
            <p:cNvSpPr/>
            <p:nvPr/>
          </p:nvSpPr>
          <p:spPr bwMode="auto">
            <a:xfrm>
              <a:off x="2613025" y="885031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02"/>
            <p:cNvSpPr/>
            <p:nvPr/>
          </p:nvSpPr>
          <p:spPr bwMode="auto">
            <a:xfrm>
              <a:off x="2563813" y="889952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9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03"/>
            <p:cNvSpPr/>
            <p:nvPr/>
          </p:nvSpPr>
          <p:spPr bwMode="auto">
            <a:xfrm>
              <a:off x="2514600" y="8947150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04"/>
            <p:cNvSpPr/>
            <p:nvPr/>
          </p:nvSpPr>
          <p:spPr bwMode="auto">
            <a:xfrm>
              <a:off x="2466975" y="899636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05"/>
            <p:cNvSpPr/>
            <p:nvPr/>
          </p:nvSpPr>
          <p:spPr bwMode="auto">
            <a:xfrm>
              <a:off x="2417763" y="90455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06"/>
            <p:cNvSpPr/>
            <p:nvPr/>
          </p:nvSpPr>
          <p:spPr bwMode="auto">
            <a:xfrm>
              <a:off x="2368550" y="90932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07"/>
            <p:cNvSpPr/>
            <p:nvPr/>
          </p:nvSpPr>
          <p:spPr bwMode="auto">
            <a:xfrm>
              <a:off x="2320925" y="91424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08"/>
            <p:cNvSpPr/>
            <p:nvPr/>
          </p:nvSpPr>
          <p:spPr bwMode="auto">
            <a:xfrm>
              <a:off x="3443288" y="61690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09"/>
            <p:cNvSpPr/>
            <p:nvPr/>
          </p:nvSpPr>
          <p:spPr bwMode="auto">
            <a:xfrm>
              <a:off x="3394075" y="6218237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1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10"/>
            <p:cNvSpPr/>
            <p:nvPr/>
          </p:nvSpPr>
          <p:spPr bwMode="auto">
            <a:xfrm>
              <a:off x="3344863" y="626586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11"/>
            <p:cNvSpPr/>
            <p:nvPr/>
          </p:nvSpPr>
          <p:spPr bwMode="auto">
            <a:xfrm>
              <a:off x="3297238" y="631507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12"/>
            <p:cNvSpPr/>
            <p:nvPr/>
          </p:nvSpPr>
          <p:spPr bwMode="auto">
            <a:xfrm>
              <a:off x="3248025" y="636428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13"/>
            <p:cNvSpPr/>
            <p:nvPr/>
          </p:nvSpPr>
          <p:spPr bwMode="auto">
            <a:xfrm>
              <a:off x="3198813" y="641191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14"/>
            <p:cNvSpPr/>
            <p:nvPr/>
          </p:nvSpPr>
          <p:spPr bwMode="auto">
            <a:xfrm>
              <a:off x="3151188" y="64611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0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-1216903" y="-3533404"/>
            <a:ext cx="5682674" cy="7859341"/>
            <a:chOff x="-1138456" y="-2600325"/>
            <a:chExt cx="5682674" cy="7859341"/>
          </a:xfrm>
        </p:grpSpPr>
        <p:grpSp>
          <p:nvGrpSpPr>
            <p:cNvPr id="68" name="组合 67"/>
            <p:cNvGrpSpPr/>
            <p:nvPr/>
          </p:nvGrpSpPr>
          <p:grpSpPr>
            <a:xfrm>
              <a:off x="-789693" y="-847725"/>
              <a:ext cx="5333911" cy="6106741"/>
              <a:chOff x="-789693" y="-847725"/>
              <a:chExt cx="5333911" cy="6106741"/>
            </a:xfrm>
          </p:grpSpPr>
          <p:grpSp>
            <p:nvGrpSpPr>
              <p:cNvPr id="118" name="组合 117"/>
              <p:cNvGrpSpPr/>
              <p:nvPr/>
            </p:nvGrpSpPr>
            <p:grpSpPr>
              <a:xfrm>
                <a:off x="-789693" y="1476003"/>
                <a:ext cx="2852737" cy="3783013"/>
                <a:chOff x="5691188" y="-2789238"/>
                <a:chExt cx="2852737" cy="3783013"/>
              </a:xfrm>
            </p:grpSpPr>
            <p:sp>
              <p:nvSpPr>
                <p:cNvPr id="143" name="Freeform 45"/>
                <p:cNvSpPr/>
                <p:nvPr/>
              </p:nvSpPr>
              <p:spPr bwMode="auto">
                <a:xfrm>
                  <a:off x="5694363" y="-1106488"/>
                  <a:ext cx="1871663" cy="2100263"/>
                </a:xfrm>
                <a:custGeom>
                  <a:avLst/>
                  <a:gdLst>
                    <a:gd name="T0" fmla="*/ 26 w 1075"/>
                    <a:gd name="T1" fmla="*/ 1087 h 1208"/>
                    <a:gd name="T2" fmla="*/ 122 w 1075"/>
                    <a:gd name="T3" fmla="*/ 1182 h 1208"/>
                    <a:gd name="T4" fmla="*/ 242 w 1075"/>
                    <a:gd name="T5" fmla="*/ 1061 h 1208"/>
                    <a:gd name="T6" fmla="*/ 573 w 1075"/>
                    <a:gd name="T7" fmla="*/ 731 h 1208"/>
                    <a:gd name="T8" fmla="*/ 693 w 1075"/>
                    <a:gd name="T9" fmla="*/ 610 h 1208"/>
                    <a:gd name="T10" fmla="*/ 731 w 1075"/>
                    <a:gd name="T11" fmla="*/ 648 h 1208"/>
                    <a:gd name="T12" fmla="*/ 430 w 1075"/>
                    <a:gd name="T13" fmla="*/ 949 h 1208"/>
                    <a:gd name="T14" fmla="*/ 525 w 1075"/>
                    <a:gd name="T15" fmla="*/ 1044 h 1208"/>
                    <a:gd name="T16" fmla="*/ 674 w 1075"/>
                    <a:gd name="T17" fmla="*/ 867 h 1208"/>
                    <a:gd name="T18" fmla="*/ 496 w 1075"/>
                    <a:gd name="T19" fmla="*/ 1016 h 1208"/>
                    <a:gd name="T20" fmla="*/ 459 w 1075"/>
                    <a:gd name="T21" fmla="*/ 978 h 1208"/>
                    <a:gd name="T22" fmla="*/ 760 w 1075"/>
                    <a:gd name="T23" fmla="*/ 676 h 1208"/>
                    <a:gd name="T24" fmla="*/ 760 w 1075"/>
                    <a:gd name="T25" fmla="*/ 581 h 1208"/>
                    <a:gd name="T26" fmla="*/ 665 w 1075"/>
                    <a:gd name="T27" fmla="*/ 581 h 1208"/>
                    <a:gd name="T28" fmla="*/ 93 w 1075"/>
                    <a:gd name="T29" fmla="*/ 1153 h 1208"/>
                    <a:gd name="T30" fmla="*/ 55 w 1075"/>
                    <a:gd name="T31" fmla="*/ 1115 h 1208"/>
                    <a:gd name="T32" fmla="*/ 299 w 1075"/>
                    <a:gd name="T33" fmla="*/ 871 h 1208"/>
                    <a:gd name="T34" fmla="*/ 506 w 1075"/>
                    <a:gd name="T35" fmla="*/ 664 h 1208"/>
                    <a:gd name="T36" fmla="*/ 1055 w 1075"/>
                    <a:gd name="T37" fmla="*/ 115 h 1208"/>
                    <a:gd name="T38" fmla="*/ 1055 w 1075"/>
                    <a:gd name="T39" fmla="*/ 20 h 1208"/>
                    <a:gd name="T40" fmla="*/ 960 w 1075"/>
                    <a:gd name="T41" fmla="*/ 20 h 1208"/>
                    <a:gd name="T42" fmla="*/ 446 w 1075"/>
                    <a:gd name="T43" fmla="*/ 534 h 1208"/>
                    <a:gd name="T44" fmla="*/ 204 w 1075"/>
                    <a:gd name="T45" fmla="*/ 776 h 1208"/>
                    <a:gd name="T46" fmla="*/ 169 w 1075"/>
                    <a:gd name="T47" fmla="*/ 811 h 1208"/>
                    <a:gd name="T48" fmla="*/ 131 w 1075"/>
                    <a:gd name="T49" fmla="*/ 773 h 1208"/>
                    <a:gd name="T50" fmla="*/ 408 w 1075"/>
                    <a:gd name="T51" fmla="*/ 496 h 1208"/>
                    <a:gd name="T52" fmla="*/ 494 w 1075"/>
                    <a:gd name="T53" fmla="*/ 315 h 1208"/>
                    <a:gd name="T54" fmla="*/ 399 w 1075"/>
                    <a:gd name="T55" fmla="*/ 315 h 1208"/>
                    <a:gd name="T56" fmla="*/ 292 w 1075"/>
                    <a:gd name="T57" fmla="*/ 450 h 1208"/>
                    <a:gd name="T58" fmla="*/ 427 w 1075"/>
                    <a:gd name="T59" fmla="*/ 344 h 1208"/>
                    <a:gd name="T60" fmla="*/ 465 w 1075"/>
                    <a:gd name="T61" fmla="*/ 344 h 1208"/>
                    <a:gd name="T62" fmla="*/ 240 w 1075"/>
                    <a:gd name="T63" fmla="*/ 607 h 1208"/>
                    <a:gd name="T64" fmla="*/ 102 w 1075"/>
                    <a:gd name="T65" fmla="*/ 745 h 1208"/>
                    <a:gd name="T66" fmla="*/ 197 w 1075"/>
                    <a:gd name="T67" fmla="*/ 840 h 1208"/>
                    <a:gd name="T68" fmla="*/ 989 w 1075"/>
                    <a:gd name="T69" fmla="*/ 48 h 1208"/>
                    <a:gd name="T70" fmla="*/ 1035 w 1075"/>
                    <a:gd name="T71" fmla="*/ 67 h 1208"/>
                    <a:gd name="T72" fmla="*/ 392 w 1075"/>
                    <a:gd name="T73" fmla="*/ 721 h 1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75" h="1208">
                      <a:moveTo>
                        <a:pt x="392" y="721"/>
                      </a:moveTo>
                      <a:cubicBezTo>
                        <a:pt x="26" y="1087"/>
                        <a:pt x="26" y="1087"/>
                        <a:pt x="26" y="1087"/>
                      </a:cubicBezTo>
                      <a:cubicBezTo>
                        <a:pt x="0" y="1113"/>
                        <a:pt x="0" y="1156"/>
                        <a:pt x="26" y="1182"/>
                      </a:cubicBezTo>
                      <a:cubicBezTo>
                        <a:pt x="53" y="1208"/>
                        <a:pt x="95" y="1208"/>
                        <a:pt x="122" y="1182"/>
                      </a:cubicBezTo>
                      <a:cubicBezTo>
                        <a:pt x="242" y="1061"/>
                        <a:pt x="242" y="1061"/>
                        <a:pt x="242" y="1061"/>
                      </a:cubicBezTo>
                      <a:cubicBezTo>
                        <a:pt x="242" y="1061"/>
                        <a:pt x="242" y="1061"/>
                        <a:pt x="242" y="1061"/>
                      </a:cubicBezTo>
                      <a:cubicBezTo>
                        <a:pt x="438" y="866"/>
                        <a:pt x="438" y="866"/>
                        <a:pt x="438" y="866"/>
                      </a:cubicBezTo>
                      <a:cubicBezTo>
                        <a:pt x="573" y="731"/>
                        <a:pt x="573" y="731"/>
                        <a:pt x="573" y="731"/>
                      </a:cubicBezTo>
                      <a:cubicBezTo>
                        <a:pt x="573" y="731"/>
                        <a:pt x="573" y="731"/>
                        <a:pt x="573" y="731"/>
                      </a:cubicBezTo>
                      <a:cubicBezTo>
                        <a:pt x="693" y="610"/>
                        <a:pt x="693" y="610"/>
                        <a:pt x="693" y="610"/>
                      </a:cubicBezTo>
                      <a:cubicBezTo>
                        <a:pt x="704" y="599"/>
                        <a:pt x="721" y="599"/>
                        <a:pt x="731" y="610"/>
                      </a:cubicBezTo>
                      <a:cubicBezTo>
                        <a:pt x="742" y="620"/>
                        <a:pt x="742" y="637"/>
                        <a:pt x="731" y="648"/>
                      </a:cubicBezTo>
                      <a:cubicBezTo>
                        <a:pt x="574" y="805"/>
                        <a:pt x="574" y="805"/>
                        <a:pt x="574" y="805"/>
                      </a:cubicBezTo>
                      <a:cubicBezTo>
                        <a:pt x="430" y="949"/>
                        <a:pt x="430" y="949"/>
                        <a:pt x="430" y="949"/>
                      </a:cubicBezTo>
                      <a:cubicBezTo>
                        <a:pt x="404" y="975"/>
                        <a:pt x="404" y="1018"/>
                        <a:pt x="430" y="1044"/>
                      </a:cubicBezTo>
                      <a:cubicBezTo>
                        <a:pt x="456" y="1071"/>
                        <a:pt x="499" y="1071"/>
                        <a:pt x="525" y="1044"/>
                      </a:cubicBezTo>
                      <a:cubicBezTo>
                        <a:pt x="674" y="896"/>
                        <a:pt x="674" y="896"/>
                        <a:pt x="674" y="896"/>
                      </a:cubicBezTo>
                      <a:cubicBezTo>
                        <a:pt x="682" y="888"/>
                        <a:pt x="682" y="875"/>
                        <a:pt x="674" y="867"/>
                      </a:cubicBezTo>
                      <a:cubicBezTo>
                        <a:pt x="666" y="859"/>
                        <a:pt x="653" y="859"/>
                        <a:pt x="645" y="867"/>
                      </a:cubicBezTo>
                      <a:cubicBezTo>
                        <a:pt x="496" y="1016"/>
                        <a:pt x="496" y="1016"/>
                        <a:pt x="496" y="1016"/>
                      </a:cubicBezTo>
                      <a:cubicBezTo>
                        <a:pt x="486" y="1026"/>
                        <a:pt x="469" y="1026"/>
                        <a:pt x="459" y="1016"/>
                      </a:cubicBezTo>
                      <a:cubicBezTo>
                        <a:pt x="448" y="1005"/>
                        <a:pt x="448" y="988"/>
                        <a:pt x="459" y="978"/>
                      </a:cubicBezTo>
                      <a:cubicBezTo>
                        <a:pt x="603" y="833"/>
                        <a:pt x="603" y="833"/>
                        <a:pt x="603" y="833"/>
                      </a:cubicBezTo>
                      <a:cubicBezTo>
                        <a:pt x="760" y="676"/>
                        <a:pt x="760" y="676"/>
                        <a:pt x="760" y="676"/>
                      </a:cubicBezTo>
                      <a:cubicBezTo>
                        <a:pt x="773" y="664"/>
                        <a:pt x="780" y="647"/>
                        <a:pt x="780" y="629"/>
                      </a:cubicBezTo>
                      <a:cubicBezTo>
                        <a:pt x="780" y="611"/>
                        <a:pt x="773" y="594"/>
                        <a:pt x="760" y="581"/>
                      </a:cubicBezTo>
                      <a:cubicBezTo>
                        <a:pt x="747" y="568"/>
                        <a:pt x="730" y="562"/>
                        <a:pt x="712" y="562"/>
                      </a:cubicBezTo>
                      <a:cubicBezTo>
                        <a:pt x="695" y="562"/>
                        <a:pt x="678" y="568"/>
                        <a:pt x="665" y="581"/>
                      </a:cubicBezTo>
                      <a:cubicBezTo>
                        <a:pt x="474" y="772"/>
                        <a:pt x="474" y="772"/>
                        <a:pt x="474" y="772"/>
                      </a:cubicBezTo>
                      <a:cubicBezTo>
                        <a:pt x="93" y="1153"/>
                        <a:pt x="93" y="1153"/>
                        <a:pt x="93" y="1153"/>
                      </a:cubicBezTo>
                      <a:cubicBezTo>
                        <a:pt x="82" y="1164"/>
                        <a:pt x="65" y="1164"/>
                        <a:pt x="55" y="1153"/>
                      </a:cubicBezTo>
                      <a:cubicBezTo>
                        <a:pt x="44" y="1143"/>
                        <a:pt x="44" y="1126"/>
                        <a:pt x="55" y="1115"/>
                      </a:cubicBezTo>
                      <a:cubicBezTo>
                        <a:pt x="299" y="871"/>
                        <a:pt x="299" y="871"/>
                        <a:pt x="299" y="871"/>
                      </a:cubicBezTo>
                      <a:cubicBezTo>
                        <a:pt x="299" y="871"/>
                        <a:pt x="299" y="871"/>
                        <a:pt x="299" y="871"/>
                      </a:cubicBezTo>
                      <a:cubicBezTo>
                        <a:pt x="385" y="786"/>
                        <a:pt x="385" y="786"/>
                        <a:pt x="385" y="786"/>
                      </a:cubicBezTo>
                      <a:cubicBezTo>
                        <a:pt x="506" y="664"/>
                        <a:pt x="506" y="664"/>
                        <a:pt x="506" y="664"/>
                      </a:cubicBezTo>
                      <a:cubicBezTo>
                        <a:pt x="506" y="664"/>
                        <a:pt x="506" y="664"/>
                        <a:pt x="506" y="664"/>
                      </a:cubicBezTo>
                      <a:cubicBezTo>
                        <a:pt x="1055" y="115"/>
                        <a:pt x="1055" y="115"/>
                        <a:pt x="1055" y="115"/>
                      </a:cubicBezTo>
                      <a:cubicBezTo>
                        <a:pt x="1068" y="102"/>
                        <a:pt x="1075" y="85"/>
                        <a:pt x="1075" y="67"/>
                      </a:cubicBezTo>
                      <a:cubicBezTo>
                        <a:pt x="1075" y="49"/>
                        <a:pt x="1068" y="32"/>
                        <a:pt x="1055" y="20"/>
                      </a:cubicBezTo>
                      <a:cubicBezTo>
                        <a:pt x="1042" y="6"/>
                        <a:pt x="1025" y="0"/>
                        <a:pt x="1008" y="0"/>
                      </a:cubicBezTo>
                      <a:cubicBezTo>
                        <a:pt x="991" y="0"/>
                        <a:pt x="973" y="6"/>
                        <a:pt x="960" y="20"/>
                      </a:cubicBezTo>
                      <a:cubicBezTo>
                        <a:pt x="446" y="534"/>
                        <a:pt x="446" y="534"/>
                        <a:pt x="446" y="534"/>
                      </a:cubicBezTo>
                      <a:cubicBezTo>
                        <a:pt x="446" y="534"/>
                        <a:pt x="446" y="534"/>
                        <a:pt x="446" y="534"/>
                      </a:cubicBezTo>
                      <a:cubicBezTo>
                        <a:pt x="289" y="691"/>
                        <a:pt x="289" y="691"/>
                        <a:pt x="289" y="691"/>
                      </a:cubicBezTo>
                      <a:cubicBezTo>
                        <a:pt x="204" y="776"/>
                        <a:pt x="204" y="776"/>
                        <a:pt x="204" y="776"/>
                      </a:cubicBezTo>
                      <a:cubicBezTo>
                        <a:pt x="204" y="776"/>
                        <a:pt x="204" y="776"/>
                        <a:pt x="204" y="776"/>
                      </a:cubicBezTo>
                      <a:cubicBezTo>
                        <a:pt x="169" y="811"/>
                        <a:pt x="169" y="811"/>
                        <a:pt x="169" y="811"/>
                      </a:cubicBezTo>
                      <a:cubicBezTo>
                        <a:pt x="158" y="822"/>
                        <a:pt x="141" y="822"/>
                        <a:pt x="131" y="811"/>
                      </a:cubicBezTo>
                      <a:cubicBezTo>
                        <a:pt x="120" y="801"/>
                        <a:pt x="120" y="784"/>
                        <a:pt x="131" y="773"/>
                      </a:cubicBezTo>
                      <a:cubicBezTo>
                        <a:pt x="408" y="496"/>
                        <a:pt x="408" y="496"/>
                        <a:pt x="408" y="496"/>
                      </a:cubicBezTo>
                      <a:cubicBezTo>
                        <a:pt x="408" y="496"/>
                        <a:pt x="408" y="496"/>
                        <a:pt x="408" y="496"/>
                      </a:cubicBezTo>
                      <a:cubicBezTo>
                        <a:pt x="494" y="410"/>
                        <a:pt x="494" y="410"/>
                        <a:pt x="494" y="410"/>
                      </a:cubicBezTo>
                      <a:cubicBezTo>
                        <a:pt x="520" y="384"/>
                        <a:pt x="520" y="341"/>
                        <a:pt x="494" y="315"/>
                      </a:cubicBezTo>
                      <a:cubicBezTo>
                        <a:pt x="481" y="302"/>
                        <a:pt x="464" y="295"/>
                        <a:pt x="446" y="295"/>
                      </a:cubicBezTo>
                      <a:cubicBezTo>
                        <a:pt x="428" y="295"/>
                        <a:pt x="411" y="302"/>
                        <a:pt x="399" y="315"/>
                      </a:cubicBezTo>
                      <a:cubicBezTo>
                        <a:pt x="292" y="421"/>
                        <a:pt x="292" y="421"/>
                        <a:pt x="292" y="421"/>
                      </a:cubicBezTo>
                      <a:cubicBezTo>
                        <a:pt x="284" y="429"/>
                        <a:pt x="284" y="442"/>
                        <a:pt x="292" y="450"/>
                      </a:cubicBezTo>
                      <a:cubicBezTo>
                        <a:pt x="300" y="458"/>
                        <a:pt x="313" y="458"/>
                        <a:pt x="321" y="450"/>
                      </a:cubicBezTo>
                      <a:cubicBezTo>
                        <a:pt x="427" y="344"/>
                        <a:pt x="427" y="344"/>
                        <a:pt x="427" y="344"/>
                      </a:cubicBezTo>
                      <a:cubicBezTo>
                        <a:pt x="432" y="339"/>
                        <a:pt x="439" y="336"/>
                        <a:pt x="446" y="336"/>
                      </a:cubicBezTo>
                      <a:cubicBezTo>
                        <a:pt x="453" y="336"/>
                        <a:pt x="460" y="339"/>
                        <a:pt x="465" y="344"/>
                      </a:cubicBezTo>
                      <a:cubicBezTo>
                        <a:pt x="476" y="354"/>
                        <a:pt x="476" y="371"/>
                        <a:pt x="465" y="382"/>
                      </a:cubicBezTo>
                      <a:cubicBezTo>
                        <a:pt x="240" y="607"/>
                        <a:pt x="240" y="607"/>
                        <a:pt x="240" y="607"/>
                      </a:cubicBezTo>
                      <a:cubicBezTo>
                        <a:pt x="240" y="607"/>
                        <a:pt x="240" y="607"/>
                        <a:pt x="240" y="607"/>
                      </a:cubicBezTo>
                      <a:cubicBezTo>
                        <a:pt x="102" y="745"/>
                        <a:pt x="102" y="745"/>
                        <a:pt x="102" y="745"/>
                      </a:cubicBezTo>
                      <a:cubicBezTo>
                        <a:pt x="76" y="771"/>
                        <a:pt x="76" y="814"/>
                        <a:pt x="102" y="840"/>
                      </a:cubicBezTo>
                      <a:cubicBezTo>
                        <a:pt x="128" y="866"/>
                        <a:pt x="171" y="866"/>
                        <a:pt x="197" y="840"/>
                      </a:cubicBezTo>
                      <a:cubicBezTo>
                        <a:pt x="336" y="701"/>
                        <a:pt x="336" y="701"/>
                        <a:pt x="336" y="701"/>
                      </a:cubicBezTo>
                      <a:cubicBezTo>
                        <a:pt x="989" y="48"/>
                        <a:pt x="989" y="48"/>
                        <a:pt x="989" y="48"/>
                      </a:cubicBezTo>
                      <a:cubicBezTo>
                        <a:pt x="999" y="38"/>
                        <a:pt x="1016" y="38"/>
                        <a:pt x="1027" y="48"/>
                      </a:cubicBezTo>
                      <a:cubicBezTo>
                        <a:pt x="1032" y="53"/>
                        <a:pt x="1035" y="60"/>
                        <a:pt x="1035" y="67"/>
                      </a:cubicBezTo>
                      <a:cubicBezTo>
                        <a:pt x="1035" y="74"/>
                        <a:pt x="1032" y="81"/>
                        <a:pt x="1027" y="86"/>
                      </a:cubicBezTo>
                      <a:cubicBezTo>
                        <a:pt x="392" y="721"/>
                        <a:pt x="392" y="721"/>
                        <a:pt x="392" y="721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6"/>
                <p:cNvSpPr/>
                <p:nvPr/>
              </p:nvSpPr>
              <p:spPr bwMode="auto">
                <a:xfrm>
                  <a:off x="6630988" y="-1982788"/>
                  <a:ext cx="1549400" cy="1587500"/>
                </a:xfrm>
                <a:custGeom>
                  <a:avLst/>
                  <a:gdLst>
                    <a:gd name="T0" fmla="*/ 863 w 890"/>
                    <a:gd name="T1" fmla="*/ 26 h 913"/>
                    <a:gd name="T2" fmla="*/ 647 w 890"/>
                    <a:gd name="T3" fmla="*/ 147 h 913"/>
                    <a:gd name="T4" fmla="*/ 452 w 890"/>
                    <a:gd name="T5" fmla="*/ 342 h 913"/>
                    <a:gd name="T6" fmla="*/ 317 w 890"/>
                    <a:gd name="T7" fmla="*/ 477 h 913"/>
                    <a:gd name="T8" fmla="*/ 48 w 890"/>
                    <a:gd name="T9" fmla="*/ 709 h 913"/>
                    <a:gd name="T10" fmla="*/ 315 w 890"/>
                    <a:gd name="T11" fmla="*/ 403 h 913"/>
                    <a:gd name="T12" fmla="*/ 460 w 890"/>
                    <a:gd name="T13" fmla="*/ 164 h 913"/>
                    <a:gd name="T14" fmla="*/ 216 w 890"/>
                    <a:gd name="T15" fmla="*/ 312 h 913"/>
                    <a:gd name="T16" fmla="*/ 245 w 890"/>
                    <a:gd name="T17" fmla="*/ 341 h 913"/>
                    <a:gd name="T18" fmla="*/ 431 w 890"/>
                    <a:gd name="T19" fmla="*/ 192 h 913"/>
                    <a:gd name="T20" fmla="*/ 287 w 890"/>
                    <a:gd name="T21" fmla="*/ 375 h 913"/>
                    <a:gd name="T22" fmla="*/ 0 w 890"/>
                    <a:gd name="T23" fmla="*/ 690 h 913"/>
                    <a:gd name="T24" fmla="*/ 67 w 890"/>
                    <a:gd name="T25" fmla="*/ 757 h 913"/>
                    <a:gd name="T26" fmla="*/ 416 w 890"/>
                    <a:gd name="T27" fmla="*/ 436 h 913"/>
                    <a:gd name="T28" fmla="*/ 835 w 890"/>
                    <a:gd name="T29" fmla="*/ 55 h 913"/>
                    <a:gd name="T30" fmla="*/ 591 w 890"/>
                    <a:gd name="T31" fmla="*/ 337 h 913"/>
                    <a:gd name="T32" fmla="*/ 539 w 890"/>
                    <a:gd name="T33" fmla="*/ 389 h 913"/>
                    <a:gd name="T34" fmla="*/ 539 w 890"/>
                    <a:gd name="T35" fmla="*/ 484 h 913"/>
                    <a:gd name="T36" fmla="*/ 634 w 890"/>
                    <a:gd name="T37" fmla="*/ 484 h 913"/>
                    <a:gd name="T38" fmla="*/ 650 w 890"/>
                    <a:gd name="T39" fmla="*/ 468 h 913"/>
                    <a:gd name="T40" fmla="*/ 686 w 890"/>
                    <a:gd name="T41" fmla="*/ 432 h 913"/>
                    <a:gd name="T42" fmla="*/ 759 w 890"/>
                    <a:gd name="T43" fmla="*/ 397 h 913"/>
                    <a:gd name="T44" fmla="*/ 482 w 890"/>
                    <a:gd name="T45" fmla="*/ 712 h 913"/>
                    <a:gd name="T46" fmla="*/ 396 w 890"/>
                    <a:gd name="T47" fmla="*/ 798 h 913"/>
                    <a:gd name="T48" fmla="*/ 444 w 890"/>
                    <a:gd name="T49" fmla="*/ 913 h 913"/>
                    <a:gd name="T50" fmla="*/ 598 w 890"/>
                    <a:gd name="T51" fmla="*/ 787 h 913"/>
                    <a:gd name="T52" fmla="*/ 569 w 890"/>
                    <a:gd name="T53" fmla="*/ 758 h 913"/>
                    <a:gd name="T54" fmla="*/ 444 w 890"/>
                    <a:gd name="T55" fmla="*/ 872 h 913"/>
                    <a:gd name="T56" fmla="*/ 425 w 890"/>
                    <a:gd name="T57" fmla="*/ 826 h 913"/>
                    <a:gd name="T58" fmla="*/ 650 w 890"/>
                    <a:gd name="T59" fmla="*/ 601 h 913"/>
                    <a:gd name="T60" fmla="*/ 788 w 890"/>
                    <a:gd name="T61" fmla="*/ 368 h 913"/>
                    <a:gd name="T62" fmla="*/ 605 w 890"/>
                    <a:gd name="T63" fmla="*/ 456 h 913"/>
                    <a:gd name="T64" fmla="*/ 559 w 890"/>
                    <a:gd name="T65" fmla="*/ 437 h 913"/>
                    <a:gd name="T66" fmla="*/ 863 w 890"/>
                    <a:gd name="T67" fmla="*/ 121 h 9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90" h="913">
                      <a:moveTo>
                        <a:pt x="863" y="121"/>
                      </a:moveTo>
                      <a:cubicBezTo>
                        <a:pt x="890" y="95"/>
                        <a:pt x="890" y="52"/>
                        <a:pt x="863" y="26"/>
                      </a:cubicBezTo>
                      <a:cubicBezTo>
                        <a:pt x="837" y="0"/>
                        <a:pt x="795" y="0"/>
                        <a:pt x="768" y="26"/>
                      </a:cubicBezTo>
                      <a:cubicBezTo>
                        <a:pt x="647" y="147"/>
                        <a:pt x="647" y="147"/>
                        <a:pt x="647" y="147"/>
                      </a:cubicBezTo>
                      <a:cubicBezTo>
                        <a:pt x="647" y="147"/>
                        <a:pt x="647" y="147"/>
                        <a:pt x="647" y="147"/>
                      </a:cubicBezTo>
                      <a:cubicBezTo>
                        <a:pt x="452" y="342"/>
                        <a:pt x="452" y="342"/>
                        <a:pt x="452" y="342"/>
                      </a:cubicBezTo>
                      <a:cubicBezTo>
                        <a:pt x="317" y="477"/>
                        <a:pt x="317" y="477"/>
                        <a:pt x="317" y="477"/>
                      </a:cubicBezTo>
                      <a:cubicBezTo>
                        <a:pt x="317" y="477"/>
                        <a:pt x="317" y="477"/>
                        <a:pt x="317" y="477"/>
                      </a:cubicBezTo>
                      <a:cubicBezTo>
                        <a:pt x="86" y="709"/>
                        <a:pt x="86" y="709"/>
                        <a:pt x="86" y="709"/>
                      </a:cubicBezTo>
                      <a:cubicBezTo>
                        <a:pt x="75" y="719"/>
                        <a:pt x="58" y="719"/>
                        <a:pt x="48" y="709"/>
                      </a:cubicBezTo>
                      <a:cubicBezTo>
                        <a:pt x="37" y="698"/>
                        <a:pt x="37" y="681"/>
                        <a:pt x="48" y="671"/>
                      </a:cubicBezTo>
                      <a:cubicBezTo>
                        <a:pt x="315" y="403"/>
                        <a:pt x="315" y="403"/>
                        <a:pt x="315" y="403"/>
                      </a:cubicBezTo>
                      <a:cubicBezTo>
                        <a:pt x="460" y="259"/>
                        <a:pt x="460" y="259"/>
                        <a:pt x="460" y="259"/>
                      </a:cubicBezTo>
                      <a:cubicBezTo>
                        <a:pt x="486" y="233"/>
                        <a:pt x="486" y="190"/>
                        <a:pt x="460" y="164"/>
                      </a:cubicBezTo>
                      <a:cubicBezTo>
                        <a:pt x="434" y="137"/>
                        <a:pt x="391" y="137"/>
                        <a:pt x="365" y="164"/>
                      </a:cubicBezTo>
                      <a:cubicBezTo>
                        <a:pt x="216" y="312"/>
                        <a:pt x="216" y="312"/>
                        <a:pt x="216" y="312"/>
                      </a:cubicBezTo>
                      <a:cubicBezTo>
                        <a:pt x="208" y="320"/>
                        <a:pt x="208" y="333"/>
                        <a:pt x="216" y="341"/>
                      </a:cubicBezTo>
                      <a:cubicBezTo>
                        <a:pt x="224" y="349"/>
                        <a:pt x="237" y="349"/>
                        <a:pt x="245" y="341"/>
                      </a:cubicBezTo>
                      <a:cubicBezTo>
                        <a:pt x="393" y="192"/>
                        <a:pt x="393" y="192"/>
                        <a:pt x="393" y="192"/>
                      </a:cubicBezTo>
                      <a:cubicBezTo>
                        <a:pt x="404" y="182"/>
                        <a:pt x="421" y="182"/>
                        <a:pt x="431" y="192"/>
                      </a:cubicBezTo>
                      <a:cubicBezTo>
                        <a:pt x="442" y="203"/>
                        <a:pt x="442" y="220"/>
                        <a:pt x="431" y="230"/>
                      </a:cubicBezTo>
                      <a:cubicBezTo>
                        <a:pt x="287" y="375"/>
                        <a:pt x="287" y="375"/>
                        <a:pt x="287" y="375"/>
                      </a:cubicBezTo>
                      <a:cubicBezTo>
                        <a:pt x="19" y="642"/>
                        <a:pt x="19" y="642"/>
                        <a:pt x="19" y="642"/>
                      </a:cubicBezTo>
                      <a:cubicBezTo>
                        <a:pt x="7" y="655"/>
                        <a:pt x="0" y="672"/>
                        <a:pt x="0" y="690"/>
                      </a:cubicBezTo>
                      <a:cubicBezTo>
                        <a:pt x="0" y="708"/>
                        <a:pt x="7" y="725"/>
                        <a:pt x="19" y="737"/>
                      </a:cubicBezTo>
                      <a:cubicBezTo>
                        <a:pt x="32" y="750"/>
                        <a:pt x="50" y="757"/>
                        <a:pt x="67" y="757"/>
                      </a:cubicBezTo>
                      <a:cubicBezTo>
                        <a:pt x="84" y="757"/>
                        <a:pt x="101" y="750"/>
                        <a:pt x="114" y="737"/>
                      </a:cubicBezTo>
                      <a:cubicBezTo>
                        <a:pt x="416" y="436"/>
                        <a:pt x="416" y="436"/>
                        <a:pt x="416" y="436"/>
                      </a:cubicBezTo>
                      <a:cubicBezTo>
                        <a:pt x="797" y="55"/>
                        <a:pt x="797" y="55"/>
                        <a:pt x="797" y="55"/>
                      </a:cubicBezTo>
                      <a:cubicBezTo>
                        <a:pt x="807" y="44"/>
                        <a:pt x="824" y="44"/>
                        <a:pt x="835" y="55"/>
                      </a:cubicBezTo>
                      <a:cubicBezTo>
                        <a:pt x="845" y="65"/>
                        <a:pt x="845" y="82"/>
                        <a:pt x="835" y="93"/>
                      </a:cubicBezTo>
                      <a:cubicBezTo>
                        <a:pt x="591" y="337"/>
                        <a:pt x="591" y="337"/>
                        <a:pt x="591" y="337"/>
                      </a:cubicBezTo>
                      <a:cubicBezTo>
                        <a:pt x="591" y="337"/>
                        <a:pt x="591" y="337"/>
                        <a:pt x="591" y="337"/>
                      </a:cubicBezTo>
                      <a:cubicBezTo>
                        <a:pt x="539" y="389"/>
                        <a:pt x="539" y="389"/>
                        <a:pt x="539" y="389"/>
                      </a:cubicBezTo>
                      <a:cubicBezTo>
                        <a:pt x="526" y="402"/>
                        <a:pt x="519" y="419"/>
                        <a:pt x="519" y="437"/>
                      </a:cubicBezTo>
                      <a:cubicBezTo>
                        <a:pt x="519" y="455"/>
                        <a:pt x="526" y="471"/>
                        <a:pt x="539" y="484"/>
                      </a:cubicBezTo>
                      <a:cubicBezTo>
                        <a:pt x="552" y="497"/>
                        <a:pt x="569" y="504"/>
                        <a:pt x="586" y="504"/>
                      </a:cubicBezTo>
                      <a:cubicBezTo>
                        <a:pt x="604" y="504"/>
                        <a:pt x="621" y="497"/>
                        <a:pt x="634" y="484"/>
                      </a:cubicBezTo>
                      <a:cubicBezTo>
                        <a:pt x="650" y="468"/>
                        <a:pt x="650" y="468"/>
                        <a:pt x="650" y="468"/>
                      </a:cubicBezTo>
                      <a:cubicBezTo>
                        <a:pt x="650" y="468"/>
                        <a:pt x="650" y="468"/>
                        <a:pt x="650" y="468"/>
                      </a:cubicBezTo>
                      <a:cubicBezTo>
                        <a:pt x="686" y="432"/>
                        <a:pt x="686" y="432"/>
                        <a:pt x="686" y="432"/>
                      </a:cubicBezTo>
                      <a:cubicBezTo>
                        <a:pt x="686" y="432"/>
                        <a:pt x="686" y="432"/>
                        <a:pt x="686" y="432"/>
                      </a:cubicBezTo>
                      <a:cubicBezTo>
                        <a:pt x="721" y="397"/>
                        <a:pt x="721" y="397"/>
                        <a:pt x="721" y="397"/>
                      </a:cubicBezTo>
                      <a:cubicBezTo>
                        <a:pt x="732" y="386"/>
                        <a:pt x="749" y="386"/>
                        <a:pt x="759" y="397"/>
                      </a:cubicBezTo>
                      <a:cubicBezTo>
                        <a:pt x="769" y="407"/>
                        <a:pt x="769" y="424"/>
                        <a:pt x="759" y="435"/>
                      </a:cubicBezTo>
                      <a:cubicBezTo>
                        <a:pt x="482" y="712"/>
                        <a:pt x="482" y="712"/>
                        <a:pt x="482" y="712"/>
                      </a:cubicBezTo>
                      <a:cubicBezTo>
                        <a:pt x="482" y="712"/>
                        <a:pt x="482" y="712"/>
                        <a:pt x="482" y="712"/>
                      </a:cubicBezTo>
                      <a:cubicBezTo>
                        <a:pt x="396" y="798"/>
                        <a:pt x="396" y="798"/>
                        <a:pt x="396" y="798"/>
                      </a:cubicBezTo>
                      <a:cubicBezTo>
                        <a:pt x="370" y="824"/>
                        <a:pt x="370" y="867"/>
                        <a:pt x="396" y="893"/>
                      </a:cubicBezTo>
                      <a:cubicBezTo>
                        <a:pt x="409" y="906"/>
                        <a:pt x="426" y="913"/>
                        <a:pt x="444" y="913"/>
                      </a:cubicBezTo>
                      <a:cubicBezTo>
                        <a:pt x="462" y="913"/>
                        <a:pt x="479" y="906"/>
                        <a:pt x="491" y="893"/>
                      </a:cubicBezTo>
                      <a:cubicBezTo>
                        <a:pt x="598" y="787"/>
                        <a:pt x="598" y="787"/>
                        <a:pt x="598" y="787"/>
                      </a:cubicBezTo>
                      <a:cubicBezTo>
                        <a:pt x="605" y="779"/>
                        <a:pt x="605" y="766"/>
                        <a:pt x="598" y="758"/>
                      </a:cubicBezTo>
                      <a:cubicBezTo>
                        <a:pt x="590" y="750"/>
                        <a:pt x="577" y="750"/>
                        <a:pt x="569" y="758"/>
                      </a:cubicBezTo>
                      <a:cubicBezTo>
                        <a:pt x="463" y="864"/>
                        <a:pt x="463" y="864"/>
                        <a:pt x="463" y="864"/>
                      </a:cubicBezTo>
                      <a:cubicBezTo>
                        <a:pt x="458" y="869"/>
                        <a:pt x="451" y="872"/>
                        <a:pt x="444" y="872"/>
                      </a:cubicBezTo>
                      <a:cubicBezTo>
                        <a:pt x="436" y="872"/>
                        <a:pt x="430" y="869"/>
                        <a:pt x="425" y="864"/>
                      </a:cubicBezTo>
                      <a:cubicBezTo>
                        <a:pt x="414" y="854"/>
                        <a:pt x="414" y="837"/>
                        <a:pt x="425" y="826"/>
                      </a:cubicBezTo>
                      <a:cubicBezTo>
                        <a:pt x="650" y="601"/>
                        <a:pt x="650" y="601"/>
                        <a:pt x="650" y="601"/>
                      </a:cubicBezTo>
                      <a:cubicBezTo>
                        <a:pt x="650" y="601"/>
                        <a:pt x="650" y="601"/>
                        <a:pt x="650" y="601"/>
                      </a:cubicBezTo>
                      <a:cubicBezTo>
                        <a:pt x="788" y="463"/>
                        <a:pt x="788" y="463"/>
                        <a:pt x="788" y="463"/>
                      </a:cubicBezTo>
                      <a:cubicBezTo>
                        <a:pt x="814" y="437"/>
                        <a:pt x="814" y="394"/>
                        <a:pt x="788" y="368"/>
                      </a:cubicBezTo>
                      <a:cubicBezTo>
                        <a:pt x="761" y="342"/>
                        <a:pt x="719" y="342"/>
                        <a:pt x="692" y="368"/>
                      </a:cubicBezTo>
                      <a:cubicBezTo>
                        <a:pt x="605" y="456"/>
                        <a:pt x="605" y="456"/>
                        <a:pt x="605" y="456"/>
                      </a:cubicBezTo>
                      <a:cubicBezTo>
                        <a:pt x="595" y="466"/>
                        <a:pt x="578" y="466"/>
                        <a:pt x="567" y="456"/>
                      </a:cubicBezTo>
                      <a:cubicBezTo>
                        <a:pt x="562" y="450"/>
                        <a:pt x="559" y="444"/>
                        <a:pt x="559" y="437"/>
                      </a:cubicBezTo>
                      <a:cubicBezTo>
                        <a:pt x="559" y="429"/>
                        <a:pt x="562" y="423"/>
                        <a:pt x="567" y="418"/>
                      </a:cubicBezTo>
                      <a:cubicBezTo>
                        <a:pt x="863" y="121"/>
                        <a:pt x="863" y="121"/>
                        <a:pt x="863" y="12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47"/>
                <p:cNvSpPr>
                  <a:spLocks noEditPoints="1"/>
                </p:cNvSpPr>
                <p:nvPr/>
              </p:nvSpPr>
              <p:spPr bwMode="auto">
                <a:xfrm>
                  <a:off x="7512050" y="-2789238"/>
                  <a:ext cx="1031875" cy="1030288"/>
                </a:xfrm>
                <a:custGeom>
                  <a:avLst/>
                  <a:gdLst>
                    <a:gd name="T0" fmla="*/ 68 w 593"/>
                    <a:gd name="T1" fmla="*/ 592 h 592"/>
                    <a:gd name="T2" fmla="*/ 20 w 593"/>
                    <a:gd name="T3" fmla="*/ 572 h 592"/>
                    <a:gd name="T4" fmla="*/ 0 w 593"/>
                    <a:gd name="T5" fmla="*/ 525 h 592"/>
                    <a:gd name="T6" fmla="*/ 20 w 593"/>
                    <a:gd name="T7" fmla="*/ 477 h 592"/>
                    <a:gd name="T8" fmla="*/ 471 w 593"/>
                    <a:gd name="T9" fmla="*/ 26 h 592"/>
                    <a:gd name="T10" fmla="*/ 566 w 593"/>
                    <a:gd name="T11" fmla="*/ 26 h 592"/>
                    <a:gd name="T12" fmla="*/ 566 w 593"/>
                    <a:gd name="T13" fmla="*/ 121 h 592"/>
                    <a:gd name="T14" fmla="*/ 115 w 593"/>
                    <a:gd name="T15" fmla="*/ 572 h 592"/>
                    <a:gd name="T16" fmla="*/ 68 w 593"/>
                    <a:gd name="T17" fmla="*/ 592 h 592"/>
                    <a:gd name="T18" fmla="*/ 519 w 593"/>
                    <a:gd name="T19" fmla="*/ 47 h 592"/>
                    <a:gd name="T20" fmla="*/ 500 w 593"/>
                    <a:gd name="T21" fmla="*/ 55 h 592"/>
                    <a:gd name="T22" fmla="*/ 49 w 593"/>
                    <a:gd name="T23" fmla="*/ 506 h 592"/>
                    <a:gd name="T24" fmla="*/ 41 w 593"/>
                    <a:gd name="T25" fmla="*/ 525 h 592"/>
                    <a:gd name="T26" fmla="*/ 49 w 593"/>
                    <a:gd name="T27" fmla="*/ 544 h 592"/>
                    <a:gd name="T28" fmla="*/ 68 w 593"/>
                    <a:gd name="T29" fmla="*/ 551 h 592"/>
                    <a:gd name="T30" fmla="*/ 87 w 593"/>
                    <a:gd name="T31" fmla="*/ 544 h 592"/>
                    <a:gd name="T32" fmla="*/ 538 w 593"/>
                    <a:gd name="T33" fmla="*/ 93 h 592"/>
                    <a:gd name="T34" fmla="*/ 538 w 593"/>
                    <a:gd name="T35" fmla="*/ 55 h 592"/>
                    <a:gd name="T36" fmla="*/ 519 w 593"/>
                    <a:gd name="T37" fmla="*/ 47 h 592"/>
                    <a:gd name="T38" fmla="*/ 552 w 593"/>
                    <a:gd name="T39" fmla="*/ 107 h 592"/>
                    <a:gd name="T40" fmla="*/ 552 w 593"/>
                    <a:gd name="T41" fmla="*/ 107 h 5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93" h="592">
                      <a:moveTo>
                        <a:pt x="68" y="592"/>
                      </a:moveTo>
                      <a:cubicBezTo>
                        <a:pt x="50" y="592"/>
                        <a:pt x="33" y="585"/>
                        <a:pt x="20" y="572"/>
                      </a:cubicBezTo>
                      <a:cubicBezTo>
                        <a:pt x="7" y="560"/>
                        <a:pt x="0" y="543"/>
                        <a:pt x="0" y="525"/>
                      </a:cubicBezTo>
                      <a:cubicBezTo>
                        <a:pt x="0" y="507"/>
                        <a:pt x="7" y="490"/>
                        <a:pt x="20" y="477"/>
                      </a:cubicBezTo>
                      <a:cubicBezTo>
                        <a:pt x="471" y="26"/>
                        <a:pt x="471" y="26"/>
                        <a:pt x="471" y="26"/>
                      </a:cubicBezTo>
                      <a:cubicBezTo>
                        <a:pt x="497" y="0"/>
                        <a:pt x="540" y="0"/>
                        <a:pt x="566" y="26"/>
                      </a:cubicBezTo>
                      <a:cubicBezTo>
                        <a:pt x="593" y="52"/>
                        <a:pt x="593" y="95"/>
                        <a:pt x="566" y="121"/>
                      </a:cubicBezTo>
                      <a:cubicBezTo>
                        <a:pt x="115" y="572"/>
                        <a:pt x="115" y="572"/>
                        <a:pt x="115" y="572"/>
                      </a:cubicBezTo>
                      <a:cubicBezTo>
                        <a:pt x="102" y="585"/>
                        <a:pt x="86" y="592"/>
                        <a:pt x="68" y="592"/>
                      </a:cubicBezTo>
                      <a:close/>
                      <a:moveTo>
                        <a:pt x="519" y="47"/>
                      </a:moveTo>
                      <a:cubicBezTo>
                        <a:pt x="512" y="47"/>
                        <a:pt x="505" y="49"/>
                        <a:pt x="500" y="55"/>
                      </a:cubicBezTo>
                      <a:cubicBezTo>
                        <a:pt x="49" y="506"/>
                        <a:pt x="49" y="506"/>
                        <a:pt x="49" y="506"/>
                      </a:cubicBezTo>
                      <a:cubicBezTo>
                        <a:pt x="44" y="511"/>
                        <a:pt x="41" y="517"/>
                        <a:pt x="41" y="525"/>
                      </a:cubicBezTo>
                      <a:cubicBezTo>
                        <a:pt x="41" y="532"/>
                        <a:pt x="44" y="539"/>
                        <a:pt x="49" y="544"/>
                      </a:cubicBezTo>
                      <a:cubicBezTo>
                        <a:pt x="54" y="549"/>
                        <a:pt x="60" y="551"/>
                        <a:pt x="68" y="551"/>
                      </a:cubicBezTo>
                      <a:cubicBezTo>
                        <a:pt x="75" y="551"/>
                        <a:pt x="81" y="549"/>
                        <a:pt x="87" y="544"/>
                      </a:cubicBezTo>
                      <a:cubicBezTo>
                        <a:pt x="538" y="93"/>
                        <a:pt x="538" y="93"/>
                        <a:pt x="538" y="93"/>
                      </a:cubicBezTo>
                      <a:cubicBezTo>
                        <a:pt x="548" y="82"/>
                        <a:pt x="548" y="65"/>
                        <a:pt x="538" y="55"/>
                      </a:cubicBezTo>
                      <a:cubicBezTo>
                        <a:pt x="532" y="49"/>
                        <a:pt x="526" y="47"/>
                        <a:pt x="519" y="47"/>
                      </a:cubicBezTo>
                      <a:close/>
                      <a:moveTo>
                        <a:pt x="552" y="107"/>
                      </a:moveTo>
                      <a:cubicBezTo>
                        <a:pt x="552" y="107"/>
                        <a:pt x="552" y="107"/>
                        <a:pt x="552" y="107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48"/>
                <p:cNvSpPr/>
                <p:nvPr/>
              </p:nvSpPr>
              <p:spPr bwMode="auto">
                <a:xfrm>
                  <a:off x="7572375" y="-1227138"/>
                  <a:ext cx="862013" cy="857250"/>
                </a:xfrm>
                <a:custGeom>
                  <a:avLst/>
                  <a:gdLst>
                    <a:gd name="T0" fmla="*/ 22 w 495"/>
                    <a:gd name="T1" fmla="*/ 493 h 493"/>
                    <a:gd name="T2" fmla="*/ 8 w 495"/>
                    <a:gd name="T3" fmla="*/ 487 h 493"/>
                    <a:gd name="T4" fmla="*/ 8 w 495"/>
                    <a:gd name="T5" fmla="*/ 459 h 493"/>
                    <a:gd name="T6" fmla="*/ 459 w 495"/>
                    <a:gd name="T7" fmla="*/ 8 h 493"/>
                    <a:gd name="T8" fmla="*/ 487 w 495"/>
                    <a:gd name="T9" fmla="*/ 8 h 493"/>
                    <a:gd name="T10" fmla="*/ 487 w 495"/>
                    <a:gd name="T11" fmla="*/ 36 h 493"/>
                    <a:gd name="T12" fmla="*/ 36 w 495"/>
                    <a:gd name="T13" fmla="*/ 487 h 493"/>
                    <a:gd name="T14" fmla="*/ 22 w 495"/>
                    <a:gd name="T15" fmla="*/ 493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5" h="493">
                      <a:moveTo>
                        <a:pt x="22" y="493"/>
                      </a:moveTo>
                      <a:cubicBezTo>
                        <a:pt x="17" y="493"/>
                        <a:pt x="11" y="491"/>
                        <a:pt x="8" y="487"/>
                      </a:cubicBezTo>
                      <a:cubicBezTo>
                        <a:pt x="0" y="479"/>
                        <a:pt x="0" y="467"/>
                        <a:pt x="8" y="459"/>
                      </a:cubicBezTo>
                      <a:cubicBezTo>
                        <a:pt x="459" y="8"/>
                        <a:pt x="459" y="8"/>
                        <a:pt x="459" y="8"/>
                      </a:cubicBezTo>
                      <a:cubicBezTo>
                        <a:pt x="467" y="0"/>
                        <a:pt x="479" y="0"/>
                        <a:pt x="487" y="8"/>
                      </a:cubicBezTo>
                      <a:cubicBezTo>
                        <a:pt x="495" y="16"/>
                        <a:pt x="495" y="28"/>
                        <a:pt x="487" y="36"/>
                      </a:cubicBezTo>
                      <a:cubicBezTo>
                        <a:pt x="36" y="487"/>
                        <a:pt x="36" y="487"/>
                        <a:pt x="36" y="487"/>
                      </a:cubicBezTo>
                      <a:cubicBezTo>
                        <a:pt x="32" y="491"/>
                        <a:pt x="27" y="493"/>
                        <a:pt x="22" y="493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49"/>
                <p:cNvSpPr>
                  <a:spLocks noEditPoints="1"/>
                </p:cNvSpPr>
                <p:nvPr/>
              </p:nvSpPr>
              <p:spPr bwMode="auto">
                <a:xfrm>
                  <a:off x="5691188" y="-692150"/>
                  <a:ext cx="895350" cy="890588"/>
                </a:xfrm>
                <a:custGeom>
                  <a:avLst/>
                  <a:gdLst>
                    <a:gd name="T0" fmla="*/ 290 w 515"/>
                    <a:gd name="T1" fmla="*/ 206 h 512"/>
                    <a:gd name="T2" fmla="*/ 5 w 515"/>
                    <a:gd name="T3" fmla="*/ 491 h 512"/>
                    <a:gd name="T4" fmla="*/ 5 w 515"/>
                    <a:gd name="T5" fmla="*/ 508 h 512"/>
                    <a:gd name="T6" fmla="*/ 13 w 515"/>
                    <a:gd name="T7" fmla="*/ 512 h 512"/>
                    <a:gd name="T8" fmla="*/ 22 w 515"/>
                    <a:gd name="T9" fmla="*/ 508 h 512"/>
                    <a:gd name="T10" fmla="*/ 314 w 515"/>
                    <a:gd name="T11" fmla="*/ 216 h 512"/>
                    <a:gd name="T12" fmla="*/ 309 w 515"/>
                    <a:gd name="T13" fmla="*/ 217 h 512"/>
                    <a:gd name="T14" fmla="*/ 294 w 515"/>
                    <a:gd name="T15" fmla="*/ 211 h 512"/>
                    <a:gd name="T16" fmla="*/ 290 w 515"/>
                    <a:gd name="T17" fmla="*/ 206 h 512"/>
                    <a:gd name="T18" fmla="*/ 502 w 515"/>
                    <a:gd name="T19" fmla="*/ 0 h 512"/>
                    <a:gd name="T20" fmla="*/ 493 w 515"/>
                    <a:gd name="T21" fmla="*/ 3 h 512"/>
                    <a:gd name="T22" fmla="*/ 439 w 515"/>
                    <a:gd name="T23" fmla="*/ 57 h 512"/>
                    <a:gd name="T24" fmla="*/ 448 w 515"/>
                    <a:gd name="T25" fmla="*/ 56 h 512"/>
                    <a:gd name="T26" fmla="*/ 470 w 515"/>
                    <a:gd name="T27" fmla="*/ 60 h 512"/>
                    <a:gd name="T28" fmla="*/ 510 w 515"/>
                    <a:gd name="T29" fmla="*/ 20 h 512"/>
                    <a:gd name="T30" fmla="*/ 510 w 515"/>
                    <a:gd name="T31" fmla="*/ 3 h 512"/>
                    <a:gd name="T32" fmla="*/ 502 w 515"/>
                    <a:gd name="T33" fmla="*/ 0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15" h="512">
                      <a:moveTo>
                        <a:pt x="290" y="206"/>
                      </a:moveTo>
                      <a:cubicBezTo>
                        <a:pt x="5" y="491"/>
                        <a:pt x="5" y="491"/>
                        <a:pt x="5" y="491"/>
                      </a:cubicBezTo>
                      <a:cubicBezTo>
                        <a:pt x="0" y="496"/>
                        <a:pt x="0" y="504"/>
                        <a:pt x="5" y="508"/>
                      </a:cubicBezTo>
                      <a:cubicBezTo>
                        <a:pt x="7" y="511"/>
                        <a:pt x="10" y="512"/>
                        <a:pt x="13" y="512"/>
                      </a:cubicBezTo>
                      <a:cubicBezTo>
                        <a:pt x="17" y="512"/>
                        <a:pt x="20" y="511"/>
                        <a:pt x="22" y="508"/>
                      </a:cubicBezTo>
                      <a:cubicBezTo>
                        <a:pt x="314" y="216"/>
                        <a:pt x="314" y="216"/>
                        <a:pt x="314" y="216"/>
                      </a:cubicBezTo>
                      <a:cubicBezTo>
                        <a:pt x="312" y="217"/>
                        <a:pt x="310" y="217"/>
                        <a:pt x="309" y="217"/>
                      </a:cubicBezTo>
                      <a:cubicBezTo>
                        <a:pt x="303" y="217"/>
                        <a:pt x="298" y="215"/>
                        <a:pt x="294" y="211"/>
                      </a:cubicBezTo>
                      <a:cubicBezTo>
                        <a:pt x="293" y="209"/>
                        <a:pt x="291" y="208"/>
                        <a:pt x="290" y="206"/>
                      </a:cubicBezTo>
                      <a:moveTo>
                        <a:pt x="502" y="0"/>
                      </a:moveTo>
                      <a:cubicBezTo>
                        <a:pt x="499" y="0"/>
                        <a:pt x="496" y="1"/>
                        <a:pt x="493" y="3"/>
                      </a:cubicBezTo>
                      <a:cubicBezTo>
                        <a:pt x="439" y="57"/>
                        <a:pt x="439" y="57"/>
                        <a:pt x="439" y="57"/>
                      </a:cubicBezTo>
                      <a:cubicBezTo>
                        <a:pt x="442" y="56"/>
                        <a:pt x="445" y="56"/>
                        <a:pt x="448" y="56"/>
                      </a:cubicBezTo>
                      <a:cubicBezTo>
                        <a:pt x="456" y="56"/>
                        <a:pt x="463" y="58"/>
                        <a:pt x="470" y="60"/>
                      </a:cubicBezTo>
                      <a:cubicBezTo>
                        <a:pt x="510" y="20"/>
                        <a:pt x="510" y="20"/>
                        <a:pt x="510" y="20"/>
                      </a:cubicBezTo>
                      <a:cubicBezTo>
                        <a:pt x="515" y="15"/>
                        <a:pt x="515" y="8"/>
                        <a:pt x="510" y="3"/>
                      </a:cubicBezTo>
                      <a:cubicBezTo>
                        <a:pt x="508" y="1"/>
                        <a:pt x="505" y="0"/>
                        <a:pt x="502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50"/>
                <p:cNvSpPr/>
                <p:nvPr/>
              </p:nvSpPr>
              <p:spPr bwMode="auto">
                <a:xfrm>
                  <a:off x="6196013" y="-593725"/>
                  <a:ext cx="312738" cy="279400"/>
                </a:xfrm>
                <a:custGeom>
                  <a:avLst/>
                  <a:gdLst>
                    <a:gd name="T0" fmla="*/ 158 w 180"/>
                    <a:gd name="T1" fmla="*/ 0 h 161"/>
                    <a:gd name="T2" fmla="*/ 149 w 180"/>
                    <a:gd name="T3" fmla="*/ 1 h 161"/>
                    <a:gd name="T4" fmla="*/ 0 w 180"/>
                    <a:gd name="T5" fmla="*/ 150 h 161"/>
                    <a:gd name="T6" fmla="*/ 4 w 180"/>
                    <a:gd name="T7" fmla="*/ 155 h 161"/>
                    <a:gd name="T8" fmla="*/ 19 w 180"/>
                    <a:gd name="T9" fmla="*/ 161 h 161"/>
                    <a:gd name="T10" fmla="*/ 24 w 180"/>
                    <a:gd name="T11" fmla="*/ 160 h 161"/>
                    <a:gd name="T12" fmla="*/ 180 w 180"/>
                    <a:gd name="T13" fmla="*/ 4 h 161"/>
                    <a:gd name="T14" fmla="*/ 158 w 180"/>
                    <a:gd name="T15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0" h="161">
                      <a:moveTo>
                        <a:pt x="158" y="0"/>
                      </a:moveTo>
                      <a:cubicBezTo>
                        <a:pt x="155" y="0"/>
                        <a:pt x="152" y="0"/>
                        <a:pt x="149" y="1"/>
                      </a:cubicBezTo>
                      <a:cubicBezTo>
                        <a:pt x="0" y="150"/>
                        <a:pt x="0" y="150"/>
                        <a:pt x="0" y="150"/>
                      </a:cubicBezTo>
                      <a:cubicBezTo>
                        <a:pt x="1" y="152"/>
                        <a:pt x="3" y="153"/>
                        <a:pt x="4" y="155"/>
                      </a:cubicBezTo>
                      <a:cubicBezTo>
                        <a:pt x="8" y="159"/>
                        <a:pt x="13" y="161"/>
                        <a:pt x="19" y="161"/>
                      </a:cubicBezTo>
                      <a:cubicBezTo>
                        <a:pt x="20" y="161"/>
                        <a:pt x="22" y="161"/>
                        <a:pt x="24" y="160"/>
                      </a:cubicBezTo>
                      <a:cubicBezTo>
                        <a:pt x="180" y="4"/>
                        <a:pt x="180" y="4"/>
                        <a:pt x="180" y="4"/>
                      </a:cubicBezTo>
                      <a:cubicBezTo>
                        <a:pt x="173" y="2"/>
                        <a:pt x="166" y="0"/>
                        <a:pt x="158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51"/>
                <p:cNvSpPr>
                  <a:spLocks noEditPoints="1"/>
                </p:cNvSpPr>
                <p:nvPr/>
              </p:nvSpPr>
              <p:spPr bwMode="auto">
                <a:xfrm>
                  <a:off x="6775450" y="-747713"/>
                  <a:ext cx="893763" cy="890588"/>
                </a:xfrm>
                <a:custGeom>
                  <a:avLst/>
                  <a:gdLst>
                    <a:gd name="T0" fmla="*/ 100 w 514"/>
                    <a:gd name="T1" fmla="*/ 396 h 512"/>
                    <a:gd name="T2" fmla="*/ 4 w 514"/>
                    <a:gd name="T3" fmla="*/ 492 h 512"/>
                    <a:gd name="T4" fmla="*/ 4 w 514"/>
                    <a:gd name="T5" fmla="*/ 509 h 512"/>
                    <a:gd name="T6" fmla="*/ 13 w 514"/>
                    <a:gd name="T7" fmla="*/ 512 h 512"/>
                    <a:gd name="T8" fmla="*/ 21 w 514"/>
                    <a:gd name="T9" fmla="*/ 509 h 512"/>
                    <a:gd name="T10" fmla="*/ 117 w 514"/>
                    <a:gd name="T11" fmla="*/ 413 h 512"/>
                    <a:gd name="T12" fmla="*/ 110 w 514"/>
                    <a:gd name="T13" fmla="*/ 403 h 512"/>
                    <a:gd name="T14" fmla="*/ 100 w 514"/>
                    <a:gd name="T15" fmla="*/ 396 h 512"/>
                    <a:gd name="T16" fmla="*/ 314 w 514"/>
                    <a:gd name="T17" fmla="*/ 183 h 512"/>
                    <a:gd name="T18" fmla="*/ 130 w 514"/>
                    <a:gd name="T19" fmla="*/ 366 h 512"/>
                    <a:gd name="T20" fmla="*/ 139 w 514"/>
                    <a:gd name="T21" fmla="*/ 374 h 512"/>
                    <a:gd name="T22" fmla="*/ 147 w 514"/>
                    <a:gd name="T23" fmla="*/ 383 h 512"/>
                    <a:gd name="T24" fmla="*/ 334 w 514"/>
                    <a:gd name="T25" fmla="*/ 196 h 512"/>
                    <a:gd name="T26" fmla="*/ 314 w 514"/>
                    <a:gd name="T27" fmla="*/ 183 h 512"/>
                    <a:gd name="T28" fmla="*/ 501 w 514"/>
                    <a:gd name="T29" fmla="*/ 0 h 512"/>
                    <a:gd name="T30" fmla="*/ 493 w 514"/>
                    <a:gd name="T31" fmla="*/ 3 h 512"/>
                    <a:gd name="T32" fmla="*/ 342 w 514"/>
                    <a:gd name="T33" fmla="*/ 154 h 512"/>
                    <a:gd name="T34" fmla="*/ 361 w 514"/>
                    <a:gd name="T35" fmla="*/ 161 h 512"/>
                    <a:gd name="T36" fmla="*/ 371 w 514"/>
                    <a:gd name="T37" fmla="*/ 159 h 512"/>
                    <a:gd name="T38" fmla="*/ 510 w 514"/>
                    <a:gd name="T39" fmla="*/ 20 h 512"/>
                    <a:gd name="T40" fmla="*/ 510 w 514"/>
                    <a:gd name="T41" fmla="*/ 3 h 512"/>
                    <a:gd name="T42" fmla="*/ 501 w 514"/>
                    <a:gd name="T43" fmla="*/ 0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14" h="512">
                      <a:moveTo>
                        <a:pt x="100" y="396"/>
                      </a:moveTo>
                      <a:cubicBezTo>
                        <a:pt x="4" y="492"/>
                        <a:pt x="4" y="492"/>
                        <a:pt x="4" y="492"/>
                      </a:cubicBezTo>
                      <a:cubicBezTo>
                        <a:pt x="0" y="496"/>
                        <a:pt x="0" y="504"/>
                        <a:pt x="4" y="509"/>
                      </a:cubicBezTo>
                      <a:cubicBezTo>
                        <a:pt x="7" y="511"/>
                        <a:pt x="10" y="512"/>
                        <a:pt x="13" y="512"/>
                      </a:cubicBezTo>
                      <a:cubicBezTo>
                        <a:pt x="16" y="512"/>
                        <a:pt x="19" y="511"/>
                        <a:pt x="21" y="509"/>
                      </a:cubicBezTo>
                      <a:cubicBezTo>
                        <a:pt x="117" y="413"/>
                        <a:pt x="117" y="413"/>
                        <a:pt x="117" y="413"/>
                      </a:cubicBezTo>
                      <a:cubicBezTo>
                        <a:pt x="116" y="409"/>
                        <a:pt x="113" y="406"/>
                        <a:pt x="110" y="403"/>
                      </a:cubicBezTo>
                      <a:cubicBezTo>
                        <a:pt x="107" y="400"/>
                        <a:pt x="104" y="398"/>
                        <a:pt x="100" y="396"/>
                      </a:cubicBezTo>
                      <a:moveTo>
                        <a:pt x="314" y="183"/>
                      </a:moveTo>
                      <a:cubicBezTo>
                        <a:pt x="130" y="366"/>
                        <a:pt x="130" y="366"/>
                        <a:pt x="130" y="366"/>
                      </a:cubicBezTo>
                      <a:cubicBezTo>
                        <a:pt x="133" y="369"/>
                        <a:pt x="136" y="371"/>
                        <a:pt x="139" y="374"/>
                      </a:cubicBezTo>
                      <a:cubicBezTo>
                        <a:pt x="142" y="377"/>
                        <a:pt x="144" y="380"/>
                        <a:pt x="147" y="383"/>
                      </a:cubicBezTo>
                      <a:cubicBezTo>
                        <a:pt x="334" y="196"/>
                        <a:pt x="334" y="196"/>
                        <a:pt x="334" y="196"/>
                      </a:cubicBezTo>
                      <a:cubicBezTo>
                        <a:pt x="326" y="193"/>
                        <a:pt x="320" y="188"/>
                        <a:pt x="314" y="183"/>
                      </a:cubicBezTo>
                      <a:moveTo>
                        <a:pt x="501" y="0"/>
                      </a:moveTo>
                      <a:cubicBezTo>
                        <a:pt x="498" y="0"/>
                        <a:pt x="495" y="1"/>
                        <a:pt x="493" y="3"/>
                      </a:cubicBezTo>
                      <a:cubicBezTo>
                        <a:pt x="342" y="154"/>
                        <a:pt x="342" y="154"/>
                        <a:pt x="342" y="154"/>
                      </a:cubicBezTo>
                      <a:cubicBezTo>
                        <a:pt x="347" y="159"/>
                        <a:pt x="354" y="161"/>
                        <a:pt x="361" y="161"/>
                      </a:cubicBezTo>
                      <a:cubicBezTo>
                        <a:pt x="364" y="161"/>
                        <a:pt x="368" y="161"/>
                        <a:pt x="371" y="159"/>
                      </a:cubicBezTo>
                      <a:cubicBezTo>
                        <a:pt x="510" y="20"/>
                        <a:pt x="510" y="20"/>
                        <a:pt x="510" y="20"/>
                      </a:cubicBezTo>
                      <a:cubicBezTo>
                        <a:pt x="514" y="16"/>
                        <a:pt x="514" y="8"/>
                        <a:pt x="510" y="3"/>
                      </a:cubicBezTo>
                      <a:cubicBezTo>
                        <a:pt x="507" y="1"/>
                        <a:pt x="504" y="0"/>
                        <a:pt x="501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52"/>
                <p:cNvSpPr/>
                <p:nvPr/>
              </p:nvSpPr>
              <p:spPr bwMode="auto">
                <a:xfrm>
                  <a:off x="6948488" y="-111125"/>
                  <a:ext cx="82550" cy="82550"/>
                </a:xfrm>
                <a:custGeom>
                  <a:avLst/>
                  <a:gdLst>
                    <a:gd name="T0" fmla="*/ 30 w 47"/>
                    <a:gd name="T1" fmla="*/ 0 h 47"/>
                    <a:gd name="T2" fmla="*/ 0 w 47"/>
                    <a:gd name="T3" fmla="*/ 30 h 47"/>
                    <a:gd name="T4" fmla="*/ 10 w 47"/>
                    <a:gd name="T5" fmla="*/ 37 h 47"/>
                    <a:gd name="T6" fmla="*/ 17 w 47"/>
                    <a:gd name="T7" fmla="*/ 47 h 47"/>
                    <a:gd name="T8" fmla="*/ 47 w 47"/>
                    <a:gd name="T9" fmla="*/ 17 h 47"/>
                    <a:gd name="T10" fmla="*/ 39 w 47"/>
                    <a:gd name="T11" fmla="*/ 8 h 47"/>
                    <a:gd name="T12" fmla="*/ 30 w 47"/>
                    <a:gd name="T1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47">
                      <a:moveTo>
                        <a:pt x="30" y="0"/>
                      </a:move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4" y="32"/>
                        <a:pt x="7" y="34"/>
                        <a:pt x="10" y="37"/>
                      </a:cubicBezTo>
                      <a:cubicBezTo>
                        <a:pt x="13" y="40"/>
                        <a:pt x="16" y="43"/>
                        <a:pt x="17" y="47"/>
                      </a:cubicBezTo>
                      <a:cubicBezTo>
                        <a:pt x="47" y="17"/>
                        <a:pt x="47" y="17"/>
                        <a:pt x="47" y="17"/>
                      </a:cubicBezTo>
                      <a:cubicBezTo>
                        <a:pt x="44" y="14"/>
                        <a:pt x="42" y="11"/>
                        <a:pt x="39" y="8"/>
                      </a:cubicBezTo>
                      <a:cubicBezTo>
                        <a:pt x="36" y="5"/>
                        <a:pt x="33" y="3"/>
                        <a:pt x="30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Freeform 53"/>
                <p:cNvSpPr/>
                <p:nvPr/>
              </p:nvSpPr>
              <p:spPr bwMode="auto">
                <a:xfrm>
                  <a:off x="7321550" y="-479425"/>
                  <a:ext cx="100013" cy="73025"/>
                </a:xfrm>
                <a:custGeom>
                  <a:avLst/>
                  <a:gdLst>
                    <a:gd name="T0" fmla="*/ 28 w 57"/>
                    <a:gd name="T1" fmla="*/ 0 h 42"/>
                    <a:gd name="T2" fmla="*/ 0 w 57"/>
                    <a:gd name="T3" fmla="*/ 29 h 42"/>
                    <a:gd name="T4" fmla="*/ 20 w 57"/>
                    <a:gd name="T5" fmla="*/ 42 h 42"/>
                    <a:gd name="T6" fmla="*/ 57 w 57"/>
                    <a:gd name="T7" fmla="*/ 5 h 42"/>
                    <a:gd name="T8" fmla="*/ 47 w 57"/>
                    <a:gd name="T9" fmla="*/ 7 h 42"/>
                    <a:gd name="T10" fmla="*/ 28 w 57"/>
                    <a:gd name="T1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7" h="42">
                      <a:moveTo>
                        <a:pt x="28" y="0"/>
                      </a:move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6" y="34"/>
                        <a:pt x="12" y="39"/>
                        <a:pt x="20" y="42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4" y="7"/>
                        <a:pt x="50" y="7"/>
                        <a:pt x="47" y="7"/>
                      </a:cubicBezTo>
                      <a:cubicBezTo>
                        <a:pt x="40" y="7"/>
                        <a:pt x="33" y="5"/>
                        <a:pt x="28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54"/>
                <p:cNvSpPr/>
                <p:nvPr/>
              </p:nvSpPr>
              <p:spPr bwMode="auto">
                <a:xfrm>
                  <a:off x="7080250" y="195262"/>
                  <a:ext cx="60325" cy="61913"/>
                </a:xfrm>
                <a:custGeom>
                  <a:avLst/>
                  <a:gdLst>
                    <a:gd name="T0" fmla="*/ 38 w 38"/>
                    <a:gd name="T1" fmla="*/ 0 h 39"/>
                    <a:gd name="T2" fmla="*/ 0 w 38"/>
                    <a:gd name="T3" fmla="*/ 11 h 39"/>
                    <a:gd name="T4" fmla="*/ 28 w 38"/>
                    <a:gd name="T5" fmla="*/ 39 h 39"/>
                    <a:gd name="T6" fmla="*/ 38 w 38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39">
                      <a:moveTo>
                        <a:pt x="38" y="0"/>
                      </a:moveTo>
                      <a:lnTo>
                        <a:pt x="0" y="11"/>
                      </a:lnTo>
                      <a:lnTo>
                        <a:pt x="28" y="39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" name="Freeform 55"/>
                <p:cNvSpPr/>
                <p:nvPr/>
              </p:nvSpPr>
              <p:spPr bwMode="auto">
                <a:xfrm>
                  <a:off x="7031038" y="244475"/>
                  <a:ext cx="60325" cy="61913"/>
                </a:xfrm>
                <a:custGeom>
                  <a:avLst/>
                  <a:gdLst>
                    <a:gd name="T0" fmla="*/ 38 w 38"/>
                    <a:gd name="T1" fmla="*/ 0 h 39"/>
                    <a:gd name="T2" fmla="*/ 0 w 38"/>
                    <a:gd name="T3" fmla="*/ 11 h 39"/>
                    <a:gd name="T4" fmla="*/ 28 w 38"/>
                    <a:gd name="T5" fmla="*/ 39 h 39"/>
                    <a:gd name="T6" fmla="*/ 38 w 38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39">
                      <a:moveTo>
                        <a:pt x="38" y="0"/>
                      </a:moveTo>
                      <a:lnTo>
                        <a:pt x="0" y="11"/>
                      </a:lnTo>
                      <a:lnTo>
                        <a:pt x="28" y="39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56"/>
                <p:cNvSpPr/>
                <p:nvPr/>
              </p:nvSpPr>
              <p:spPr bwMode="auto">
                <a:xfrm>
                  <a:off x="6981825" y="292100"/>
                  <a:ext cx="63500" cy="63500"/>
                </a:xfrm>
                <a:custGeom>
                  <a:avLst/>
                  <a:gdLst>
                    <a:gd name="T0" fmla="*/ 40 w 40"/>
                    <a:gd name="T1" fmla="*/ 0 h 40"/>
                    <a:gd name="T2" fmla="*/ 0 w 40"/>
                    <a:gd name="T3" fmla="*/ 11 h 40"/>
                    <a:gd name="T4" fmla="*/ 29 w 40"/>
                    <a:gd name="T5" fmla="*/ 40 h 40"/>
                    <a:gd name="T6" fmla="*/ 40 w 40"/>
                    <a:gd name="T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40">
                      <a:moveTo>
                        <a:pt x="40" y="0"/>
                      </a:moveTo>
                      <a:lnTo>
                        <a:pt x="0" y="11"/>
                      </a:lnTo>
                      <a:lnTo>
                        <a:pt x="29" y="40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" name="Freeform 57"/>
                <p:cNvSpPr/>
                <p:nvPr/>
              </p:nvSpPr>
              <p:spPr bwMode="auto">
                <a:xfrm>
                  <a:off x="6934200" y="341312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10 h 39"/>
                    <a:gd name="T4" fmla="*/ 28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10"/>
                      </a:lnTo>
                      <a:lnTo>
                        <a:pt x="28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58"/>
                <p:cNvSpPr/>
                <p:nvPr/>
              </p:nvSpPr>
              <p:spPr bwMode="auto">
                <a:xfrm>
                  <a:off x="6884988" y="390525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9 h 39"/>
                    <a:gd name="T4" fmla="*/ 28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9"/>
                      </a:lnTo>
                      <a:lnTo>
                        <a:pt x="28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Freeform 59"/>
                <p:cNvSpPr/>
                <p:nvPr/>
              </p:nvSpPr>
              <p:spPr bwMode="auto">
                <a:xfrm>
                  <a:off x="6835775" y="438150"/>
                  <a:ext cx="63500" cy="61913"/>
                </a:xfrm>
                <a:custGeom>
                  <a:avLst/>
                  <a:gdLst>
                    <a:gd name="T0" fmla="*/ 40 w 40"/>
                    <a:gd name="T1" fmla="*/ 0 h 39"/>
                    <a:gd name="T2" fmla="*/ 0 w 40"/>
                    <a:gd name="T3" fmla="*/ 10 h 39"/>
                    <a:gd name="T4" fmla="*/ 29 w 40"/>
                    <a:gd name="T5" fmla="*/ 39 h 39"/>
                    <a:gd name="T6" fmla="*/ 40 w 40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9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29" y="39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" name="Freeform 60"/>
                <p:cNvSpPr/>
                <p:nvPr/>
              </p:nvSpPr>
              <p:spPr bwMode="auto">
                <a:xfrm>
                  <a:off x="6786563" y="487362"/>
                  <a:ext cx="63500" cy="60325"/>
                </a:xfrm>
                <a:custGeom>
                  <a:avLst/>
                  <a:gdLst>
                    <a:gd name="T0" fmla="*/ 40 w 40"/>
                    <a:gd name="T1" fmla="*/ 0 h 38"/>
                    <a:gd name="T2" fmla="*/ 0 w 40"/>
                    <a:gd name="T3" fmla="*/ 10 h 38"/>
                    <a:gd name="T4" fmla="*/ 29 w 40"/>
                    <a:gd name="T5" fmla="*/ 38 h 38"/>
                    <a:gd name="T6" fmla="*/ 40 w 40"/>
                    <a:gd name="T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8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29" y="38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" name="Freeform 61"/>
                <p:cNvSpPr/>
                <p:nvPr/>
              </p:nvSpPr>
              <p:spPr bwMode="auto">
                <a:xfrm>
                  <a:off x="7910513" y="-2486025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11 h 39"/>
                    <a:gd name="T4" fmla="*/ 28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11"/>
                      </a:lnTo>
                      <a:lnTo>
                        <a:pt x="28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" name="Freeform 62"/>
                <p:cNvSpPr/>
                <p:nvPr/>
              </p:nvSpPr>
              <p:spPr bwMode="auto">
                <a:xfrm>
                  <a:off x="7861300" y="-2436813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11 h 39"/>
                    <a:gd name="T4" fmla="*/ 29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11"/>
                      </a:lnTo>
                      <a:lnTo>
                        <a:pt x="29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" name="Freeform 63"/>
                <p:cNvSpPr/>
                <p:nvPr/>
              </p:nvSpPr>
              <p:spPr bwMode="auto">
                <a:xfrm>
                  <a:off x="7812088" y="-2389188"/>
                  <a:ext cx="63500" cy="63500"/>
                </a:xfrm>
                <a:custGeom>
                  <a:avLst/>
                  <a:gdLst>
                    <a:gd name="T0" fmla="*/ 40 w 40"/>
                    <a:gd name="T1" fmla="*/ 0 h 40"/>
                    <a:gd name="T2" fmla="*/ 0 w 40"/>
                    <a:gd name="T3" fmla="*/ 10 h 40"/>
                    <a:gd name="T4" fmla="*/ 29 w 40"/>
                    <a:gd name="T5" fmla="*/ 40 h 40"/>
                    <a:gd name="T6" fmla="*/ 40 w 40"/>
                    <a:gd name="T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40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29" y="40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2" name="Freeform 64"/>
                <p:cNvSpPr/>
                <p:nvPr/>
              </p:nvSpPr>
              <p:spPr bwMode="auto">
                <a:xfrm>
                  <a:off x="7764463" y="-2339975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10 h 39"/>
                    <a:gd name="T4" fmla="*/ 28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10"/>
                      </a:lnTo>
                      <a:lnTo>
                        <a:pt x="28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3" name="Freeform 65"/>
                <p:cNvSpPr/>
                <p:nvPr/>
              </p:nvSpPr>
              <p:spPr bwMode="auto">
                <a:xfrm>
                  <a:off x="7715250" y="-2290763"/>
                  <a:ext cx="61913" cy="60325"/>
                </a:xfrm>
                <a:custGeom>
                  <a:avLst/>
                  <a:gdLst>
                    <a:gd name="T0" fmla="*/ 39 w 39"/>
                    <a:gd name="T1" fmla="*/ 0 h 38"/>
                    <a:gd name="T2" fmla="*/ 0 w 39"/>
                    <a:gd name="T3" fmla="*/ 10 h 38"/>
                    <a:gd name="T4" fmla="*/ 28 w 39"/>
                    <a:gd name="T5" fmla="*/ 38 h 38"/>
                    <a:gd name="T6" fmla="*/ 39 w 39"/>
                    <a:gd name="T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8">
                      <a:moveTo>
                        <a:pt x="39" y="0"/>
                      </a:moveTo>
                      <a:lnTo>
                        <a:pt x="0" y="10"/>
                      </a:lnTo>
                      <a:lnTo>
                        <a:pt x="28" y="38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4" name="Freeform 66"/>
                <p:cNvSpPr/>
                <p:nvPr/>
              </p:nvSpPr>
              <p:spPr bwMode="auto">
                <a:xfrm>
                  <a:off x="7666038" y="-2243138"/>
                  <a:ext cx="63500" cy="61913"/>
                </a:xfrm>
                <a:custGeom>
                  <a:avLst/>
                  <a:gdLst>
                    <a:gd name="T0" fmla="*/ 40 w 40"/>
                    <a:gd name="T1" fmla="*/ 0 h 39"/>
                    <a:gd name="T2" fmla="*/ 0 w 40"/>
                    <a:gd name="T3" fmla="*/ 10 h 39"/>
                    <a:gd name="T4" fmla="*/ 29 w 40"/>
                    <a:gd name="T5" fmla="*/ 39 h 39"/>
                    <a:gd name="T6" fmla="*/ 40 w 40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9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29" y="39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5" name="Freeform 67"/>
                <p:cNvSpPr/>
                <p:nvPr/>
              </p:nvSpPr>
              <p:spPr bwMode="auto">
                <a:xfrm>
                  <a:off x="7616825" y="-2193925"/>
                  <a:ext cx="63500" cy="60325"/>
                </a:xfrm>
                <a:custGeom>
                  <a:avLst/>
                  <a:gdLst>
                    <a:gd name="T0" fmla="*/ 40 w 40"/>
                    <a:gd name="T1" fmla="*/ 0 h 38"/>
                    <a:gd name="T2" fmla="*/ 0 w 40"/>
                    <a:gd name="T3" fmla="*/ 10 h 38"/>
                    <a:gd name="T4" fmla="*/ 30 w 40"/>
                    <a:gd name="T5" fmla="*/ 38 h 38"/>
                    <a:gd name="T6" fmla="*/ 40 w 40"/>
                    <a:gd name="T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8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30" y="38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9" name="组合 118"/>
              <p:cNvGrpSpPr/>
              <p:nvPr/>
            </p:nvGrpSpPr>
            <p:grpSpPr>
              <a:xfrm>
                <a:off x="1691481" y="-847725"/>
                <a:ext cx="2852737" cy="3783013"/>
                <a:chOff x="5691188" y="-2789238"/>
                <a:chExt cx="2852737" cy="3783013"/>
              </a:xfrm>
            </p:grpSpPr>
            <p:sp>
              <p:nvSpPr>
                <p:cNvPr id="120" name="Freeform 45"/>
                <p:cNvSpPr/>
                <p:nvPr/>
              </p:nvSpPr>
              <p:spPr bwMode="auto">
                <a:xfrm>
                  <a:off x="5694363" y="-1106488"/>
                  <a:ext cx="1871663" cy="2100263"/>
                </a:xfrm>
                <a:custGeom>
                  <a:avLst/>
                  <a:gdLst>
                    <a:gd name="T0" fmla="*/ 26 w 1075"/>
                    <a:gd name="T1" fmla="*/ 1087 h 1208"/>
                    <a:gd name="T2" fmla="*/ 122 w 1075"/>
                    <a:gd name="T3" fmla="*/ 1182 h 1208"/>
                    <a:gd name="T4" fmla="*/ 242 w 1075"/>
                    <a:gd name="T5" fmla="*/ 1061 h 1208"/>
                    <a:gd name="T6" fmla="*/ 573 w 1075"/>
                    <a:gd name="T7" fmla="*/ 731 h 1208"/>
                    <a:gd name="T8" fmla="*/ 693 w 1075"/>
                    <a:gd name="T9" fmla="*/ 610 h 1208"/>
                    <a:gd name="T10" fmla="*/ 731 w 1075"/>
                    <a:gd name="T11" fmla="*/ 648 h 1208"/>
                    <a:gd name="T12" fmla="*/ 430 w 1075"/>
                    <a:gd name="T13" fmla="*/ 949 h 1208"/>
                    <a:gd name="T14" fmla="*/ 525 w 1075"/>
                    <a:gd name="T15" fmla="*/ 1044 h 1208"/>
                    <a:gd name="T16" fmla="*/ 674 w 1075"/>
                    <a:gd name="T17" fmla="*/ 867 h 1208"/>
                    <a:gd name="T18" fmla="*/ 496 w 1075"/>
                    <a:gd name="T19" fmla="*/ 1016 h 1208"/>
                    <a:gd name="T20" fmla="*/ 459 w 1075"/>
                    <a:gd name="T21" fmla="*/ 978 h 1208"/>
                    <a:gd name="T22" fmla="*/ 760 w 1075"/>
                    <a:gd name="T23" fmla="*/ 676 h 1208"/>
                    <a:gd name="T24" fmla="*/ 760 w 1075"/>
                    <a:gd name="T25" fmla="*/ 581 h 1208"/>
                    <a:gd name="T26" fmla="*/ 665 w 1075"/>
                    <a:gd name="T27" fmla="*/ 581 h 1208"/>
                    <a:gd name="T28" fmla="*/ 93 w 1075"/>
                    <a:gd name="T29" fmla="*/ 1153 h 1208"/>
                    <a:gd name="T30" fmla="*/ 55 w 1075"/>
                    <a:gd name="T31" fmla="*/ 1115 h 1208"/>
                    <a:gd name="T32" fmla="*/ 299 w 1075"/>
                    <a:gd name="T33" fmla="*/ 871 h 1208"/>
                    <a:gd name="T34" fmla="*/ 506 w 1075"/>
                    <a:gd name="T35" fmla="*/ 664 h 1208"/>
                    <a:gd name="T36" fmla="*/ 1055 w 1075"/>
                    <a:gd name="T37" fmla="*/ 115 h 1208"/>
                    <a:gd name="T38" fmla="*/ 1055 w 1075"/>
                    <a:gd name="T39" fmla="*/ 20 h 1208"/>
                    <a:gd name="T40" fmla="*/ 960 w 1075"/>
                    <a:gd name="T41" fmla="*/ 20 h 1208"/>
                    <a:gd name="T42" fmla="*/ 446 w 1075"/>
                    <a:gd name="T43" fmla="*/ 534 h 1208"/>
                    <a:gd name="T44" fmla="*/ 204 w 1075"/>
                    <a:gd name="T45" fmla="*/ 776 h 1208"/>
                    <a:gd name="T46" fmla="*/ 169 w 1075"/>
                    <a:gd name="T47" fmla="*/ 811 h 1208"/>
                    <a:gd name="T48" fmla="*/ 131 w 1075"/>
                    <a:gd name="T49" fmla="*/ 773 h 1208"/>
                    <a:gd name="T50" fmla="*/ 408 w 1075"/>
                    <a:gd name="T51" fmla="*/ 496 h 1208"/>
                    <a:gd name="T52" fmla="*/ 494 w 1075"/>
                    <a:gd name="T53" fmla="*/ 315 h 1208"/>
                    <a:gd name="T54" fmla="*/ 399 w 1075"/>
                    <a:gd name="T55" fmla="*/ 315 h 1208"/>
                    <a:gd name="T56" fmla="*/ 292 w 1075"/>
                    <a:gd name="T57" fmla="*/ 450 h 1208"/>
                    <a:gd name="T58" fmla="*/ 427 w 1075"/>
                    <a:gd name="T59" fmla="*/ 344 h 1208"/>
                    <a:gd name="T60" fmla="*/ 465 w 1075"/>
                    <a:gd name="T61" fmla="*/ 344 h 1208"/>
                    <a:gd name="T62" fmla="*/ 240 w 1075"/>
                    <a:gd name="T63" fmla="*/ 607 h 1208"/>
                    <a:gd name="T64" fmla="*/ 102 w 1075"/>
                    <a:gd name="T65" fmla="*/ 745 h 1208"/>
                    <a:gd name="T66" fmla="*/ 197 w 1075"/>
                    <a:gd name="T67" fmla="*/ 840 h 1208"/>
                    <a:gd name="T68" fmla="*/ 989 w 1075"/>
                    <a:gd name="T69" fmla="*/ 48 h 1208"/>
                    <a:gd name="T70" fmla="*/ 1035 w 1075"/>
                    <a:gd name="T71" fmla="*/ 67 h 1208"/>
                    <a:gd name="T72" fmla="*/ 392 w 1075"/>
                    <a:gd name="T73" fmla="*/ 721 h 1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75" h="1208">
                      <a:moveTo>
                        <a:pt x="392" y="721"/>
                      </a:moveTo>
                      <a:cubicBezTo>
                        <a:pt x="26" y="1087"/>
                        <a:pt x="26" y="1087"/>
                        <a:pt x="26" y="1087"/>
                      </a:cubicBezTo>
                      <a:cubicBezTo>
                        <a:pt x="0" y="1113"/>
                        <a:pt x="0" y="1156"/>
                        <a:pt x="26" y="1182"/>
                      </a:cubicBezTo>
                      <a:cubicBezTo>
                        <a:pt x="53" y="1208"/>
                        <a:pt x="95" y="1208"/>
                        <a:pt x="122" y="1182"/>
                      </a:cubicBezTo>
                      <a:cubicBezTo>
                        <a:pt x="242" y="1061"/>
                        <a:pt x="242" y="1061"/>
                        <a:pt x="242" y="1061"/>
                      </a:cubicBezTo>
                      <a:cubicBezTo>
                        <a:pt x="242" y="1061"/>
                        <a:pt x="242" y="1061"/>
                        <a:pt x="242" y="1061"/>
                      </a:cubicBezTo>
                      <a:cubicBezTo>
                        <a:pt x="438" y="866"/>
                        <a:pt x="438" y="866"/>
                        <a:pt x="438" y="866"/>
                      </a:cubicBezTo>
                      <a:cubicBezTo>
                        <a:pt x="573" y="731"/>
                        <a:pt x="573" y="731"/>
                        <a:pt x="573" y="731"/>
                      </a:cubicBezTo>
                      <a:cubicBezTo>
                        <a:pt x="573" y="731"/>
                        <a:pt x="573" y="731"/>
                        <a:pt x="573" y="731"/>
                      </a:cubicBezTo>
                      <a:cubicBezTo>
                        <a:pt x="693" y="610"/>
                        <a:pt x="693" y="610"/>
                        <a:pt x="693" y="610"/>
                      </a:cubicBezTo>
                      <a:cubicBezTo>
                        <a:pt x="704" y="599"/>
                        <a:pt x="721" y="599"/>
                        <a:pt x="731" y="610"/>
                      </a:cubicBezTo>
                      <a:cubicBezTo>
                        <a:pt x="742" y="620"/>
                        <a:pt x="742" y="637"/>
                        <a:pt x="731" y="648"/>
                      </a:cubicBezTo>
                      <a:cubicBezTo>
                        <a:pt x="574" y="805"/>
                        <a:pt x="574" y="805"/>
                        <a:pt x="574" y="805"/>
                      </a:cubicBezTo>
                      <a:cubicBezTo>
                        <a:pt x="430" y="949"/>
                        <a:pt x="430" y="949"/>
                        <a:pt x="430" y="949"/>
                      </a:cubicBezTo>
                      <a:cubicBezTo>
                        <a:pt x="404" y="975"/>
                        <a:pt x="404" y="1018"/>
                        <a:pt x="430" y="1044"/>
                      </a:cubicBezTo>
                      <a:cubicBezTo>
                        <a:pt x="456" y="1071"/>
                        <a:pt x="499" y="1071"/>
                        <a:pt x="525" y="1044"/>
                      </a:cubicBezTo>
                      <a:cubicBezTo>
                        <a:pt x="674" y="896"/>
                        <a:pt x="674" y="896"/>
                        <a:pt x="674" y="896"/>
                      </a:cubicBezTo>
                      <a:cubicBezTo>
                        <a:pt x="682" y="888"/>
                        <a:pt x="682" y="875"/>
                        <a:pt x="674" y="867"/>
                      </a:cubicBezTo>
                      <a:cubicBezTo>
                        <a:pt x="666" y="859"/>
                        <a:pt x="653" y="859"/>
                        <a:pt x="645" y="867"/>
                      </a:cubicBezTo>
                      <a:cubicBezTo>
                        <a:pt x="496" y="1016"/>
                        <a:pt x="496" y="1016"/>
                        <a:pt x="496" y="1016"/>
                      </a:cubicBezTo>
                      <a:cubicBezTo>
                        <a:pt x="486" y="1026"/>
                        <a:pt x="469" y="1026"/>
                        <a:pt x="459" y="1016"/>
                      </a:cubicBezTo>
                      <a:cubicBezTo>
                        <a:pt x="448" y="1005"/>
                        <a:pt x="448" y="988"/>
                        <a:pt x="459" y="978"/>
                      </a:cubicBezTo>
                      <a:cubicBezTo>
                        <a:pt x="603" y="833"/>
                        <a:pt x="603" y="833"/>
                        <a:pt x="603" y="833"/>
                      </a:cubicBezTo>
                      <a:cubicBezTo>
                        <a:pt x="760" y="676"/>
                        <a:pt x="760" y="676"/>
                        <a:pt x="760" y="676"/>
                      </a:cubicBezTo>
                      <a:cubicBezTo>
                        <a:pt x="773" y="664"/>
                        <a:pt x="780" y="647"/>
                        <a:pt x="780" y="629"/>
                      </a:cubicBezTo>
                      <a:cubicBezTo>
                        <a:pt x="780" y="611"/>
                        <a:pt x="773" y="594"/>
                        <a:pt x="760" y="581"/>
                      </a:cubicBezTo>
                      <a:cubicBezTo>
                        <a:pt x="747" y="568"/>
                        <a:pt x="730" y="562"/>
                        <a:pt x="712" y="562"/>
                      </a:cubicBezTo>
                      <a:cubicBezTo>
                        <a:pt x="695" y="562"/>
                        <a:pt x="678" y="568"/>
                        <a:pt x="665" y="581"/>
                      </a:cubicBezTo>
                      <a:cubicBezTo>
                        <a:pt x="474" y="772"/>
                        <a:pt x="474" y="772"/>
                        <a:pt x="474" y="772"/>
                      </a:cubicBezTo>
                      <a:cubicBezTo>
                        <a:pt x="93" y="1153"/>
                        <a:pt x="93" y="1153"/>
                        <a:pt x="93" y="1153"/>
                      </a:cubicBezTo>
                      <a:cubicBezTo>
                        <a:pt x="82" y="1164"/>
                        <a:pt x="65" y="1164"/>
                        <a:pt x="55" y="1153"/>
                      </a:cubicBezTo>
                      <a:cubicBezTo>
                        <a:pt x="44" y="1143"/>
                        <a:pt x="44" y="1126"/>
                        <a:pt x="55" y="1115"/>
                      </a:cubicBezTo>
                      <a:cubicBezTo>
                        <a:pt x="299" y="871"/>
                        <a:pt x="299" y="871"/>
                        <a:pt x="299" y="871"/>
                      </a:cubicBezTo>
                      <a:cubicBezTo>
                        <a:pt x="299" y="871"/>
                        <a:pt x="299" y="871"/>
                        <a:pt x="299" y="871"/>
                      </a:cubicBezTo>
                      <a:cubicBezTo>
                        <a:pt x="385" y="786"/>
                        <a:pt x="385" y="786"/>
                        <a:pt x="385" y="786"/>
                      </a:cubicBezTo>
                      <a:cubicBezTo>
                        <a:pt x="506" y="664"/>
                        <a:pt x="506" y="664"/>
                        <a:pt x="506" y="664"/>
                      </a:cubicBezTo>
                      <a:cubicBezTo>
                        <a:pt x="506" y="664"/>
                        <a:pt x="506" y="664"/>
                        <a:pt x="506" y="664"/>
                      </a:cubicBezTo>
                      <a:cubicBezTo>
                        <a:pt x="1055" y="115"/>
                        <a:pt x="1055" y="115"/>
                        <a:pt x="1055" y="115"/>
                      </a:cubicBezTo>
                      <a:cubicBezTo>
                        <a:pt x="1068" y="102"/>
                        <a:pt x="1075" y="85"/>
                        <a:pt x="1075" y="67"/>
                      </a:cubicBezTo>
                      <a:cubicBezTo>
                        <a:pt x="1075" y="49"/>
                        <a:pt x="1068" y="32"/>
                        <a:pt x="1055" y="20"/>
                      </a:cubicBezTo>
                      <a:cubicBezTo>
                        <a:pt x="1042" y="6"/>
                        <a:pt x="1025" y="0"/>
                        <a:pt x="1008" y="0"/>
                      </a:cubicBezTo>
                      <a:cubicBezTo>
                        <a:pt x="991" y="0"/>
                        <a:pt x="973" y="6"/>
                        <a:pt x="960" y="20"/>
                      </a:cubicBezTo>
                      <a:cubicBezTo>
                        <a:pt x="446" y="534"/>
                        <a:pt x="446" y="534"/>
                        <a:pt x="446" y="534"/>
                      </a:cubicBezTo>
                      <a:cubicBezTo>
                        <a:pt x="446" y="534"/>
                        <a:pt x="446" y="534"/>
                        <a:pt x="446" y="534"/>
                      </a:cubicBezTo>
                      <a:cubicBezTo>
                        <a:pt x="289" y="691"/>
                        <a:pt x="289" y="691"/>
                        <a:pt x="289" y="691"/>
                      </a:cubicBezTo>
                      <a:cubicBezTo>
                        <a:pt x="204" y="776"/>
                        <a:pt x="204" y="776"/>
                        <a:pt x="204" y="776"/>
                      </a:cubicBezTo>
                      <a:cubicBezTo>
                        <a:pt x="204" y="776"/>
                        <a:pt x="204" y="776"/>
                        <a:pt x="204" y="776"/>
                      </a:cubicBezTo>
                      <a:cubicBezTo>
                        <a:pt x="169" y="811"/>
                        <a:pt x="169" y="811"/>
                        <a:pt x="169" y="811"/>
                      </a:cubicBezTo>
                      <a:cubicBezTo>
                        <a:pt x="158" y="822"/>
                        <a:pt x="141" y="822"/>
                        <a:pt x="131" y="811"/>
                      </a:cubicBezTo>
                      <a:cubicBezTo>
                        <a:pt x="120" y="801"/>
                        <a:pt x="120" y="784"/>
                        <a:pt x="131" y="773"/>
                      </a:cubicBezTo>
                      <a:cubicBezTo>
                        <a:pt x="408" y="496"/>
                        <a:pt x="408" y="496"/>
                        <a:pt x="408" y="496"/>
                      </a:cubicBezTo>
                      <a:cubicBezTo>
                        <a:pt x="408" y="496"/>
                        <a:pt x="408" y="496"/>
                        <a:pt x="408" y="496"/>
                      </a:cubicBezTo>
                      <a:cubicBezTo>
                        <a:pt x="494" y="410"/>
                        <a:pt x="494" y="410"/>
                        <a:pt x="494" y="410"/>
                      </a:cubicBezTo>
                      <a:cubicBezTo>
                        <a:pt x="520" y="384"/>
                        <a:pt x="520" y="341"/>
                        <a:pt x="494" y="315"/>
                      </a:cubicBezTo>
                      <a:cubicBezTo>
                        <a:pt x="481" y="302"/>
                        <a:pt x="464" y="295"/>
                        <a:pt x="446" y="295"/>
                      </a:cubicBezTo>
                      <a:cubicBezTo>
                        <a:pt x="428" y="295"/>
                        <a:pt x="411" y="302"/>
                        <a:pt x="399" y="315"/>
                      </a:cubicBezTo>
                      <a:cubicBezTo>
                        <a:pt x="292" y="421"/>
                        <a:pt x="292" y="421"/>
                        <a:pt x="292" y="421"/>
                      </a:cubicBezTo>
                      <a:cubicBezTo>
                        <a:pt x="284" y="429"/>
                        <a:pt x="284" y="442"/>
                        <a:pt x="292" y="450"/>
                      </a:cubicBezTo>
                      <a:cubicBezTo>
                        <a:pt x="300" y="458"/>
                        <a:pt x="313" y="458"/>
                        <a:pt x="321" y="450"/>
                      </a:cubicBezTo>
                      <a:cubicBezTo>
                        <a:pt x="427" y="344"/>
                        <a:pt x="427" y="344"/>
                        <a:pt x="427" y="344"/>
                      </a:cubicBezTo>
                      <a:cubicBezTo>
                        <a:pt x="432" y="339"/>
                        <a:pt x="439" y="336"/>
                        <a:pt x="446" y="336"/>
                      </a:cubicBezTo>
                      <a:cubicBezTo>
                        <a:pt x="453" y="336"/>
                        <a:pt x="460" y="339"/>
                        <a:pt x="465" y="344"/>
                      </a:cubicBezTo>
                      <a:cubicBezTo>
                        <a:pt x="476" y="354"/>
                        <a:pt x="476" y="371"/>
                        <a:pt x="465" y="382"/>
                      </a:cubicBezTo>
                      <a:cubicBezTo>
                        <a:pt x="240" y="607"/>
                        <a:pt x="240" y="607"/>
                        <a:pt x="240" y="607"/>
                      </a:cubicBezTo>
                      <a:cubicBezTo>
                        <a:pt x="240" y="607"/>
                        <a:pt x="240" y="607"/>
                        <a:pt x="240" y="607"/>
                      </a:cubicBezTo>
                      <a:cubicBezTo>
                        <a:pt x="102" y="745"/>
                        <a:pt x="102" y="745"/>
                        <a:pt x="102" y="745"/>
                      </a:cubicBezTo>
                      <a:cubicBezTo>
                        <a:pt x="76" y="771"/>
                        <a:pt x="76" y="814"/>
                        <a:pt x="102" y="840"/>
                      </a:cubicBezTo>
                      <a:cubicBezTo>
                        <a:pt x="128" y="866"/>
                        <a:pt x="171" y="866"/>
                        <a:pt x="197" y="840"/>
                      </a:cubicBezTo>
                      <a:cubicBezTo>
                        <a:pt x="336" y="701"/>
                        <a:pt x="336" y="701"/>
                        <a:pt x="336" y="701"/>
                      </a:cubicBezTo>
                      <a:cubicBezTo>
                        <a:pt x="989" y="48"/>
                        <a:pt x="989" y="48"/>
                        <a:pt x="989" y="48"/>
                      </a:cubicBezTo>
                      <a:cubicBezTo>
                        <a:pt x="999" y="38"/>
                        <a:pt x="1016" y="38"/>
                        <a:pt x="1027" y="48"/>
                      </a:cubicBezTo>
                      <a:cubicBezTo>
                        <a:pt x="1032" y="53"/>
                        <a:pt x="1035" y="60"/>
                        <a:pt x="1035" y="67"/>
                      </a:cubicBezTo>
                      <a:cubicBezTo>
                        <a:pt x="1035" y="74"/>
                        <a:pt x="1032" y="81"/>
                        <a:pt x="1027" y="86"/>
                      </a:cubicBezTo>
                      <a:cubicBezTo>
                        <a:pt x="392" y="721"/>
                        <a:pt x="392" y="721"/>
                        <a:pt x="392" y="721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6"/>
                <p:cNvSpPr/>
                <p:nvPr/>
              </p:nvSpPr>
              <p:spPr bwMode="auto">
                <a:xfrm>
                  <a:off x="6630988" y="-1982788"/>
                  <a:ext cx="1549400" cy="1587500"/>
                </a:xfrm>
                <a:custGeom>
                  <a:avLst/>
                  <a:gdLst>
                    <a:gd name="T0" fmla="*/ 863 w 890"/>
                    <a:gd name="T1" fmla="*/ 26 h 913"/>
                    <a:gd name="T2" fmla="*/ 647 w 890"/>
                    <a:gd name="T3" fmla="*/ 147 h 913"/>
                    <a:gd name="T4" fmla="*/ 452 w 890"/>
                    <a:gd name="T5" fmla="*/ 342 h 913"/>
                    <a:gd name="T6" fmla="*/ 317 w 890"/>
                    <a:gd name="T7" fmla="*/ 477 h 913"/>
                    <a:gd name="T8" fmla="*/ 48 w 890"/>
                    <a:gd name="T9" fmla="*/ 709 h 913"/>
                    <a:gd name="T10" fmla="*/ 315 w 890"/>
                    <a:gd name="T11" fmla="*/ 403 h 913"/>
                    <a:gd name="T12" fmla="*/ 460 w 890"/>
                    <a:gd name="T13" fmla="*/ 164 h 913"/>
                    <a:gd name="T14" fmla="*/ 216 w 890"/>
                    <a:gd name="T15" fmla="*/ 312 h 913"/>
                    <a:gd name="T16" fmla="*/ 245 w 890"/>
                    <a:gd name="T17" fmla="*/ 341 h 913"/>
                    <a:gd name="T18" fmla="*/ 431 w 890"/>
                    <a:gd name="T19" fmla="*/ 192 h 913"/>
                    <a:gd name="T20" fmla="*/ 287 w 890"/>
                    <a:gd name="T21" fmla="*/ 375 h 913"/>
                    <a:gd name="T22" fmla="*/ 0 w 890"/>
                    <a:gd name="T23" fmla="*/ 690 h 913"/>
                    <a:gd name="T24" fmla="*/ 67 w 890"/>
                    <a:gd name="T25" fmla="*/ 757 h 913"/>
                    <a:gd name="T26" fmla="*/ 416 w 890"/>
                    <a:gd name="T27" fmla="*/ 436 h 913"/>
                    <a:gd name="T28" fmla="*/ 835 w 890"/>
                    <a:gd name="T29" fmla="*/ 55 h 913"/>
                    <a:gd name="T30" fmla="*/ 591 w 890"/>
                    <a:gd name="T31" fmla="*/ 337 h 913"/>
                    <a:gd name="T32" fmla="*/ 539 w 890"/>
                    <a:gd name="T33" fmla="*/ 389 h 913"/>
                    <a:gd name="T34" fmla="*/ 539 w 890"/>
                    <a:gd name="T35" fmla="*/ 484 h 913"/>
                    <a:gd name="T36" fmla="*/ 634 w 890"/>
                    <a:gd name="T37" fmla="*/ 484 h 913"/>
                    <a:gd name="T38" fmla="*/ 650 w 890"/>
                    <a:gd name="T39" fmla="*/ 468 h 913"/>
                    <a:gd name="T40" fmla="*/ 686 w 890"/>
                    <a:gd name="T41" fmla="*/ 432 h 913"/>
                    <a:gd name="T42" fmla="*/ 759 w 890"/>
                    <a:gd name="T43" fmla="*/ 397 h 913"/>
                    <a:gd name="T44" fmla="*/ 482 w 890"/>
                    <a:gd name="T45" fmla="*/ 712 h 913"/>
                    <a:gd name="T46" fmla="*/ 396 w 890"/>
                    <a:gd name="T47" fmla="*/ 798 h 913"/>
                    <a:gd name="T48" fmla="*/ 444 w 890"/>
                    <a:gd name="T49" fmla="*/ 913 h 913"/>
                    <a:gd name="T50" fmla="*/ 598 w 890"/>
                    <a:gd name="T51" fmla="*/ 787 h 913"/>
                    <a:gd name="T52" fmla="*/ 569 w 890"/>
                    <a:gd name="T53" fmla="*/ 758 h 913"/>
                    <a:gd name="T54" fmla="*/ 444 w 890"/>
                    <a:gd name="T55" fmla="*/ 872 h 913"/>
                    <a:gd name="T56" fmla="*/ 425 w 890"/>
                    <a:gd name="T57" fmla="*/ 826 h 913"/>
                    <a:gd name="T58" fmla="*/ 650 w 890"/>
                    <a:gd name="T59" fmla="*/ 601 h 913"/>
                    <a:gd name="T60" fmla="*/ 788 w 890"/>
                    <a:gd name="T61" fmla="*/ 368 h 913"/>
                    <a:gd name="T62" fmla="*/ 605 w 890"/>
                    <a:gd name="T63" fmla="*/ 456 h 913"/>
                    <a:gd name="T64" fmla="*/ 559 w 890"/>
                    <a:gd name="T65" fmla="*/ 437 h 913"/>
                    <a:gd name="T66" fmla="*/ 863 w 890"/>
                    <a:gd name="T67" fmla="*/ 121 h 9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90" h="913">
                      <a:moveTo>
                        <a:pt x="863" y="121"/>
                      </a:moveTo>
                      <a:cubicBezTo>
                        <a:pt x="890" y="95"/>
                        <a:pt x="890" y="52"/>
                        <a:pt x="863" y="26"/>
                      </a:cubicBezTo>
                      <a:cubicBezTo>
                        <a:pt x="837" y="0"/>
                        <a:pt x="795" y="0"/>
                        <a:pt x="768" y="26"/>
                      </a:cubicBezTo>
                      <a:cubicBezTo>
                        <a:pt x="647" y="147"/>
                        <a:pt x="647" y="147"/>
                        <a:pt x="647" y="147"/>
                      </a:cubicBezTo>
                      <a:cubicBezTo>
                        <a:pt x="647" y="147"/>
                        <a:pt x="647" y="147"/>
                        <a:pt x="647" y="147"/>
                      </a:cubicBezTo>
                      <a:cubicBezTo>
                        <a:pt x="452" y="342"/>
                        <a:pt x="452" y="342"/>
                        <a:pt x="452" y="342"/>
                      </a:cubicBezTo>
                      <a:cubicBezTo>
                        <a:pt x="317" y="477"/>
                        <a:pt x="317" y="477"/>
                        <a:pt x="317" y="477"/>
                      </a:cubicBezTo>
                      <a:cubicBezTo>
                        <a:pt x="317" y="477"/>
                        <a:pt x="317" y="477"/>
                        <a:pt x="317" y="477"/>
                      </a:cubicBezTo>
                      <a:cubicBezTo>
                        <a:pt x="86" y="709"/>
                        <a:pt x="86" y="709"/>
                        <a:pt x="86" y="709"/>
                      </a:cubicBezTo>
                      <a:cubicBezTo>
                        <a:pt x="75" y="719"/>
                        <a:pt x="58" y="719"/>
                        <a:pt x="48" y="709"/>
                      </a:cubicBezTo>
                      <a:cubicBezTo>
                        <a:pt x="37" y="698"/>
                        <a:pt x="37" y="681"/>
                        <a:pt x="48" y="671"/>
                      </a:cubicBezTo>
                      <a:cubicBezTo>
                        <a:pt x="315" y="403"/>
                        <a:pt x="315" y="403"/>
                        <a:pt x="315" y="403"/>
                      </a:cubicBezTo>
                      <a:cubicBezTo>
                        <a:pt x="460" y="259"/>
                        <a:pt x="460" y="259"/>
                        <a:pt x="460" y="259"/>
                      </a:cubicBezTo>
                      <a:cubicBezTo>
                        <a:pt x="486" y="233"/>
                        <a:pt x="486" y="190"/>
                        <a:pt x="460" y="164"/>
                      </a:cubicBezTo>
                      <a:cubicBezTo>
                        <a:pt x="434" y="137"/>
                        <a:pt x="391" y="137"/>
                        <a:pt x="365" y="164"/>
                      </a:cubicBezTo>
                      <a:cubicBezTo>
                        <a:pt x="216" y="312"/>
                        <a:pt x="216" y="312"/>
                        <a:pt x="216" y="312"/>
                      </a:cubicBezTo>
                      <a:cubicBezTo>
                        <a:pt x="208" y="320"/>
                        <a:pt x="208" y="333"/>
                        <a:pt x="216" y="341"/>
                      </a:cubicBezTo>
                      <a:cubicBezTo>
                        <a:pt x="224" y="349"/>
                        <a:pt x="237" y="349"/>
                        <a:pt x="245" y="341"/>
                      </a:cubicBezTo>
                      <a:cubicBezTo>
                        <a:pt x="393" y="192"/>
                        <a:pt x="393" y="192"/>
                        <a:pt x="393" y="192"/>
                      </a:cubicBezTo>
                      <a:cubicBezTo>
                        <a:pt x="404" y="182"/>
                        <a:pt x="421" y="182"/>
                        <a:pt x="431" y="192"/>
                      </a:cubicBezTo>
                      <a:cubicBezTo>
                        <a:pt x="442" y="203"/>
                        <a:pt x="442" y="220"/>
                        <a:pt x="431" y="230"/>
                      </a:cubicBezTo>
                      <a:cubicBezTo>
                        <a:pt x="287" y="375"/>
                        <a:pt x="287" y="375"/>
                        <a:pt x="287" y="375"/>
                      </a:cubicBezTo>
                      <a:cubicBezTo>
                        <a:pt x="19" y="642"/>
                        <a:pt x="19" y="642"/>
                        <a:pt x="19" y="642"/>
                      </a:cubicBezTo>
                      <a:cubicBezTo>
                        <a:pt x="7" y="655"/>
                        <a:pt x="0" y="672"/>
                        <a:pt x="0" y="690"/>
                      </a:cubicBezTo>
                      <a:cubicBezTo>
                        <a:pt x="0" y="708"/>
                        <a:pt x="7" y="725"/>
                        <a:pt x="19" y="737"/>
                      </a:cubicBezTo>
                      <a:cubicBezTo>
                        <a:pt x="32" y="750"/>
                        <a:pt x="50" y="757"/>
                        <a:pt x="67" y="757"/>
                      </a:cubicBezTo>
                      <a:cubicBezTo>
                        <a:pt x="84" y="757"/>
                        <a:pt x="101" y="750"/>
                        <a:pt x="114" y="737"/>
                      </a:cubicBezTo>
                      <a:cubicBezTo>
                        <a:pt x="416" y="436"/>
                        <a:pt x="416" y="436"/>
                        <a:pt x="416" y="436"/>
                      </a:cubicBezTo>
                      <a:cubicBezTo>
                        <a:pt x="797" y="55"/>
                        <a:pt x="797" y="55"/>
                        <a:pt x="797" y="55"/>
                      </a:cubicBezTo>
                      <a:cubicBezTo>
                        <a:pt x="807" y="44"/>
                        <a:pt x="824" y="44"/>
                        <a:pt x="835" y="55"/>
                      </a:cubicBezTo>
                      <a:cubicBezTo>
                        <a:pt x="845" y="65"/>
                        <a:pt x="845" y="82"/>
                        <a:pt x="835" y="93"/>
                      </a:cubicBezTo>
                      <a:cubicBezTo>
                        <a:pt x="591" y="337"/>
                        <a:pt x="591" y="337"/>
                        <a:pt x="591" y="337"/>
                      </a:cubicBezTo>
                      <a:cubicBezTo>
                        <a:pt x="591" y="337"/>
                        <a:pt x="591" y="337"/>
                        <a:pt x="591" y="337"/>
                      </a:cubicBezTo>
                      <a:cubicBezTo>
                        <a:pt x="539" y="389"/>
                        <a:pt x="539" y="389"/>
                        <a:pt x="539" y="389"/>
                      </a:cubicBezTo>
                      <a:cubicBezTo>
                        <a:pt x="526" y="402"/>
                        <a:pt x="519" y="419"/>
                        <a:pt x="519" y="437"/>
                      </a:cubicBezTo>
                      <a:cubicBezTo>
                        <a:pt x="519" y="455"/>
                        <a:pt x="526" y="471"/>
                        <a:pt x="539" y="484"/>
                      </a:cubicBezTo>
                      <a:cubicBezTo>
                        <a:pt x="552" y="497"/>
                        <a:pt x="569" y="504"/>
                        <a:pt x="586" y="504"/>
                      </a:cubicBezTo>
                      <a:cubicBezTo>
                        <a:pt x="604" y="504"/>
                        <a:pt x="621" y="497"/>
                        <a:pt x="634" y="484"/>
                      </a:cubicBezTo>
                      <a:cubicBezTo>
                        <a:pt x="650" y="468"/>
                        <a:pt x="650" y="468"/>
                        <a:pt x="650" y="468"/>
                      </a:cubicBezTo>
                      <a:cubicBezTo>
                        <a:pt x="650" y="468"/>
                        <a:pt x="650" y="468"/>
                        <a:pt x="650" y="468"/>
                      </a:cubicBezTo>
                      <a:cubicBezTo>
                        <a:pt x="686" y="432"/>
                        <a:pt x="686" y="432"/>
                        <a:pt x="686" y="432"/>
                      </a:cubicBezTo>
                      <a:cubicBezTo>
                        <a:pt x="686" y="432"/>
                        <a:pt x="686" y="432"/>
                        <a:pt x="686" y="432"/>
                      </a:cubicBezTo>
                      <a:cubicBezTo>
                        <a:pt x="721" y="397"/>
                        <a:pt x="721" y="397"/>
                        <a:pt x="721" y="397"/>
                      </a:cubicBezTo>
                      <a:cubicBezTo>
                        <a:pt x="732" y="386"/>
                        <a:pt x="749" y="386"/>
                        <a:pt x="759" y="397"/>
                      </a:cubicBezTo>
                      <a:cubicBezTo>
                        <a:pt x="769" y="407"/>
                        <a:pt x="769" y="424"/>
                        <a:pt x="759" y="435"/>
                      </a:cubicBezTo>
                      <a:cubicBezTo>
                        <a:pt x="482" y="712"/>
                        <a:pt x="482" y="712"/>
                        <a:pt x="482" y="712"/>
                      </a:cubicBezTo>
                      <a:cubicBezTo>
                        <a:pt x="482" y="712"/>
                        <a:pt x="482" y="712"/>
                        <a:pt x="482" y="712"/>
                      </a:cubicBezTo>
                      <a:cubicBezTo>
                        <a:pt x="396" y="798"/>
                        <a:pt x="396" y="798"/>
                        <a:pt x="396" y="798"/>
                      </a:cubicBezTo>
                      <a:cubicBezTo>
                        <a:pt x="370" y="824"/>
                        <a:pt x="370" y="867"/>
                        <a:pt x="396" y="893"/>
                      </a:cubicBezTo>
                      <a:cubicBezTo>
                        <a:pt x="409" y="906"/>
                        <a:pt x="426" y="913"/>
                        <a:pt x="444" y="913"/>
                      </a:cubicBezTo>
                      <a:cubicBezTo>
                        <a:pt x="462" y="913"/>
                        <a:pt x="479" y="906"/>
                        <a:pt x="491" y="893"/>
                      </a:cubicBezTo>
                      <a:cubicBezTo>
                        <a:pt x="598" y="787"/>
                        <a:pt x="598" y="787"/>
                        <a:pt x="598" y="787"/>
                      </a:cubicBezTo>
                      <a:cubicBezTo>
                        <a:pt x="605" y="779"/>
                        <a:pt x="605" y="766"/>
                        <a:pt x="598" y="758"/>
                      </a:cubicBezTo>
                      <a:cubicBezTo>
                        <a:pt x="590" y="750"/>
                        <a:pt x="577" y="750"/>
                        <a:pt x="569" y="758"/>
                      </a:cubicBezTo>
                      <a:cubicBezTo>
                        <a:pt x="463" y="864"/>
                        <a:pt x="463" y="864"/>
                        <a:pt x="463" y="864"/>
                      </a:cubicBezTo>
                      <a:cubicBezTo>
                        <a:pt x="458" y="869"/>
                        <a:pt x="451" y="872"/>
                        <a:pt x="444" y="872"/>
                      </a:cubicBezTo>
                      <a:cubicBezTo>
                        <a:pt x="436" y="872"/>
                        <a:pt x="430" y="869"/>
                        <a:pt x="425" y="864"/>
                      </a:cubicBezTo>
                      <a:cubicBezTo>
                        <a:pt x="414" y="854"/>
                        <a:pt x="414" y="837"/>
                        <a:pt x="425" y="826"/>
                      </a:cubicBezTo>
                      <a:cubicBezTo>
                        <a:pt x="650" y="601"/>
                        <a:pt x="650" y="601"/>
                        <a:pt x="650" y="601"/>
                      </a:cubicBezTo>
                      <a:cubicBezTo>
                        <a:pt x="650" y="601"/>
                        <a:pt x="650" y="601"/>
                        <a:pt x="650" y="601"/>
                      </a:cubicBezTo>
                      <a:cubicBezTo>
                        <a:pt x="788" y="463"/>
                        <a:pt x="788" y="463"/>
                        <a:pt x="788" y="463"/>
                      </a:cubicBezTo>
                      <a:cubicBezTo>
                        <a:pt x="814" y="437"/>
                        <a:pt x="814" y="394"/>
                        <a:pt x="788" y="368"/>
                      </a:cubicBezTo>
                      <a:cubicBezTo>
                        <a:pt x="761" y="342"/>
                        <a:pt x="719" y="342"/>
                        <a:pt x="692" y="368"/>
                      </a:cubicBezTo>
                      <a:cubicBezTo>
                        <a:pt x="605" y="456"/>
                        <a:pt x="605" y="456"/>
                        <a:pt x="605" y="456"/>
                      </a:cubicBezTo>
                      <a:cubicBezTo>
                        <a:pt x="595" y="466"/>
                        <a:pt x="578" y="466"/>
                        <a:pt x="567" y="456"/>
                      </a:cubicBezTo>
                      <a:cubicBezTo>
                        <a:pt x="562" y="450"/>
                        <a:pt x="559" y="444"/>
                        <a:pt x="559" y="437"/>
                      </a:cubicBezTo>
                      <a:cubicBezTo>
                        <a:pt x="559" y="429"/>
                        <a:pt x="562" y="423"/>
                        <a:pt x="567" y="418"/>
                      </a:cubicBezTo>
                      <a:cubicBezTo>
                        <a:pt x="863" y="121"/>
                        <a:pt x="863" y="121"/>
                        <a:pt x="863" y="12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7"/>
                <p:cNvSpPr>
                  <a:spLocks noEditPoints="1"/>
                </p:cNvSpPr>
                <p:nvPr/>
              </p:nvSpPr>
              <p:spPr bwMode="auto">
                <a:xfrm>
                  <a:off x="7512050" y="-2789238"/>
                  <a:ext cx="1031875" cy="1030288"/>
                </a:xfrm>
                <a:custGeom>
                  <a:avLst/>
                  <a:gdLst>
                    <a:gd name="T0" fmla="*/ 68 w 593"/>
                    <a:gd name="T1" fmla="*/ 592 h 592"/>
                    <a:gd name="T2" fmla="*/ 20 w 593"/>
                    <a:gd name="T3" fmla="*/ 572 h 592"/>
                    <a:gd name="T4" fmla="*/ 0 w 593"/>
                    <a:gd name="T5" fmla="*/ 525 h 592"/>
                    <a:gd name="T6" fmla="*/ 20 w 593"/>
                    <a:gd name="T7" fmla="*/ 477 h 592"/>
                    <a:gd name="T8" fmla="*/ 471 w 593"/>
                    <a:gd name="T9" fmla="*/ 26 h 592"/>
                    <a:gd name="T10" fmla="*/ 566 w 593"/>
                    <a:gd name="T11" fmla="*/ 26 h 592"/>
                    <a:gd name="T12" fmla="*/ 566 w 593"/>
                    <a:gd name="T13" fmla="*/ 121 h 592"/>
                    <a:gd name="T14" fmla="*/ 115 w 593"/>
                    <a:gd name="T15" fmla="*/ 572 h 592"/>
                    <a:gd name="T16" fmla="*/ 68 w 593"/>
                    <a:gd name="T17" fmla="*/ 592 h 592"/>
                    <a:gd name="T18" fmla="*/ 519 w 593"/>
                    <a:gd name="T19" fmla="*/ 47 h 592"/>
                    <a:gd name="T20" fmla="*/ 500 w 593"/>
                    <a:gd name="T21" fmla="*/ 55 h 592"/>
                    <a:gd name="T22" fmla="*/ 49 w 593"/>
                    <a:gd name="T23" fmla="*/ 506 h 592"/>
                    <a:gd name="T24" fmla="*/ 41 w 593"/>
                    <a:gd name="T25" fmla="*/ 525 h 592"/>
                    <a:gd name="T26" fmla="*/ 49 w 593"/>
                    <a:gd name="T27" fmla="*/ 544 h 592"/>
                    <a:gd name="T28" fmla="*/ 68 w 593"/>
                    <a:gd name="T29" fmla="*/ 551 h 592"/>
                    <a:gd name="T30" fmla="*/ 87 w 593"/>
                    <a:gd name="T31" fmla="*/ 544 h 592"/>
                    <a:gd name="T32" fmla="*/ 538 w 593"/>
                    <a:gd name="T33" fmla="*/ 93 h 592"/>
                    <a:gd name="T34" fmla="*/ 538 w 593"/>
                    <a:gd name="T35" fmla="*/ 55 h 592"/>
                    <a:gd name="T36" fmla="*/ 519 w 593"/>
                    <a:gd name="T37" fmla="*/ 47 h 592"/>
                    <a:gd name="T38" fmla="*/ 552 w 593"/>
                    <a:gd name="T39" fmla="*/ 107 h 592"/>
                    <a:gd name="T40" fmla="*/ 552 w 593"/>
                    <a:gd name="T41" fmla="*/ 107 h 5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93" h="592">
                      <a:moveTo>
                        <a:pt x="68" y="592"/>
                      </a:moveTo>
                      <a:cubicBezTo>
                        <a:pt x="50" y="592"/>
                        <a:pt x="33" y="585"/>
                        <a:pt x="20" y="572"/>
                      </a:cubicBezTo>
                      <a:cubicBezTo>
                        <a:pt x="7" y="560"/>
                        <a:pt x="0" y="543"/>
                        <a:pt x="0" y="525"/>
                      </a:cubicBezTo>
                      <a:cubicBezTo>
                        <a:pt x="0" y="507"/>
                        <a:pt x="7" y="490"/>
                        <a:pt x="20" y="477"/>
                      </a:cubicBezTo>
                      <a:cubicBezTo>
                        <a:pt x="471" y="26"/>
                        <a:pt x="471" y="26"/>
                        <a:pt x="471" y="26"/>
                      </a:cubicBezTo>
                      <a:cubicBezTo>
                        <a:pt x="497" y="0"/>
                        <a:pt x="540" y="0"/>
                        <a:pt x="566" y="26"/>
                      </a:cubicBezTo>
                      <a:cubicBezTo>
                        <a:pt x="593" y="52"/>
                        <a:pt x="593" y="95"/>
                        <a:pt x="566" y="121"/>
                      </a:cubicBezTo>
                      <a:cubicBezTo>
                        <a:pt x="115" y="572"/>
                        <a:pt x="115" y="572"/>
                        <a:pt x="115" y="572"/>
                      </a:cubicBezTo>
                      <a:cubicBezTo>
                        <a:pt x="102" y="585"/>
                        <a:pt x="86" y="592"/>
                        <a:pt x="68" y="592"/>
                      </a:cubicBezTo>
                      <a:close/>
                      <a:moveTo>
                        <a:pt x="519" y="47"/>
                      </a:moveTo>
                      <a:cubicBezTo>
                        <a:pt x="512" y="47"/>
                        <a:pt x="505" y="49"/>
                        <a:pt x="500" y="55"/>
                      </a:cubicBezTo>
                      <a:cubicBezTo>
                        <a:pt x="49" y="506"/>
                        <a:pt x="49" y="506"/>
                        <a:pt x="49" y="506"/>
                      </a:cubicBezTo>
                      <a:cubicBezTo>
                        <a:pt x="44" y="511"/>
                        <a:pt x="41" y="517"/>
                        <a:pt x="41" y="525"/>
                      </a:cubicBezTo>
                      <a:cubicBezTo>
                        <a:pt x="41" y="532"/>
                        <a:pt x="44" y="539"/>
                        <a:pt x="49" y="544"/>
                      </a:cubicBezTo>
                      <a:cubicBezTo>
                        <a:pt x="54" y="549"/>
                        <a:pt x="60" y="551"/>
                        <a:pt x="68" y="551"/>
                      </a:cubicBezTo>
                      <a:cubicBezTo>
                        <a:pt x="75" y="551"/>
                        <a:pt x="81" y="549"/>
                        <a:pt x="87" y="544"/>
                      </a:cubicBezTo>
                      <a:cubicBezTo>
                        <a:pt x="538" y="93"/>
                        <a:pt x="538" y="93"/>
                        <a:pt x="538" y="93"/>
                      </a:cubicBezTo>
                      <a:cubicBezTo>
                        <a:pt x="548" y="82"/>
                        <a:pt x="548" y="65"/>
                        <a:pt x="538" y="55"/>
                      </a:cubicBezTo>
                      <a:cubicBezTo>
                        <a:pt x="532" y="49"/>
                        <a:pt x="526" y="47"/>
                        <a:pt x="519" y="47"/>
                      </a:cubicBezTo>
                      <a:close/>
                      <a:moveTo>
                        <a:pt x="552" y="107"/>
                      </a:moveTo>
                      <a:cubicBezTo>
                        <a:pt x="552" y="107"/>
                        <a:pt x="552" y="107"/>
                        <a:pt x="552" y="107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8"/>
                <p:cNvSpPr/>
                <p:nvPr/>
              </p:nvSpPr>
              <p:spPr bwMode="auto">
                <a:xfrm>
                  <a:off x="7572375" y="-1227138"/>
                  <a:ext cx="862013" cy="857250"/>
                </a:xfrm>
                <a:custGeom>
                  <a:avLst/>
                  <a:gdLst>
                    <a:gd name="T0" fmla="*/ 22 w 495"/>
                    <a:gd name="T1" fmla="*/ 493 h 493"/>
                    <a:gd name="T2" fmla="*/ 8 w 495"/>
                    <a:gd name="T3" fmla="*/ 487 h 493"/>
                    <a:gd name="T4" fmla="*/ 8 w 495"/>
                    <a:gd name="T5" fmla="*/ 459 h 493"/>
                    <a:gd name="T6" fmla="*/ 459 w 495"/>
                    <a:gd name="T7" fmla="*/ 8 h 493"/>
                    <a:gd name="T8" fmla="*/ 487 w 495"/>
                    <a:gd name="T9" fmla="*/ 8 h 493"/>
                    <a:gd name="T10" fmla="*/ 487 w 495"/>
                    <a:gd name="T11" fmla="*/ 36 h 493"/>
                    <a:gd name="T12" fmla="*/ 36 w 495"/>
                    <a:gd name="T13" fmla="*/ 487 h 493"/>
                    <a:gd name="T14" fmla="*/ 22 w 495"/>
                    <a:gd name="T15" fmla="*/ 493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5" h="493">
                      <a:moveTo>
                        <a:pt x="22" y="493"/>
                      </a:moveTo>
                      <a:cubicBezTo>
                        <a:pt x="17" y="493"/>
                        <a:pt x="11" y="491"/>
                        <a:pt x="8" y="487"/>
                      </a:cubicBezTo>
                      <a:cubicBezTo>
                        <a:pt x="0" y="479"/>
                        <a:pt x="0" y="467"/>
                        <a:pt x="8" y="459"/>
                      </a:cubicBezTo>
                      <a:cubicBezTo>
                        <a:pt x="459" y="8"/>
                        <a:pt x="459" y="8"/>
                        <a:pt x="459" y="8"/>
                      </a:cubicBezTo>
                      <a:cubicBezTo>
                        <a:pt x="467" y="0"/>
                        <a:pt x="479" y="0"/>
                        <a:pt x="487" y="8"/>
                      </a:cubicBezTo>
                      <a:cubicBezTo>
                        <a:pt x="495" y="16"/>
                        <a:pt x="495" y="28"/>
                        <a:pt x="487" y="36"/>
                      </a:cubicBezTo>
                      <a:cubicBezTo>
                        <a:pt x="36" y="487"/>
                        <a:pt x="36" y="487"/>
                        <a:pt x="36" y="487"/>
                      </a:cubicBezTo>
                      <a:cubicBezTo>
                        <a:pt x="32" y="491"/>
                        <a:pt x="27" y="493"/>
                        <a:pt x="22" y="493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9"/>
                <p:cNvSpPr>
                  <a:spLocks noEditPoints="1"/>
                </p:cNvSpPr>
                <p:nvPr/>
              </p:nvSpPr>
              <p:spPr bwMode="auto">
                <a:xfrm>
                  <a:off x="5691188" y="-692150"/>
                  <a:ext cx="895350" cy="890588"/>
                </a:xfrm>
                <a:custGeom>
                  <a:avLst/>
                  <a:gdLst>
                    <a:gd name="T0" fmla="*/ 290 w 515"/>
                    <a:gd name="T1" fmla="*/ 206 h 512"/>
                    <a:gd name="T2" fmla="*/ 5 w 515"/>
                    <a:gd name="T3" fmla="*/ 491 h 512"/>
                    <a:gd name="T4" fmla="*/ 5 w 515"/>
                    <a:gd name="T5" fmla="*/ 508 h 512"/>
                    <a:gd name="T6" fmla="*/ 13 w 515"/>
                    <a:gd name="T7" fmla="*/ 512 h 512"/>
                    <a:gd name="T8" fmla="*/ 22 w 515"/>
                    <a:gd name="T9" fmla="*/ 508 h 512"/>
                    <a:gd name="T10" fmla="*/ 314 w 515"/>
                    <a:gd name="T11" fmla="*/ 216 h 512"/>
                    <a:gd name="T12" fmla="*/ 309 w 515"/>
                    <a:gd name="T13" fmla="*/ 217 h 512"/>
                    <a:gd name="T14" fmla="*/ 294 w 515"/>
                    <a:gd name="T15" fmla="*/ 211 h 512"/>
                    <a:gd name="T16" fmla="*/ 290 w 515"/>
                    <a:gd name="T17" fmla="*/ 206 h 512"/>
                    <a:gd name="T18" fmla="*/ 502 w 515"/>
                    <a:gd name="T19" fmla="*/ 0 h 512"/>
                    <a:gd name="T20" fmla="*/ 493 w 515"/>
                    <a:gd name="T21" fmla="*/ 3 h 512"/>
                    <a:gd name="T22" fmla="*/ 439 w 515"/>
                    <a:gd name="T23" fmla="*/ 57 h 512"/>
                    <a:gd name="T24" fmla="*/ 448 w 515"/>
                    <a:gd name="T25" fmla="*/ 56 h 512"/>
                    <a:gd name="T26" fmla="*/ 470 w 515"/>
                    <a:gd name="T27" fmla="*/ 60 h 512"/>
                    <a:gd name="T28" fmla="*/ 510 w 515"/>
                    <a:gd name="T29" fmla="*/ 20 h 512"/>
                    <a:gd name="T30" fmla="*/ 510 w 515"/>
                    <a:gd name="T31" fmla="*/ 3 h 512"/>
                    <a:gd name="T32" fmla="*/ 502 w 515"/>
                    <a:gd name="T33" fmla="*/ 0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15" h="512">
                      <a:moveTo>
                        <a:pt x="290" y="206"/>
                      </a:moveTo>
                      <a:cubicBezTo>
                        <a:pt x="5" y="491"/>
                        <a:pt x="5" y="491"/>
                        <a:pt x="5" y="491"/>
                      </a:cubicBezTo>
                      <a:cubicBezTo>
                        <a:pt x="0" y="496"/>
                        <a:pt x="0" y="504"/>
                        <a:pt x="5" y="508"/>
                      </a:cubicBezTo>
                      <a:cubicBezTo>
                        <a:pt x="7" y="511"/>
                        <a:pt x="10" y="512"/>
                        <a:pt x="13" y="512"/>
                      </a:cubicBezTo>
                      <a:cubicBezTo>
                        <a:pt x="17" y="512"/>
                        <a:pt x="20" y="511"/>
                        <a:pt x="22" y="508"/>
                      </a:cubicBezTo>
                      <a:cubicBezTo>
                        <a:pt x="314" y="216"/>
                        <a:pt x="314" y="216"/>
                        <a:pt x="314" y="216"/>
                      </a:cubicBezTo>
                      <a:cubicBezTo>
                        <a:pt x="312" y="217"/>
                        <a:pt x="310" y="217"/>
                        <a:pt x="309" y="217"/>
                      </a:cubicBezTo>
                      <a:cubicBezTo>
                        <a:pt x="303" y="217"/>
                        <a:pt x="298" y="215"/>
                        <a:pt x="294" y="211"/>
                      </a:cubicBezTo>
                      <a:cubicBezTo>
                        <a:pt x="293" y="209"/>
                        <a:pt x="291" y="208"/>
                        <a:pt x="290" y="206"/>
                      </a:cubicBezTo>
                      <a:moveTo>
                        <a:pt x="502" y="0"/>
                      </a:moveTo>
                      <a:cubicBezTo>
                        <a:pt x="499" y="0"/>
                        <a:pt x="496" y="1"/>
                        <a:pt x="493" y="3"/>
                      </a:cubicBezTo>
                      <a:cubicBezTo>
                        <a:pt x="439" y="57"/>
                        <a:pt x="439" y="57"/>
                        <a:pt x="439" y="57"/>
                      </a:cubicBezTo>
                      <a:cubicBezTo>
                        <a:pt x="442" y="56"/>
                        <a:pt x="445" y="56"/>
                        <a:pt x="448" y="56"/>
                      </a:cubicBezTo>
                      <a:cubicBezTo>
                        <a:pt x="456" y="56"/>
                        <a:pt x="463" y="58"/>
                        <a:pt x="470" y="60"/>
                      </a:cubicBezTo>
                      <a:cubicBezTo>
                        <a:pt x="510" y="20"/>
                        <a:pt x="510" y="20"/>
                        <a:pt x="510" y="20"/>
                      </a:cubicBezTo>
                      <a:cubicBezTo>
                        <a:pt x="515" y="15"/>
                        <a:pt x="515" y="8"/>
                        <a:pt x="510" y="3"/>
                      </a:cubicBezTo>
                      <a:cubicBezTo>
                        <a:pt x="508" y="1"/>
                        <a:pt x="505" y="0"/>
                        <a:pt x="502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50"/>
                <p:cNvSpPr/>
                <p:nvPr/>
              </p:nvSpPr>
              <p:spPr bwMode="auto">
                <a:xfrm>
                  <a:off x="6196013" y="-593725"/>
                  <a:ext cx="312738" cy="279400"/>
                </a:xfrm>
                <a:custGeom>
                  <a:avLst/>
                  <a:gdLst>
                    <a:gd name="T0" fmla="*/ 158 w 180"/>
                    <a:gd name="T1" fmla="*/ 0 h 161"/>
                    <a:gd name="T2" fmla="*/ 149 w 180"/>
                    <a:gd name="T3" fmla="*/ 1 h 161"/>
                    <a:gd name="T4" fmla="*/ 0 w 180"/>
                    <a:gd name="T5" fmla="*/ 150 h 161"/>
                    <a:gd name="T6" fmla="*/ 4 w 180"/>
                    <a:gd name="T7" fmla="*/ 155 h 161"/>
                    <a:gd name="T8" fmla="*/ 19 w 180"/>
                    <a:gd name="T9" fmla="*/ 161 h 161"/>
                    <a:gd name="T10" fmla="*/ 24 w 180"/>
                    <a:gd name="T11" fmla="*/ 160 h 161"/>
                    <a:gd name="T12" fmla="*/ 180 w 180"/>
                    <a:gd name="T13" fmla="*/ 4 h 161"/>
                    <a:gd name="T14" fmla="*/ 158 w 180"/>
                    <a:gd name="T15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0" h="161">
                      <a:moveTo>
                        <a:pt x="158" y="0"/>
                      </a:moveTo>
                      <a:cubicBezTo>
                        <a:pt x="155" y="0"/>
                        <a:pt x="152" y="0"/>
                        <a:pt x="149" y="1"/>
                      </a:cubicBezTo>
                      <a:cubicBezTo>
                        <a:pt x="0" y="150"/>
                        <a:pt x="0" y="150"/>
                        <a:pt x="0" y="150"/>
                      </a:cubicBezTo>
                      <a:cubicBezTo>
                        <a:pt x="1" y="152"/>
                        <a:pt x="3" y="153"/>
                        <a:pt x="4" y="155"/>
                      </a:cubicBezTo>
                      <a:cubicBezTo>
                        <a:pt x="8" y="159"/>
                        <a:pt x="13" y="161"/>
                        <a:pt x="19" y="161"/>
                      </a:cubicBezTo>
                      <a:cubicBezTo>
                        <a:pt x="20" y="161"/>
                        <a:pt x="22" y="161"/>
                        <a:pt x="24" y="160"/>
                      </a:cubicBezTo>
                      <a:cubicBezTo>
                        <a:pt x="180" y="4"/>
                        <a:pt x="180" y="4"/>
                        <a:pt x="180" y="4"/>
                      </a:cubicBezTo>
                      <a:cubicBezTo>
                        <a:pt x="173" y="2"/>
                        <a:pt x="166" y="0"/>
                        <a:pt x="158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51"/>
                <p:cNvSpPr>
                  <a:spLocks noEditPoints="1"/>
                </p:cNvSpPr>
                <p:nvPr/>
              </p:nvSpPr>
              <p:spPr bwMode="auto">
                <a:xfrm>
                  <a:off x="6775450" y="-747713"/>
                  <a:ext cx="893763" cy="890588"/>
                </a:xfrm>
                <a:custGeom>
                  <a:avLst/>
                  <a:gdLst>
                    <a:gd name="T0" fmla="*/ 100 w 514"/>
                    <a:gd name="T1" fmla="*/ 396 h 512"/>
                    <a:gd name="T2" fmla="*/ 4 w 514"/>
                    <a:gd name="T3" fmla="*/ 492 h 512"/>
                    <a:gd name="T4" fmla="*/ 4 w 514"/>
                    <a:gd name="T5" fmla="*/ 509 h 512"/>
                    <a:gd name="T6" fmla="*/ 13 w 514"/>
                    <a:gd name="T7" fmla="*/ 512 h 512"/>
                    <a:gd name="T8" fmla="*/ 21 w 514"/>
                    <a:gd name="T9" fmla="*/ 509 h 512"/>
                    <a:gd name="T10" fmla="*/ 117 w 514"/>
                    <a:gd name="T11" fmla="*/ 413 h 512"/>
                    <a:gd name="T12" fmla="*/ 110 w 514"/>
                    <a:gd name="T13" fmla="*/ 403 h 512"/>
                    <a:gd name="T14" fmla="*/ 100 w 514"/>
                    <a:gd name="T15" fmla="*/ 396 h 512"/>
                    <a:gd name="T16" fmla="*/ 314 w 514"/>
                    <a:gd name="T17" fmla="*/ 183 h 512"/>
                    <a:gd name="T18" fmla="*/ 130 w 514"/>
                    <a:gd name="T19" fmla="*/ 366 h 512"/>
                    <a:gd name="T20" fmla="*/ 139 w 514"/>
                    <a:gd name="T21" fmla="*/ 374 h 512"/>
                    <a:gd name="T22" fmla="*/ 147 w 514"/>
                    <a:gd name="T23" fmla="*/ 383 h 512"/>
                    <a:gd name="T24" fmla="*/ 334 w 514"/>
                    <a:gd name="T25" fmla="*/ 196 h 512"/>
                    <a:gd name="T26" fmla="*/ 314 w 514"/>
                    <a:gd name="T27" fmla="*/ 183 h 512"/>
                    <a:gd name="T28" fmla="*/ 501 w 514"/>
                    <a:gd name="T29" fmla="*/ 0 h 512"/>
                    <a:gd name="T30" fmla="*/ 493 w 514"/>
                    <a:gd name="T31" fmla="*/ 3 h 512"/>
                    <a:gd name="T32" fmla="*/ 342 w 514"/>
                    <a:gd name="T33" fmla="*/ 154 h 512"/>
                    <a:gd name="T34" fmla="*/ 361 w 514"/>
                    <a:gd name="T35" fmla="*/ 161 h 512"/>
                    <a:gd name="T36" fmla="*/ 371 w 514"/>
                    <a:gd name="T37" fmla="*/ 159 h 512"/>
                    <a:gd name="T38" fmla="*/ 510 w 514"/>
                    <a:gd name="T39" fmla="*/ 20 h 512"/>
                    <a:gd name="T40" fmla="*/ 510 w 514"/>
                    <a:gd name="T41" fmla="*/ 3 h 512"/>
                    <a:gd name="T42" fmla="*/ 501 w 514"/>
                    <a:gd name="T43" fmla="*/ 0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14" h="512">
                      <a:moveTo>
                        <a:pt x="100" y="396"/>
                      </a:moveTo>
                      <a:cubicBezTo>
                        <a:pt x="4" y="492"/>
                        <a:pt x="4" y="492"/>
                        <a:pt x="4" y="492"/>
                      </a:cubicBezTo>
                      <a:cubicBezTo>
                        <a:pt x="0" y="496"/>
                        <a:pt x="0" y="504"/>
                        <a:pt x="4" y="509"/>
                      </a:cubicBezTo>
                      <a:cubicBezTo>
                        <a:pt x="7" y="511"/>
                        <a:pt x="10" y="512"/>
                        <a:pt x="13" y="512"/>
                      </a:cubicBezTo>
                      <a:cubicBezTo>
                        <a:pt x="16" y="512"/>
                        <a:pt x="19" y="511"/>
                        <a:pt x="21" y="509"/>
                      </a:cubicBezTo>
                      <a:cubicBezTo>
                        <a:pt x="117" y="413"/>
                        <a:pt x="117" y="413"/>
                        <a:pt x="117" y="413"/>
                      </a:cubicBezTo>
                      <a:cubicBezTo>
                        <a:pt x="116" y="409"/>
                        <a:pt x="113" y="406"/>
                        <a:pt x="110" y="403"/>
                      </a:cubicBezTo>
                      <a:cubicBezTo>
                        <a:pt x="107" y="400"/>
                        <a:pt x="104" y="398"/>
                        <a:pt x="100" y="396"/>
                      </a:cubicBezTo>
                      <a:moveTo>
                        <a:pt x="314" y="183"/>
                      </a:moveTo>
                      <a:cubicBezTo>
                        <a:pt x="130" y="366"/>
                        <a:pt x="130" y="366"/>
                        <a:pt x="130" y="366"/>
                      </a:cubicBezTo>
                      <a:cubicBezTo>
                        <a:pt x="133" y="369"/>
                        <a:pt x="136" y="371"/>
                        <a:pt x="139" y="374"/>
                      </a:cubicBezTo>
                      <a:cubicBezTo>
                        <a:pt x="142" y="377"/>
                        <a:pt x="144" y="380"/>
                        <a:pt x="147" y="383"/>
                      </a:cubicBezTo>
                      <a:cubicBezTo>
                        <a:pt x="334" y="196"/>
                        <a:pt x="334" y="196"/>
                        <a:pt x="334" y="196"/>
                      </a:cubicBezTo>
                      <a:cubicBezTo>
                        <a:pt x="326" y="193"/>
                        <a:pt x="320" y="188"/>
                        <a:pt x="314" y="183"/>
                      </a:cubicBezTo>
                      <a:moveTo>
                        <a:pt x="501" y="0"/>
                      </a:moveTo>
                      <a:cubicBezTo>
                        <a:pt x="498" y="0"/>
                        <a:pt x="495" y="1"/>
                        <a:pt x="493" y="3"/>
                      </a:cubicBezTo>
                      <a:cubicBezTo>
                        <a:pt x="342" y="154"/>
                        <a:pt x="342" y="154"/>
                        <a:pt x="342" y="154"/>
                      </a:cubicBezTo>
                      <a:cubicBezTo>
                        <a:pt x="347" y="159"/>
                        <a:pt x="354" y="161"/>
                        <a:pt x="361" y="161"/>
                      </a:cubicBezTo>
                      <a:cubicBezTo>
                        <a:pt x="364" y="161"/>
                        <a:pt x="368" y="161"/>
                        <a:pt x="371" y="159"/>
                      </a:cubicBezTo>
                      <a:cubicBezTo>
                        <a:pt x="510" y="20"/>
                        <a:pt x="510" y="20"/>
                        <a:pt x="510" y="20"/>
                      </a:cubicBezTo>
                      <a:cubicBezTo>
                        <a:pt x="514" y="16"/>
                        <a:pt x="514" y="8"/>
                        <a:pt x="510" y="3"/>
                      </a:cubicBezTo>
                      <a:cubicBezTo>
                        <a:pt x="507" y="1"/>
                        <a:pt x="504" y="0"/>
                        <a:pt x="501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52"/>
                <p:cNvSpPr/>
                <p:nvPr/>
              </p:nvSpPr>
              <p:spPr bwMode="auto">
                <a:xfrm>
                  <a:off x="6948488" y="-111125"/>
                  <a:ext cx="82550" cy="82550"/>
                </a:xfrm>
                <a:custGeom>
                  <a:avLst/>
                  <a:gdLst>
                    <a:gd name="T0" fmla="*/ 30 w 47"/>
                    <a:gd name="T1" fmla="*/ 0 h 47"/>
                    <a:gd name="T2" fmla="*/ 0 w 47"/>
                    <a:gd name="T3" fmla="*/ 30 h 47"/>
                    <a:gd name="T4" fmla="*/ 10 w 47"/>
                    <a:gd name="T5" fmla="*/ 37 h 47"/>
                    <a:gd name="T6" fmla="*/ 17 w 47"/>
                    <a:gd name="T7" fmla="*/ 47 h 47"/>
                    <a:gd name="T8" fmla="*/ 47 w 47"/>
                    <a:gd name="T9" fmla="*/ 17 h 47"/>
                    <a:gd name="T10" fmla="*/ 39 w 47"/>
                    <a:gd name="T11" fmla="*/ 8 h 47"/>
                    <a:gd name="T12" fmla="*/ 30 w 47"/>
                    <a:gd name="T1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47">
                      <a:moveTo>
                        <a:pt x="30" y="0"/>
                      </a:move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4" y="32"/>
                        <a:pt x="7" y="34"/>
                        <a:pt x="10" y="37"/>
                      </a:cubicBezTo>
                      <a:cubicBezTo>
                        <a:pt x="13" y="40"/>
                        <a:pt x="16" y="43"/>
                        <a:pt x="17" y="47"/>
                      </a:cubicBezTo>
                      <a:cubicBezTo>
                        <a:pt x="47" y="17"/>
                        <a:pt x="47" y="17"/>
                        <a:pt x="47" y="17"/>
                      </a:cubicBezTo>
                      <a:cubicBezTo>
                        <a:pt x="44" y="14"/>
                        <a:pt x="42" y="11"/>
                        <a:pt x="39" y="8"/>
                      </a:cubicBezTo>
                      <a:cubicBezTo>
                        <a:pt x="36" y="5"/>
                        <a:pt x="33" y="3"/>
                        <a:pt x="30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53"/>
                <p:cNvSpPr/>
                <p:nvPr/>
              </p:nvSpPr>
              <p:spPr bwMode="auto">
                <a:xfrm>
                  <a:off x="7321550" y="-479425"/>
                  <a:ext cx="100013" cy="73025"/>
                </a:xfrm>
                <a:custGeom>
                  <a:avLst/>
                  <a:gdLst>
                    <a:gd name="T0" fmla="*/ 28 w 57"/>
                    <a:gd name="T1" fmla="*/ 0 h 42"/>
                    <a:gd name="T2" fmla="*/ 0 w 57"/>
                    <a:gd name="T3" fmla="*/ 29 h 42"/>
                    <a:gd name="T4" fmla="*/ 20 w 57"/>
                    <a:gd name="T5" fmla="*/ 42 h 42"/>
                    <a:gd name="T6" fmla="*/ 57 w 57"/>
                    <a:gd name="T7" fmla="*/ 5 h 42"/>
                    <a:gd name="T8" fmla="*/ 47 w 57"/>
                    <a:gd name="T9" fmla="*/ 7 h 42"/>
                    <a:gd name="T10" fmla="*/ 28 w 57"/>
                    <a:gd name="T1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7" h="42">
                      <a:moveTo>
                        <a:pt x="28" y="0"/>
                      </a:move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6" y="34"/>
                        <a:pt x="12" y="39"/>
                        <a:pt x="20" y="42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4" y="7"/>
                        <a:pt x="50" y="7"/>
                        <a:pt x="47" y="7"/>
                      </a:cubicBezTo>
                      <a:cubicBezTo>
                        <a:pt x="40" y="7"/>
                        <a:pt x="33" y="5"/>
                        <a:pt x="28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54"/>
                <p:cNvSpPr/>
                <p:nvPr/>
              </p:nvSpPr>
              <p:spPr bwMode="auto">
                <a:xfrm>
                  <a:off x="7080250" y="195262"/>
                  <a:ext cx="60325" cy="61913"/>
                </a:xfrm>
                <a:custGeom>
                  <a:avLst/>
                  <a:gdLst>
                    <a:gd name="T0" fmla="*/ 38 w 38"/>
                    <a:gd name="T1" fmla="*/ 0 h 39"/>
                    <a:gd name="T2" fmla="*/ 0 w 38"/>
                    <a:gd name="T3" fmla="*/ 11 h 39"/>
                    <a:gd name="T4" fmla="*/ 28 w 38"/>
                    <a:gd name="T5" fmla="*/ 39 h 39"/>
                    <a:gd name="T6" fmla="*/ 38 w 38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39">
                      <a:moveTo>
                        <a:pt x="38" y="0"/>
                      </a:moveTo>
                      <a:lnTo>
                        <a:pt x="0" y="11"/>
                      </a:lnTo>
                      <a:lnTo>
                        <a:pt x="28" y="39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55"/>
                <p:cNvSpPr/>
                <p:nvPr/>
              </p:nvSpPr>
              <p:spPr bwMode="auto">
                <a:xfrm>
                  <a:off x="7031038" y="244475"/>
                  <a:ext cx="60325" cy="61913"/>
                </a:xfrm>
                <a:custGeom>
                  <a:avLst/>
                  <a:gdLst>
                    <a:gd name="T0" fmla="*/ 38 w 38"/>
                    <a:gd name="T1" fmla="*/ 0 h 39"/>
                    <a:gd name="T2" fmla="*/ 0 w 38"/>
                    <a:gd name="T3" fmla="*/ 11 h 39"/>
                    <a:gd name="T4" fmla="*/ 28 w 38"/>
                    <a:gd name="T5" fmla="*/ 39 h 39"/>
                    <a:gd name="T6" fmla="*/ 38 w 38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39">
                      <a:moveTo>
                        <a:pt x="38" y="0"/>
                      </a:moveTo>
                      <a:lnTo>
                        <a:pt x="0" y="11"/>
                      </a:lnTo>
                      <a:lnTo>
                        <a:pt x="28" y="39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56"/>
                <p:cNvSpPr/>
                <p:nvPr/>
              </p:nvSpPr>
              <p:spPr bwMode="auto">
                <a:xfrm>
                  <a:off x="6981825" y="292100"/>
                  <a:ext cx="63500" cy="63500"/>
                </a:xfrm>
                <a:custGeom>
                  <a:avLst/>
                  <a:gdLst>
                    <a:gd name="T0" fmla="*/ 40 w 40"/>
                    <a:gd name="T1" fmla="*/ 0 h 40"/>
                    <a:gd name="T2" fmla="*/ 0 w 40"/>
                    <a:gd name="T3" fmla="*/ 11 h 40"/>
                    <a:gd name="T4" fmla="*/ 29 w 40"/>
                    <a:gd name="T5" fmla="*/ 40 h 40"/>
                    <a:gd name="T6" fmla="*/ 40 w 40"/>
                    <a:gd name="T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40">
                      <a:moveTo>
                        <a:pt x="40" y="0"/>
                      </a:moveTo>
                      <a:lnTo>
                        <a:pt x="0" y="11"/>
                      </a:lnTo>
                      <a:lnTo>
                        <a:pt x="29" y="40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57"/>
                <p:cNvSpPr/>
                <p:nvPr/>
              </p:nvSpPr>
              <p:spPr bwMode="auto">
                <a:xfrm>
                  <a:off x="6934200" y="341312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10 h 39"/>
                    <a:gd name="T4" fmla="*/ 28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10"/>
                      </a:lnTo>
                      <a:lnTo>
                        <a:pt x="28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58"/>
                <p:cNvSpPr/>
                <p:nvPr/>
              </p:nvSpPr>
              <p:spPr bwMode="auto">
                <a:xfrm>
                  <a:off x="6884988" y="390525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9 h 39"/>
                    <a:gd name="T4" fmla="*/ 28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9"/>
                      </a:lnTo>
                      <a:lnTo>
                        <a:pt x="28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59"/>
                <p:cNvSpPr/>
                <p:nvPr/>
              </p:nvSpPr>
              <p:spPr bwMode="auto">
                <a:xfrm>
                  <a:off x="6835775" y="438150"/>
                  <a:ext cx="63500" cy="61913"/>
                </a:xfrm>
                <a:custGeom>
                  <a:avLst/>
                  <a:gdLst>
                    <a:gd name="T0" fmla="*/ 40 w 40"/>
                    <a:gd name="T1" fmla="*/ 0 h 39"/>
                    <a:gd name="T2" fmla="*/ 0 w 40"/>
                    <a:gd name="T3" fmla="*/ 10 h 39"/>
                    <a:gd name="T4" fmla="*/ 29 w 40"/>
                    <a:gd name="T5" fmla="*/ 39 h 39"/>
                    <a:gd name="T6" fmla="*/ 40 w 40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9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29" y="39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60"/>
                <p:cNvSpPr/>
                <p:nvPr/>
              </p:nvSpPr>
              <p:spPr bwMode="auto">
                <a:xfrm>
                  <a:off x="6786563" y="487362"/>
                  <a:ext cx="63500" cy="60325"/>
                </a:xfrm>
                <a:custGeom>
                  <a:avLst/>
                  <a:gdLst>
                    <a:gd name="T0" fmla="*/ 40 w 40"/>
                    <a:gd name="T1" fmla="*/ 0 h 38"/>
                    <a:gd name="T2" fmla="*/ 0 w 40"/>
                    <a:gd name="T3" fmla="*/ 10 h 38"/>
                    <a:gd name="T4" fmla="*/ 29 w 40"/>
                    <a:gd name="T5" fmla="*/ 38 h 38"/>
                    <a:gd name="T6" fmla="*/ 40 w 40"/>
                    <a:gd name="T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8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29" y="38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61"/>
                <p:cNvSpPr/>
                <p:nvPr/>
              </p:nvSpPr>
              <p:spPr bwMode="auto">
                <a:xfrm>
                  <a:off x="7910513" y="-2486025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11 h 39"/>
                    <a:gd name="T4" fmla="*/ 28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11"/>
                      </a:lnTo>
                      <a:lnTo>
                        <a:pt x="28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62"/>
                <p:cNvSpPr/>
                <p:nvPr/>
              </p:nvSpPr>
              <p:spPr bwMode="auto">
                <a:xfrm>
                  <a:off x="7861300" y="-2436813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11 h 39"/>
                    <a:gd name="T4" fmla="*/ 29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11"/>
                      </a:lnTo>
                      <a:lnTo>
                        <a:pt x="29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63"/>
                <p:cNvSpPr/>
                <p:nvPr/>
              </p:nvSpPr>
              <p:spPr bwMode="auto">
                <a:xfrm>
                  <a:off x="7812088" y="-2389188"/>
                  <a:ext cx="63500" cy="63500"/>
                </a:xfrm>
                <a:custGeom>
                  <a:avLst/>
                  <a:gdLst>
                    <a:gd name="T0" fmla="*/ 40 w 40"/>
                    <a:gd name="T1" fmla="*/ 0 h 40"/>
                    <a:gd name="T2" fmla="*/ 0 w 40"/>
                    <a:gd name="T3" fmla="*/ 10 h 40"/>
                    <a:gd name="T4" fmla="*/ 29 w 40"/>
                    <a:gd name="T5" fmla="*/ 40 h 40"/>
                    <a:gd name="T6" fmla="*/ 40 w 40"/>
                    <a:gd name="T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40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29" y="40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64"/>
                <p:cNvSpPr/>
                <p:nvPr/>
              </p:nvSpPr>
              <p:spPr bwMode="auto">
                <a:xfrm>
                  <a:off x="7764463" y="-2339975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10 h 39"/>
                    <a:gd name="T4" fmla="*/ 28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10"/>
                      </a:lnTo>
                      <a:lnTo>
                        <a:pt x="28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65"/>
                <p:cNvSpPr/>
                <p:nvPr/>
              </p:nvSpPr>
              <p:spPr bwMode="auto">
                <a:xfrm>
                  <a:off x="7715250" y="-2290763"/>
                  <a:ext cx="61913" cy="60325"/>
                </a:xfrm>
                <a:custGeom>
                  <a:avLst/>
                  <a:gdLst>
                    <a:gd name="T0" fmla="*/ 39 w 39"/>
                    <a:gd name="T1" fmla="*/ 0 h 38"/>
                    <a:gd name="T2" fmla="*/ 0 w 39"/>
                    <a:gd name="T3" fmla="*/ 10 h 38"/>
                    <a:gd name="T4" fmla="*/ 28 w 39"/>
                    <a:gd name="T5" fmla="*/ 38 h 38"/>
                    <a:gd name="T6" fmla="*/ 39 w 39"/>
                    <a:gd name="T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8">
                      <a:moveTo>
                        <a:pt x="39" y="0"/>
                      </a:moveTo>
                      <a:lnTo>
                        <a:pt x="0" y="10"/>
                      </a:lnTo>
                      <a:lnTo>
                        <a:pt x="28" y="38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66"/>
                <p:cNvSpPr/>
                <p:nvPr/>
              </p:nvSpPr>
              <p:spPr bwMode="auto">
                <a:xfrm>
                  <a:off x="7666038" y="-2243138"/>
                  <a:ext cx="63500" cy="61913"/>
                </a:xfrm>
                <a:custGeom>
                  <a:avLst/>
                  <a:gdLst>
                    <a:gd name="T0" fmla="*/ 40 w 40"/>
                    <a:gd name="T1" fmla="*/ 0 h 39"/>
                    <a:gd name="T2" fmla="*/ 0 w 40"/>
                    <a:gd name="T3" fmla="*/ 10 h 39"/>
                    <a:gd name="T4" fmla="*/ 29 w 40"/>
                    <a:gd name="T5" fmla="*/ 39 h 39"/>
                    <a:gd name="T6" fmla="*/ 40 w 40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9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29" y="39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67"/>
                <p:cNvSpPr/>
                <p:nvPr/>
              </p:nvSpPr>
              <p:spPr bwMode="auto">
                <a:xfrm>
                  <a:off x="7616825" y="-2193925"/>
                  <a:ext cx="63500" cy="60325"/>
                </a:xfrm>
                <a:custGeom>
                  <a:avLst/>
                  <a:gdLst>
                    <a:gd name="T0" fmla="*/ 40 w 40"/>
                    <a:gd name="T1" fmla="*/ 0 h 38"/>
                    <a:gd name="T2" fmla="*/ 0 w 40"/>
                    <a:gd name="T3" fmla="*/ 10 h 38"/>
                    <a:gd name="T4" fmla="*/ 30 w 40"/>
                    <a:gd name="T5" fmla="*/ 38 h 38"/>
                    <a:gd name="T6" fmla="*/ 40 w 40"/>
                    <a:gd name="T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8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30" y="38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9" name="组合 68"/>
            <p:cNvGrpSpPr/>
            <p:nvPr/>
          </p:nvGrpSpPr>
          <p:grpSpPr>
            <a:xfrm>
              <a:off x="-1138456" y="-2600325"/>
              <a:ext cx="5333911" cy="6106741"/>
              <a:chOff x="-789693" y="-847725"/>
              <a:chExt cx="5333911" cy="6106741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-789693" y="1476003"/>
                <a:ext cx="2852737" cy="3783013"/>
                <a:chOff x="5691188" y="-2789238"/>
                <a:chExt cx="2852737" cy="3783013"/>
              </a:xfrm>
            </p:grpSpPr>
            <p:sp>
              <p:nvSpPr>
                <p:cNvPr id="95" name="Freeform 45"/>
                <p:cNvSpPr/>
                <p:nvPr/>
              </p:nvSpPr>
              <p:spPr bwMode="auto">
                <a:xfrm>
                  <a:off x="5694363" y="-1106488"/>
                  <a:ext cx="1871663" cy="2100263"/>
                </a:xfrm>
                <a:custGeom>
                  <a:avLst/>
                  <a:gdLst>
                    <a:gd name="T0" fmla="*/ 26 w 1075"/>
                    <a:gd name="T1" fmla="*/ 1087 h 1208"/>
                    <a:gd name="T2" fmla="*/ 122 w 1075"/>
                    <a:gd name="T3" fmla="*/ 1182 h 1208"/>
                    <a:gd name="T4" fmla="*/ 242 w 1075"/>
                    <a:gd name="T5" fmla="*/ 1061 h 1208"/>
                    <a:gd name="T6" fmla="*/ 573 w 1075"/>
                    <a:gd name="T7" fmla="*/ 731 h 1208"/>
                    <a:gd name="T8" fmla="*/ 693 w 1075"/>
                    <a:gd name="T9" fmla="*/ 610 h 1208"/>
                    <a:gd name="T10" fmla="*/ 731 w 1075"/>
                    <a:gd name="T11" fmla="*/ 648 h 1208"/>
                    <a:gd name="T12" fmla="*/ 430 w 1075"/>
                    <a:gd name="T13" fmla="*/ 949 h 1208"/>
                    <a:gd name="T14" fmla="*/ 525 w 1075"/>
                    <a:gd name="T15" fmla="*/ 1044 h 1208"/>
                    <a:gd name="T16" fmla="*/ 674 w 1075"/>
                    <a:gd name="T17" fmla="*/ 867 h 1208"/>
                    <a:gd name="T18" fmla="*/ 496 w 1075"/>
                    <a:gd name="T19" fmla="*/ 1016 h 1208"/>
                    <a:gd name="T20" fmla="*/ 459 w 1075"/>
                    <a:gd name="T21" fmla="*/ 978 h 1208"/>
                    <a:gd name="T22" fmla="*/ 760 w 1075"/>
                    <a:gd name="T23" fmla="*/ 676 h 1208"/>
                    <a:gd name="T24" fmla="*/ 760 w 1075"/>
                    <a:gd name="T25" fmla="*/ 581 h 1208"/>
                    <a:gd name="T26" fmla="*/ 665 w 1075"/>
                    <a:gd name="T27" fmla="*/ 581 h 1208"/>
                    <a:gd name="T28" fmla="*/ 93 w 1075"/>
                    <a:gd name="T29" fmla="*/ 1153 h 1208"/>
                    <a:gd name="T30" fmla="*/ 55 w 1075"/>
                    <a:gd name="T31" fmla="*/ 1115 h 1208"/>
                    <a:gd name="T32" fmla="*/ 299 w 1075"/>
                    <a:gd name="T33" fmla="*/ 871 h 1208"/>
                    <a:gd name="T34" fmla="*/ 506 w 1075"/>
                    <a:gd name="T35" fmla="*/ 664 h 1208"/>
                    <a:gd name="T36" fmla="*/ 1055 w 1075"/>
                    <a:gd name="T37" fmla="*/ 115 h 1208"/>
                    <a:gd name="T38" fmla="*/ 1055 w 1075"/>
                    <a:gd name="T39" fmla="*/ 20 h 1208"/>
                    <a:gd name="T40" fmla="*/ 960 w 1075"/>
                    <a:gd name="T41" fmla="*/ 20 h 1208"/>
                    <a:gd name="T42" fmla="*/ 446 w 1075"/>
                    <a:gd name="T43" fmla="*/ 534 h 1208"/>
                    <a:gd name="T44" fmla="*/ 204 w 1075"/>
                    <a:gd name="T45" fmla="*/ 776 h 1208"/>
                    <a:gd name="T46" fmla="*/ 169 w 1075"/>
                    <a:gd name="T47" fmla="*/ 811 h 1208"/>
                    <a:gd name="T48" fmla="*/ 131 w 1075"/>
                    <a:gd name="T49" fmla="*/ 773 h 1208"/>
                    <a:gd name="T50" fmla="*/ 408 w 1075"/>
                    <a:gd name="T51" fmla="*/ 496 h 1208"/>
                    <a:gd name="T52" fmla="*/ 494 w 1075"/>
                    <a:gd name="T53" fmla="*/ 315 h 1208"/>
                    <a:gd name="T54" fmla="*/ 399 w 1075"/>
                    <a:gd name="T55" fmla="*/ 315 h 1208"/>
                    <a:gd name="T56" fmla="*/ 292 w 1075"/>
                    <a:gd name="T57" fmla="*/ 450 h 1208"/>
                    <a:gd name="T58" fmla="*/ 427 w 1075"/>
                    <a:gd name="T59" fmla="*/ 344 h 1208"/>
                    <a:gd name="T60" fmla="*/ 465 w 1075"/>
                    <a:gd name="T61" fmla="*/ 344 h 1208"/>
                    <a:gd name="T62" fmla="*/ 240 w 1075"/>
                    <a:gd name="T63" fmla="*/ 607 h 1208"/>
                    <a:gd name="T64" fmla="*/ 102 w 1075"/>
                    <a:gd name="T65" fmla="*/ 745 h 1208"/>
                    <a:gd name="T66" fmla="*/ 197 w 1075"/>
                    <a:gd name="T67" fmla="*/ 840 h 1208"/>
                    <a:gd name="T68" fmla="*/ 989 w 1075"/>
                    <a:gd name="T69" fmla="*/ 48 h 1208"/>
                    <a:gd name="T70" fmla="*/ 1035 w 1075"/>
                    <a:gd name="T71" fmla="*/ 67 h 1208"/>
                    <a:gd name="T72" fmla="*/ 392 w 1075"/>
                    <a:gd name="T73" fmla="*/ 721 h 1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75" h="1208">
                      <a:moveTo>
                        <a:pt x="392" y="721"/>
                      </a:moveTo>
                      <a:cubicBezTo>
                        <a:pt x="26" y="1087"/>
                        <a:pt x="26" y="1087"/>
                        <a:pt x="26" y="1087"/>
                      </a:cubicBezTo>
                      <a:cubicBezTo>
                        <a:pt x="0" y="1113"/>
                        <a:pt x="0" y="1156"/>
                        <a:pt x="26" y="1182"/>
                      </a:cubicBezTo>
                      <a:cubicBezTo>
                        <a:pt x="53" y="1208"/>
                        <a:pt x="95" y="1208"/>
                        <a:pt x="122" y="1182"/>
                      </a:cubicBezTo>
                      <a:cubicBezTo>
                        <a:pt x="242" y="1061"/>
                        <a:pt x="242" y="1061"/>
                        <a:pt x="242" y="1061"/>
                      </a:cubicBezTo>
                      <a:cubicBezTo>
                        <a:pt x="242" y="1061"/>
                        <a:pt x="242" y="1061"/>
                        <a:pt x="242" y="1061"/>
                      </a:cubicBezTo>
                      <a:cubicBezTo>
                        <a:pt x="438" y="866"/>
                        <a:pt x="438" y="866"/>
                        <a:pt x="438" y="866"/>
                      </a:cubicBezTo>
                      <a:cubicBezTo>
                        <a:pt x="573" y="731"/>
                        <a:pt x="573" y="731"/>
                        <a:pt x="573" y="731"/>
                      </a:cubicBezTo>
                      <a:cubicBezTo>
                        <a:pt x="573" y="731"/>
                        <a:pt x="573" y="731"/>
                        <a:pt x="573" y="731"/>
                      </a:cubicBezTo>
                      <a:cubicBezTo>
                        <a:pt x="693" y="610"/>
                        <a:pt x="693" y="610"/>
                        <a:pt x="693" y="610"/>
                      </a:cubicBezTo>
                      <a:cubicBezTo>
                        <a:pt x="704" y="599"/>
                        <a:pt x="721" y="599"/>
                        <a:pt x="731" y="610"/>
                      </a:cubicBezTo>
                      <a:cubicBezTo>
                        <a:pt x="742" y="620"/>
                        <a:pt x="742" y="637"/>
                        <a:pt x="731" y="648"/>
                      </a:cubicBezTo>
                      <a:cubicBezTo>
                        <a:pt x="574" y="805"/>
                        <a:pt x="574" y="805"/>
                        <a:pt x="574" y="805"/>
                      </a:cubicBezTo>
                      <a:cubicBezTo>
                        <a:pt x="430" y="949"/>
                        <a:pt x="430" y="949"/>
                        <a:pt x="430" y="949"/>
                      </a:cubicBezTo>
                      <a:cubicBezTo>
                        <a:pt x="404" y="975"/>
                        <a:pt x="404" y="1018"/>
                        <a:pt x="430" y="1044"/>
                      </a:cubicBezTo>
                      <a:cubicBezTo>
                        <a:pt x="456" y="1071"/>
                        <a:pt x="499" y="1071"/>
                        <a:pt x="525" y="1044"/>
                      </a:cubicBezTo>
                      <a:cubicBezTo>
                        <a:pt x="674" y="896"/>
                        <a:pt x="674" y="896"/>
                        <a:pt x="674" y="896"/>
                      </a:cubicBezTo>
                      <a:cubicBezTo>
                        <a:pt x="682" y="888"/>
                        <a:pt x="682" y="875"/>
                        <a:pt x="674" y="867"/>
                      </a:cubicBezTo>
                      <a:cubicBezTo>
                        <a:pt x="666" y="859"/>
                        <a:pt x="653" y="859"/>
                        <a:pt x="645" y="867"/>
                      </a:cubicBezTo>
                      <a:cubicBezTo>
                        <a:pt x="496" y="1016"/>
                        <a:pt x="496" y="1016"/>
                        <a:pt x="496" y="1016"/>
                      </a:cubicBezTo>
                      <a:cubicBezTo>
                        <a:pt x="486" y="1026"/>
                        <a:pt x="469" y="1026"/>
                        <a:pt x="459" y="1016"/>
                      </a:cubicBezTo>
                      <a:cubicBezTo>
                        <a:pt x="448" y="1005"/>
                        <a:pt x="448" y="988"/>
                        <a:pt x="459" y="978"/>
                      </a:cubicBezTo>
                      <a:cubicBezTo>
                        <a:pt x="603" y="833"/>
                        <a:pt x="603" y="833"/>
                        <a:pt x="603" y="833"/>
                      </a:cubicBezTo>
                      <a:cubicBezTo>
                        <a:pt x="760" y="676"/>
                        <a:pt x="760" y="676"/>
                        <a:pt x="760" y="676"/>
                      </a:cubicBezTo>
                      <a:cubicBezTo>
                        <a:pt x="773" y="664"/>
                        <a:pt x="780" y="647"/>
                        <a:pt x="780" y="629"/>
                      </a:cubicBezTo>
                      <a:cubicBezTo>
                        <a:pt x="780" y="611"/>
                        <a:pt x="773" y="594"/>
                        <a:pt x="760" y="581"/>
                      </a:cubicBezTo>
                      <a:cubicBezTo>
                        <a:pt x="747" y="568"/>
                        <a:pt x="730" y="562"/>
                        <a:pt x="712" y="562"/>
                      </a:cubicBezTo>
                      <a:cubicBezTo>
                        <a:pt x="695" y="562"/>
                        <a:pt x="678" y="568"/>
                        <a:pt x="665" y="581"/>
                      </a:cubicBezTo>
                      <a:cubicBezTo>
                        <a:pt x="474" y="772"/>
                        <a:pt x="474" y="772"/>
                        <a:pt x="474" y="772"/>
                      </a:cubicBezTo>
                      <a:cubicBezTo>
                        <a:pt x="93" y="1153"/>
                        <a:pt x="93" y="1153"/>
                        <a:pt x="93" y="1153"/>
                      </a:cubicBezTo>
                      <a:cubicBezTo>
                        <a:pt x="82" y="1164"/>
                        <a:pt x="65" y="1164"/>
                        <a:pt x="55" y="1153"/>
                      </a:cubicBezTo>
                      <a:cubicBezTo>
                        <a:pt x="44" y="1143"/>
                        <a:pt x="44" y="1126"/>
                        <a:pt x="55" y="1115"/>
                      </a:cubicBezTo>
                      <a:cubicBezTo>
                        <a:pt x="299" y="871"/>
                        <a:pt x="299" y="871"/>
                        <a:pt x="299" y="871"/>
                      </a:cubicBezTo>
                      <a:cubicBezTo>
                        <a:pt x="299" y="871"/>
                        <a:pt x="299" y="871"/>
                        <a:pt x="299" y="871"/>
                      </a:cubicBezTo>
                      <a:cubicBezTo>
                        <a:pt x="385" y="786"/>
                        <a:pt x="385" y="786"/>
                        <a:pt x="385" y="786"/>
                      </a:cubicBezTo>
                      <a:cubicBezTo>
                        <a:pt x="506" y="664"/>
                        <a:pt x="506" y="664"/>
                        <a:pt x="506" y="664"/>
                      </a:cubicBezTo>
                      <a:cubicBezTo>
                        <a:pt x="506" y="664"/>
                        <a:pt x="506" y="664"/>
                        <a:pt x="506" y="664"/>
                      </a:cubicBezTo>
                      <a:cubicBezTo>
                        <a:pt x="1055" y="115"/>
                        <a:pt x="1055" y="115"/>
                        <a:pt x="1055" y="115"/>
                      </a:cubicBezTo>
                      <a:cubicBezTo>
                        <a:pt x="1068" y="102"/>
                        <a:pt x="1075" y="85"/>
                        <a:pt x="1075" y="67"/>
                      </a:cubicBezTo>
                      <a:cubicBezTo>
                        <a:pt x="1075" y="49"/>
                        <a:pt x="1068" y="32"/>
                        <a:pt x="1055" y="20"/>
                      </a:cubicBezTo>
                      <a:cubicBezTo>
                        <a:pt x="1042" y="6"/>
                        <a:pt x="1025" y="0"/>
                        <a:pt x="1008" y="0"/>
                      </a:cubicBezTo>
                      <a:cubicBezTo>
                        <a:pt x="991" y="0"/>
                        <a:pt x="973" y="6"/>
                        <a:pt x="960" y="20"/>
                      </a:cubicBezTo>
                      <a:cubicBezTo>
                        <a:pt x="446" y="534"/>
                        <a:pt x="446" y="534"/>
                        <a:pt x="446" y="534"/>
                      </a:cubicBezTo>
                      <a:cubicBezTo>
                        <a:pt x="446" y="534"/>
                        <a:pt x="446" y="534"/>
                        <a:pt x="446" y="534"/>
                      </a:cubicBezTo>
                      <a:cubicBezTo>
                        <a:pt x="289" y="691"/>
                        <a:pt x="289" y="691"/>
                        <a:pt x="289" y="691"/>
                      </a:cubicBezTo>
                      <a:cubicBezTo>
                        <a:pt x="204" y="776"/>
                        <a:pt x="204" y="776"/>
                        <a:pt x="204" y="776"/>
                      </a:cubicBezTo>
                      <a:cubicBezTo>
                        <a:pt x="204" y="776"/>
                        <a:pt x="204" y="776"/>
                        <a:pt x="204" y="776"/>
                      </a:cubicBezTo>
                      <a:cubicBezTo>
                        <a:pt x="169" y="811"/>
                        <a:pt x="169" y="811"/>
                        <a:pt x="169" y="811"/>
                      </a:cubicBezTo>
                      <a:cubicBezTo>
                        <a:pt x="158" y="822"/>
                        <a:pt x="141" y="822"/>
                        <a:pt x="131" y="811"/>
                      </a:cubicBezTo>
                      <a:cubicBezTo>
                        <a:pt x="120" y="801"/>
                        <a:pt x="120" y="784"/>
                        <a:pt x="131" y="773"/>
                      </a:cubicBezTo>
                      <a:cubicBezTo>
                        <a:pt x="408" y="496"/>
                        <a:pt x="408" y="496"/>
                        <a:pt x="408" y="496"/>
                      </a:cubicBezTo>
                      <a:cubicBezTo>
                        <a:pt x="408" y="496"/>
                        <a:pt x="408" y="496"/>
                        <a:pt x="408" y="496"/>
                      </a:cubicBezTo>
                      <a:cubicBezTo>
                        <a:pt x="494" y="410"/>
                        <a:pt x="494" y="410"/>
                        <a:pt x="494" y="410"/>
                      </a:cubicBezTo>
                      <a:cubicBezTo>
                        <a:pt x="520" y="384"/>
                        <a:pt x="520" y="341"/>
                        <a:pt x="494" y="315"/>
                      </a:cubicBezTo>
                      <a:cubicBezTo>
                        <a:pt x="481" y="302"/>
                        <a:pt x="464" y="295"/>
                        <a:pt x="446" y="295"/>
                      </a:cubicBezTo>
                      <a:cubicBezTo>
                        <a:pt x="428" y="295"/>
                        <a:pt x="411" y="302"/>
                        <a:pt x="399" y="315"/>
                      </a:cubicBezTo>
                      <a:cubicBezTo>
                        <a:pt x="292" y="421"/>
                        <a:pt x="292" y="421"/>
                        <a:pt x="292" y="421"/>
                      </a:cubicBezTo>
                      <a:cubicBezTo>
                        <a:pt x="284" y="429"/>
                        <a:pt x="284" y="442"/>
                        <a:pt x="292" y="450"/>
                      </a:cubicBezTo>
                      <a:cubicBezTo>
                        <a:pt x="300" y="458"/>
                        <a:pt x="313" y="458"/>
                        <a:pt x="321" y="450"/>
                      </a:cubicBezTo>
                      <a:cubicBezTo>
                        <a:pt x="427" y="344"/>
                        <a:pt x="427" y="344"/>
                        <a:pt x="427" y="344"/>
                      </a:cubicBezTo>
                      <a:cubicBezTo>
                        <a:pt x="432" y="339"/>
                        <a:pt x="439" y="336"/>
                        <a:pt x="446" y="336"/>
                      </a:cubicBezTo>
                      <a:cubicBezTo>
                        <a:pt x="453" y="336"/>
                        <a:pt x="460" y="339"/>
                        <a:pt x="465" y="344"/>
                      </a:cubicBezTo>
                      <a:cubicBezTo>
                        <a:pt x="476" y="354"/>
                        <a:pt x="476" y="371"/>
                        <a:pt x="465" y="382"/>
                      </a:cubicBezTo>
                      <a:cubicBezTo>
                        <a:pt x="240" y="607"/>
                        <a:pt x="240" y="607"/>
                        <a:pt x="240" y="607"/>
                      </a:cubicBezTo>
                      <a:cubicBezTo>
                        <a:pt x="240" y="607"/>
                        <a:pt x="240" y="607"/>
                        <a:pt x="240" y="607"/>
                      </a:cubicBezTo>
                      <a:cubicBezTo>
                        <a:pt x="102" y="745"/>
                        <a:pt x="102" y="745"/>
                        <a:pt x="102" y="745"/>
                      </a:cubicBezTo>
                      <a:cubicBezTo>
                        <a:pt x="76" y="771"/>
                        <a:pt x="76" y="814"/>
                        <a:pt x="102" y="840"/>
                      </a:cubicBezTo>
                      <a:cubicBezTo>
                        <a:pt x="128" y="866"/>
                        <a:pt x="171" y="866"/>
                        <a:pt x="197" y="840"/>
                      </a:cubicBezTo>
                      <a:cubicBezTo>
                        <a:pt x="336" y="701"/>
                        <a:pt x="336" y="701"/>
                        <a:pt x="336" y="701"/>
                      </a:cubicBezTo>
                      <a:cubicBezTo>
                        <a:pt x="989" y="48"/>
                        <a:pt x="989" y="48"/>
                        <a:pt x="989" y="48"/>
                      </a:cubicBezTo>
                      <a:cubicBezTo>
                        <a:pt x="999" y="38"/>
                        <a:pt x="1016" y="38"/>
                        <a:pt x="1027" y="48"/>
                      </a:cubicBezTo>
                      <a:cubicBezTo>
                        <a:pt x="1032" y="53"/>
                        <a:pt x="1035" y="60"/>
                        <a:pt x="1035" y="67"/>
                      </a:cubicBezTo>
                      <a:cubicBezTo>
                        <a:pt x="1035" y="74"/>
                        <a:pt x="1032" y="81"/>
                        <a:pt x="1027" y="86"/>
                      </a:cubicBezTo>
                      <a:cubicBezTo>
                        <a:pt x="392" y="721"/>
                        <a:pt x="392" y="721"/>
                        <a:pt x="392" y="721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46"/>
                <p:cNvSpPr/>
                <p:nvPr/>
              </p:nvSpPr>
              <p:spPr bwMode="auto">
                <a:xfrm>
                  <a:off x="6630988" y="-1982788"/>
                  <a:ext cx="1549400" cy="1587500"/>
                </a:xfrm>
                <a:custGeom>
                  <a:avLst/>
                  <a:gdLst>
                    <a:gd name="T0" fmla="*/ 863 w 890"/>
                    <a:gd name="T1" fmla="*/ 26 h 913"/>
                    <a:gd name="T2" fmla="*/ 647 w 890"/>
                    <a:gd name="T3" fmla="*/ 147 h 913"/>
                    <a:gd name="T4" fmla="*/ 452 w 890"/>
                    <a:gd name="T5" fmla="*/ 342 h 913"/>
                    <a:gd name="T6" fmla="*/ 317 w 890"/>
                    <a:gd name="T7" fmla="*/ 477 h 913"/>
                    <a:gd name="T8" fmla="*/ 48 w 890"/>
                    <a:gd name="T9" fmla="*/ 709 h 913"/>
                    <a:gd name="T10" fmla="*/ 315 w 890"/>
                    <a:gd name="T11" fmla="*/ 403 h 913"/>
                    <a:gd name="T12" fmla="*/ 460 w 890"/>
                    <a:gd name="T13" fmla="*/ 164 h 913"/>
                    <a:gd name="T14" fmla="*/ 216 w 890"/>
                    <a:gd name="T15" fmla="*/ 312 h 913"/>
                    <a:gd name="T16" fmla="*/ 245 w 890"/>
                    <a:gd name="T17" fmla="*/ 341 h 913"/>
                    <a:gd name="T18" fmla="*/ 431 w 890"/>
                    <a:gd name="T19" fmla="*/ 192 h 913"/>
                    <a:gd name="T20" fmla="*/ 287 w 890"/>
                    <a:gd name="T21" fmla="*/ 375 h 913"/>
                    <a:gd name="T22" fmla="*/ 0 w 890"/>
                    <a:gd name="T23" fmla="*/ 690 h 913"/>
                    <a:gd name="T24" fmla="*/ 67 w 890"/>
                    <a:gd name="T25" fmla="*/ 757 h 913"/>
                    <a:gd name="T26" fmla="*/ 416 w 890"/>
                    <a:gd name="T27" fmla="*/ 436 h 913"/>
                    <a:gd name="T28" fmla="*/ 835 w 890"/>
                    <a:gd name="T29" fmla="*/ 55 h 913"/>
                    <a:gd name="T30" fmla="*/ 591 w 890"/>
                    <a:gd name="T31" fmla="*/ 337 h 913"/>
                    <a:gd name="T32" fmla="*/ 539 w 890"/>
                    <a:gd name="T33" fmla="*/ 389 h 913"/>
                    <a:gd name="T34" fmla="*/ 539 w 890"/>
                    <a:gd name="T35" fmla="*/ 484 h 913"/>
                    <a:gd name="T36" fmla="*/ 634 w 890"/>
                    <a:gd name="T37" fmla="*/ 484 h 913"/>
                    <a:gd name="T38" fmla="*/ 650 w 890"/>
                    <a:gd name="T39" fmla="*/ 468 h 913"/>
                    <a:gd name="T40" fmla="*/ 686 w 890"/>
                    <a:gd name="T41" fmla="*/ 432 h 913"/>
                    <a:gd name="T42" fmla="*/ 759 w 890"/>
                    <a:gd name="T43" fmla="*/ 397 h 913"/>
                    <a:gd name="T44" fmla="*/ 482 w 890"/>
                    <a:gd name="T45" fmla="*/ 712 h 913"/>
                    <a:gd name="T46" fmla="*/ 396 w 890"/>
                    <a:gd name="T47" fmla="*/ 798 h 913"/>
                    <a:gd name="T48" fmla="*/ 444 w 890"/>
                    <a:gd name="T49" fmla="*/ 913 h 913"/>
                    <a:gd name="T50" fmla="*/ 598 w 890"/>
                    <a:gd name="T51" fmla="*/ 787 h 913"/>
                    <a:gd name="T52" fmla="*/ 569 w 890"/>
                    <a:gd name="T53" fmla="*/ 758 h 913"/>
                    <a:gd name="T54" fmla="*/ 444 w 890"/>
                    <a:gd name="T55" fmla="*/ 872 h 913"/>
                    <a:gd name="T56" fmla="*/ 425 w 890"/>
                    <a:gd name="T57" fmla="*/ 826 h 913"/>
                    <a:gd name="T58" fmla="*/ 650 w 890"/>
                    <a:gd name="T59" fmla="*/ 601 h 913"/>
                    <a:gd name="T60" fmla="*/ 788 w 890"/>
                    <a:gd name="T61" fmla="*/ 368 h 913"/>
                    <a:gd name="T62" fmla="*/ 605 w 890"/>
                    <a:gd name="T63" fmla="*/ 456 h 913"/>
                    <a:gd name="T64" fmla="*/ 559 w 890"/>
                    <a:gd name="T65" fmla="*/ 437 h 913"/>
                    <a:gd name="T66" fmla="*/ 863 w 890"/>
                    <a:gd name="T67" fmla="*/ 121 h 9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90" h="913">
                      <a:moveTo>
                        <a:pt x="863" y="121"/>
                      </a:moveTo>
                      <a:cubicBezTo>
                        <a:pt x="890" y="95"/>
                        <a:pt x="890" y="52"/>
                        <a:pt x="863" y="26"/>
                      </a:cubicBezTo>
                      <a:cubicBezTo>
                        <a:pt x="837" y="0"/>
                        <a:pt x="795" y="0"/>
                        <a:pt x="768" y="26"/>
                      </a:cubicBezTo>
                      <a:cubicBezTo>
                        <a:pt x="647" y="147"/>
                        <a:pt x="647" y="147"/>
                        <a:pt x="647" y="147"/>
                      </a:cubicBezTo>
                      <a:cubicBezTo>
                        <a:pt x="647" y="147"/>
                        <a:pt x="647" y="147"/>
                        <a:pt x="647" y="147"/>
                      </a:cubicBezTo>
                      <a:cubicBezTo>
                        <a:pt x="452" y="342"/>
                        <a:pt x="452" y="342"/>
                        <a:pt x="452" y="342"/>
                      </a:cubicBezTo>
                      <a:cubicBezTo>
                        <a:pt x="317" y="477"/>
                        <a:pt x="317" y="477"/>
                        <a:pt x="317" y="477"/>
                      </a:cubicBezTo>
                      <a:cubicBezTo>
                        <a:pt x="317" y="477"/>
                        <a:pt x="317" y="477"/>
                        <a:pt x="317" y="477"/>
                      </a:cubicBezTo>
                      <a:cubicBezTo>
                        <a:pt x="86" y="709"/>
                        <a:pt x="86" y="709"/>
                        <a:pt x="86" y="709"/>
                      </a:cubicBezTo>
                      <a:cubicBezTo>
                        <a:pt x="75" y="719"/>
                        <a:pt x="58" y="719"/>
                        <a:pt x="48" y="709"/>
                      </a:cubicBezTo>
                      <a:cubicBezTo>
                        <a:pt x="37" y="698"/>
                        <a:pt x="37" y="681"/>
                        <a:pt x="48" y="671"/>
                      </a:cubicBezTo>
                      <a:cubicBezTo>
                        <a:pt x="315" y="403"/>
                        <a:pt x="315" y="403"/>
                        <a:pt x="315" y="403"/>
                      </a:cubicBezTo>
                      <a:cubicBezTo>
                        <a:pt x="460" y="259"/>
                        <a:pt x="460" y="259"/>
                        <a:pt x="460" y="259"/>
                      </a:cubicBezTo>
                      <a:cubicBezTo>
                        <a:pt x="486" y="233"/>
                        <a:pt x="486" y="190"/>
                        <a:pt x="460" y="164"/>
                      </a:cubicBezTo>
                      <a:cubicBezTo>
                        <a:pt x="434" y="137"/>
                        <a:pt x="391" y="137"/>
                        <a:pt x="365" y="164"/>
                      </a:cubicBezTo>
                      <a:cubicBezTo>
                        <a:pt x="216" y="312"/>
                        <a:pt x="216" y="312"/>
                        <a:pt x="216" y="312"/>
                      </a:cubicBezTo>
                      <a:cubicBezTo>
                        <a:pt x="208" y="320"/>
                        <a:pt x="208" y="333"/>
                        <a:pt x="216" y="341"/>
                      </a:cubicBezTo>
                      <a:cubicBezTo>
                        <a:pt x="224" y="349"/>
                        <a:pt x="237" y="349"/>
                        <a:pt x="245" y="341"/>
                      </a:cubicBezTo>
                      <a:cubicBezTo>
                        <a:pt x="393" y="192"/>
                        <a:pt x="393" y="192"/>
                        <a:pt x="393" y="192"/>
                      </a:cubicBezTo>
                      <a:cubicBezTo>
                        <a:pt x="404" y="182"/>
                        <a:pt x="421" y="182"/>
                        <a:pt x="431" y="192"/>
                      </a:cubicBezTo>
                      <a:cubicBezTo>
                        <a:pt x="442" y="203"/>
                        <a:pt x="442" y="220"/>
                        <a:pt x="431" y="230"/>
                      </a:cubicBezTo>
                      <a:cubicBezTo>
                        <a:pt x="287" y="375"/>
                        <a:pt x="287" y="375"/>
                        <a:pt x="287" y="375"/>
                      </a:cubicBezTo>
                      <a:cubicBezTo>
                        <a:pt x="19" y="642"/>
                        <a:pt x="19" y="642"/>
                        <a:pt x="19" y="642"/>
                      </a:cubicBezTo>
                      <a:cubicBezTo>
                        <a:pt x="7" y="655"/>
                        <a:pt x="0" y="672"/>
                        <a:pt x="0" y="690"/>
                      </a:cubicBezTo>
                      <a:cubicBezTo>
                        <a:pt x="0" y="708"/>
                        <a:pt x="7" y="725"/>
                        <a:pt x="19" y="737"/>
                      </a:cubicBezTo>
                      <a:cubicBezTo>
                        <a:pt x="32" y="750"/>
                        <a:pt x="50" y="757"/>
                        <a:pt x="67" y="757"/>
                      </a:cubicBezTo>
                      <a:cubicBezTo>
                        <a:pt x="84" y="757"/>
                        <a:pt x="101" y="750"/>
                        <a:pt x="114" y="737"/>
                      </a:cubicBezTo>
                      <a:cubicBezTo>
                        <a:pt x="416" y="436"/>
                        <a:pt x="416" y="436"/>
                        <a:pt x="416" y="436"/>
                      </a:cubicBezTo>
                      <a:cubicBezTo>
                        <a:pt x="797" y="55"/>
                        <a:pt x="797" y="55"/>
                        <a:pt x="797" y="55"/>
                      </a:cubicBezTo>
                      <a:cubicBezTo>
                        <a:pt x="807" y="44"/>
                        <a:pt x="824" y="44"/>
                        <a:pt x="835" y="55"/>
                      </a:cubicBezTo>
                      <a:cubicBezTo>
                        <a:pt x="845" y="65"/>
                        <a:pt x="845" y="82"/>
                        <a:pt x="835" y="93"/>
                      </a:cubicBezTo>
                      <a:cubicBezTo>
                        <a:pt x="591" y="337"/>
                        <a:pt x="591" y="337"/>
                        <a:pt x="591" y="337"/>
                      </a:cubicBezTo>
                      <a:cubicBezTo>
                        <a:pt x="591" y="337"/>
                        <a:pt x="591" y="337"/>
                        <a:pt x="591" y="337"/>
                      </a:cubicBezTo>
                      <a:cubicBezTo>
                        <a:pt x="539" y="389"/>
                        <a:pt x="539" y="389"/>
                        <a:pt x="539" y="389"/>
                      </a:cubicBezTo>
                      <a:cubicBezTo>
                        <a:pt x="526" y="402"/>
                        <a:pt x="519" y="419"/>
                        <a:pt x="519" y="437"/>
                      </a:cubicBezTo>
                      <a:cubicBezTo>
                        <a:pt x="519" y="455"/>
                        <a:pt x="526" y="471"/>
                        <a:pt x="539" y="484"/>
                      </a:cubicBezTo>
                      <a:cubicBezTo>
                        <a:pt x="552" y="497"/>
                        <a:pt x="569" y="504"/>
                        <a:pt x="586" y="504"/>
                      </a:cubicBezTo>
                      <a:cubicBezTo>
                        <a:pt x="604" y="504"/>
                        <a:pt x="621" y="497"/>
                        <a:pt x="634" y="484"/>
                      </a:cubicBezTo>
                      <a:cubicBezTo>
                        <a:pt x="650" y="468"/>
                        <a:pt x="650" y="468"/>
                        <a:pt x="650" y="468"/>
                      </a:cubicBezTo>
                      <a:cubicBezTo>
                        <a:pt x="650" y="468"/>
                        <a:pt x="650" y="468"/>
                        <a:pt x="650" y="468"/>
                      </a:cubicBezTo>
                      <a:cubicBezTo>
                        <a:pt x="686" y="432"/>
                        <a:pt x="686" y="432"/>
                        <a:pt x="686" y="432"/>
                      </a:cubicBezTo>
                      <a:cubicBezTo>
                        <a:pt x="686" y="432"/>
                        <a:pt x="686" y="432"/>
                        <a:pt x="686" y="432"/>
                      </a:cubicBezTo>
                      <a:cubicBezTo>
                        <a:pt x="721" y="397"/>
                        <a:pt x="721" y="397"/>
                        <a:pt x="721" y="397"/>
                      </a:cubicBezTo>
                      <a:cubicBezTo>
                        <a:pt x="732" y="386"/>
                        <a:pt x="749" y="386"/>
                        <a:pt x="759" y="397"/>
                      </a:cubicBezTo>
                      <a:cubicBezTo>
                        <a:pt x="769" y="407"/>
                        <a:pt x="769" y="424"/>
                        <a:pt x="759" y="435"/>
                      </a:cubicBezTo>
                      <a:cubicBezTo>
                        <a:pt x="482" y="712"/>
                        <a:pt x="482" y="712"/>
                        <a:pt x="482" y="712"/>
                      </a:cubicBezTo>
                      <a:cubicBezTo>
                        <a:pt x="482" y="712"/>
                        <a:pt x="482" y="712"/>
                        <a:pt x="482" y="712"/>
                      </a:cubicBezTo>
                      <a:cubicBezTo>
                        <a:pt x="396" y="798"/>
                        <a:pt x="396" y="798"/>
                        <a:pt x="396" y="798"/>
                      </a:cubicBezTo>
                      <a:cubicBezTo>
                        <a:pt x="370" y="824"/>
                        <a:pt x="370" y="867"/>
                        <a:pt x="396" y="893"/>
                      </a:cubicBezTo>
                      <a:cubicBezTo>
                        <a:pt x="409" y="906"/>
                        <a:pt x="426" y="913"/>
                        <a:pt x="444" y="913"/>
                      </a:cubicBezTo>
                      <a:cubicBezTo>
                        <a:pt x="462" y="913"/>
                        <a:pt x="479" y="906"/>
                        <a:pt x="491" y="893"/>
                      </a:cubicBezTo>
                      <a:cubicBezTo>
                        <a:pt x="598" y="787"/>
                        <a:pt x="598" y="787"/>
                        <a:pt x="598" y="787"/>
                      </a:cubicBezTo>
                      <a:cubicBezTo>
                        <a:pt x="605" y="779"/>
                        <a:pt x="605" y="766"/>
                        <a:pt x="598" y="758"/>
                      </a:cubicBezTo>
                      <a:cubicBezTo>
                        <a:pt x="590" y="750"/>
                        <a:pt x="577" y="750"/>
                        <a:pt x="569" y="758"/>
                      </a:cubicBezTo>
                      <a:cubicBezTo>
                        <a:pt x="463" y="864"/>
                        <a:pt x="463" y="864"/>
                        <a:pt x="463" y="864"/>
                      </a:cubicBezTo>
                      <a:cubicBezTo>
                        <a:pt x="458" y="869"/>
                        <a:pt x="451" y="872"/>
                        <a:pt x="444" y="872"/>
                      </a:cubicBezTo>
                      <a:cubicBezTo>
                        <a:pt x="436" y="872"/>
                        <a:pt x="430" y="869"/>
                        <a:pt x="425" y="864"/>
                      </a:cubicBezTo>
                      <a:cubicBezTo>
                        <a:pt x="414" y="854"/>
                        <a:pt x="414" y="837"/>
                        <a:pt x="425" y="826"/>
                      </a:cubicBezTo>
                      <a:cubicBezTo>
                        <a:pt x="650" y="601"/>
                        <a:pt x="650" y="601"/>
                        <a:pt x="650" y="601"/>
                      </a:cubicBezTo>
                      <a:cubicBezTo>
                        <a:pt x="650" y="601"/>
                        <a:pt x="650" y="601"/>
                        <a:pt x="650" y="601"/>
                      </a:cubicBezTo>
                      <a:cubicBezTo>
                        <a:pt x="788" y="463"/>
                        <a:pt x="788" y="463"/>
                        <a:pt x="788" y="463"/>
                      </a:cubicBezTo>
                      <a:cubicBezTo>
                        <a:pt x="814" y="437"/>
                        <a:pt x="814" y="394"/>
                        <a:pt x="788" y="368"/>
                      </a:cubicBezTo>
                      <a:cubicBezTo>
                        <a:pt x="761" y="342"/>
                        <a:pt x="719" y="342"/>
                        <a:pt x="692" y="368"/>
                      </a:cubicBezTo>
                      <a:cubicBezTo>
                        <a:pt x="605" y="456"/>
                        <a:pt x="605" y="456"/>
                        <a:pt x="605" y="456"/>
                      </a:cubicBezTo>
                      <a:cubicBezTo>
                        <a:pt x="595" y="466"/>
                        <a:pt x="578" y="466"/>
                        <a:pt x="567" y="456"/>
                      </a:cubicBezTo>
                      <a:cubicBezTo>
                        <a:pt x="562" y="450"/>
                        <a:pt x="559" y="444"/>
                        <a:pt x="559" y="437"/>
                      </a:cubicBezTo>
                      <a:cubicBezTo>
                        <a:pt x="559" y="429"/>
                        <a:pt x="562" y="423"/>
                        <a:pt x="567" y="418"/>
                      </a:cubicBezTo>
                      <a:cubicBezTo>
                        <a:pt x="863" y="121"/>
                        <a:pt x="863" y="121"/>
                        <a:pt x="863" y="12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47"/>
                <p:cNvSpPr>
                  <a:spLocks noEditPoints="1"/>
                </p:cNvSpPr>
                <p:nvPr/>
              </p:nvSpPr>
              <p:spPr bwMode="auto">
                <a:xfrm>
                  <a:off x="7512050" y="-2789238"/>
                  <a:ext cx="1031875" cy="1030288"/>
                </a:xfrm>
                <a:custGeom>
                  <a:avLst/>
                  <a:gdLst>
                    <a:gd name="T0" fmla="*/ 68 w 593"/>
                    <a:gd name="T1" fmla="*/ 592 h 592"/>
                    <a:gd name="T2" fmla="*/ 20 w 593"/>
                    <a:gd name="T3" fmla="*/ 572 h 592"/>
                    <a:gd name="T4" fmla="*/ 0 w 593"/>
                    <a:gd name="T5" fmla="*/ 525 h 592"/>
                    <a:gd name="T6" fmla="*/ 20 w 593"/>
                    <a:gd name="T7" fmla="*/ 477 h 592"/>
                    <a:gd name="T8" fmla="*/ 471 w 593"/>
                    <a:gd name="T9" fmla="*/ 26 h 592"/>
                    <a:gd name="T10" fmla="*/ 566 w 593"/>
                    <a:gd name="T11" fmla="*/ 26 h 592"/>
                    <a:gd name="T12" fmla="*/ 566 w 593"/>
                    <a:gd name="T13" fmla="*/ 121 h 592"/>
                    <a:gd name="T14" fmla="*/ 115 w 593"/>
                    <a:gd name="T15" fmla="*/ 572 h 592"/>
                    <a:gd name="T16" fmla="*/ 68 w 593"/>
                    <a:gd name="T17" fmla="*/ 592 h 592"/>
                    <a:gd name="T18" fmla="*/ 519 w 593"/>
                    <a:gd name="T19" fmla="*/ 47 h 592"/>
                    <a:gd name="T20" fmla="*/ 500 w 593"/>
                    <a:gd name="T21" fmla="*/ 55 h 592"/>
                    <a:gd name="T22" fmla="*/ 49 w 593"/>
                    <a:gd name="T23" fmla="*/ 506 h 592"/>
                    <a:gd name="T24" fmla="*/ 41 w 593"/>
                    <a:gd name="T25" fmla="*/ 525 h 592"/>
                    <a:gd name="T26" fmla="*/ 49 w 593"/>
                    <a:gd name="T27" fmla="*/ 544 h 592"/>
                    <a:gd name="T28" fmla="*/ 68 w 593"/>
                    <a:gd name="T29" fmla="*/ 551 h 592"/>
                    <a:gd name="T30" fmla="*/ 87 w 593"/>
                    <a:gd name="T31" fmla="*/ 544 h 592"/>
                    <a:gd name="T32" fmla="*/ 538 w 593"/>
                    <a:gd name="T33" fmla="*/ 93 h 592"/>
                    <a:gd name="T34" fmla="*/ 538 w 593"/>
                    <a:gd name="T35" fmla="*/ 55 h 592"/>
                    <a:gd name="T36" fmla="*/ 519 w 593"/>
                    <a:gd name="T37" fmla="*/ 47 h 592"/>
                    <a:gd name="T38" fmla="*/ 552 w 593"/>
                    <a:gd name="T39" fmla="*/ 107 h 592"/>
                    <a:gd name="T40" fmla="*/ 552 w 593"/>
                    <a:gd name="T41" fmla="*/ 107 h 5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93" h="592">
                      <a:moveTo>
                        <a:pt x="68" y="592"/>
                      </a:moveTo>
                      <a:cubicBezTo>
                        <a:pt x="50" y="592"/>
                        <a:pt x="33" y="585"/>
                        <a:pt x="20" y="572"/>
                      </a:cubicBezTo>
                      <a:cubicBezTo>
                        <a:pt x="7" y="560"/>
                        <a:pt x="0" y="543"/>
                        <a:pt x="0" y="525"/>
                      </a:cubicBezTo>
                      <a:cubicBezTo>
                        <a:pt x="0" y="507"/>
                        <a:pt x="7" y="490"/>
                        <a:pt x="20" y="477"/>
                      </a:cubicBezTo>
                      <a:cubicBezTo>
                        <a:pt x="471" y="26"/>
                        <a:pt x="471" y="26"/>
                        <a:pt x="471" y="26"/>
                      </a:cubicBezTo>
                      <a:cubicBezTo>
                        <a:pt x="497" y="0"/>
                        <a:pt x="540" y="0"/>
                        <a:pt x="566" y="26"/>
                      </a:cubicBezTo>
                      <a:cubicBezTo>
                        <a:pt x="593" y="52"/>
                        <a:pt x="593" y="95"/>
                        <a:pt x="566" y="121"/>
                      </a:cubicBezTo>
                      <a:cubicBezTo>
                        <a:pt x="115" y="572"/>
                        <a:pt x="115" y="572"/>
                        <a:pt x="115" y="572"/>
                      </a:cubicBezTo>
                      <a:cubicBezTo>
                        <a:pt x="102" y="585"/>
                        <a:pt x="86" y="592"/>
                        <a:pt x="68" y="592"/>
                      </a:cubicBezTo>
                      <a:close/>
                      <a:moveTo>
                        <a:pt x="519" y="47"/>
                      </a:moveTo>
                      <a:cubicBezTo>
                        <a:pt x="512" y="47"/>
                        <a:pt x="505" y="49"/>
                        <a:pt x="500" y="55"/>
                      </a:cubicBezTo>
                      <a:cubicBezTo>
                        <a:pt x="49" y="506"/>
                        <a:pt x="49" y="506"/>
                        <a:pt x="49" y="506"/>
                      </a:cubicBezTo>
                      <a:cubicBezTo>
                        <a:pt x="44" y="511"/>
                        <a:pt x="41" y="517"/>
                        <a:pt x="41" y="525"/>
                      </a:cubicBezTo>
                      <a:cubicBezTo>
                        <a:pt x="41" y="532"/>
                        <a:pt x="44" y="539"/>
                        <a:pt x="49" y="544"/>
                      </a:cubicBezTo>
                      <a:cubicBezTo>
                        <a:pt x="54" y="549"/>
                        <a:pt x="60" y="551"/>
                        <a:pt x="68" y="551"/>
                      </a:cubicBezTo>
                      <a:cubicBezTo>
                        <a:pt x="75" y="551"/>
                        <a:pt x="81" y="549"/>
                        <a:pt x="87" y="544"/>
                      </a:cubicBezTo>
                      <a:cubicBezTo>
                        <a:pt x="538" y="93"/>
                        <a:pt x="538" y="93"/>
                        <a:pt x="538" y="93"/>
                      </a:cubicBezTo>
                      <a:cubicBezTo>
                        <a:pt x="548" y="82"/>
                        <a:pt x="548" y="65"/>
                        <a:pt x="538" y="55"/>
                      </a:cubicBezTo>
                      <a:cubicBezTo>
                        <a:pt x="532" y="49"/>
                        <a:pt x="526" y="47"/>
                        <a:pt x="519" y="47"/>
                      </a:cubicBezTo>
                      <a:close/>
                      <a:moveTo>
                        <a:pt x="552" y="107"/>
                      </a:moveTo>
                      <a:cubicBezTo>
                        <a:pt x="552" y="107"/>
                        <a:pt x="552" y="107"/>
                        <a:pt x="552" y="107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48"/>
                <p:cNvSpPr/>
                <p:nvPr/>
              </p:nvSpPr>
              <p:spPr bwMode="auto">
                <a:xfrm>
                  <a:off x="7572375" y="-1227138"/>
                  <a:ext cx="862013" cy="857250"/>
                </a:xfrm>
                <a:custGeom>
                  <a:avLst/>
                  <a:gdLst>
                    <a:gd name="T0" fmla="*/ 22 w 495"/>
                    <a:gd name="T1" fmla="*/ 493 h 493"/>
                    <a:gd name="T2" fmla="*/ 8 w 495"/>
                    <a:gd name="T3" fmla="*/ 487 h 493"/>
                    <a:gd name="T4" fmla="*/ 8 w 495"/>
                    <a:gd name="T5" fmla="*/ 459 h 493"/>
                    <a:gd name="T6" fmla="*/ 459 w 495"/>
                    <a:gd name="T7" fmla="*/ 8 h 493"/>
                    <a:gd name="T8" fmla="*/ 487 w 495"/>
                    <a:gd name="T9" fmla="*/ 8 h 493"/>
                    <a:gd name="T10" fmla="*/ 487 w 495"/>
                    <a:gd name="T11" fmla="*/ 36 h 493"/>
                    <a:gd name="T12" fmla="*/ 36 w 495"/>
                    <a:gd name="T13" fmla="*/ 487 h 493"/>
                    <a:gd name="T14" fmla="*/ 22 w 495"/>
                    <a:gd name="T15" fmla="*/ 493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5" h="493">
                      <a:moveTo>
                        <a:pt x="22" y="493"/>
                      </a:moveTo>
                      <a:cubicBezTo>
                        <a:pt x="17" y="493"/>
                        <a:pt x="11" y="491"/>
                        <a:pt x="8" y="487"/>
                      </a:cubicBezTo>
                      <a:cubicBezTo>
                        <a:pt x="0" y="479"/>
                        <a:pt x="0" y="467"/>
                        <a:pt x="8" y="459"/>
                      </a:cubicBezTo>
                      <a:cubicBezTo>
                        <a:pt x="459" y="8"/>
                        <a:pt x="459" y="8"/>
                        <a:pt x="459" y="8"/>
                      </a:cubicBezTo>
                      <a:cubicBezTo>
                        <a:pt x="467" y="0"/>
                        <a:pt x="479" y="0"/>
                        <a:pt x="487" y="8"/>
                      </a:cubicBezTo>
                      <a:cubicBezTo>
                        <a:pt x="495" y="16"/>
                        <a:pt x="495" y="28"/>
                        <a:pt x="487" y="36"/>
                      </a:cubicBezTo>
                      <a:cubicBezTo>
                        <a:pt x="36" y="487"/>
                        <a:pt x="36" y="487"/>
                        <a:pt x="36" y="487"/>
                      </a:cubicBezTo>
                      <a:cubicBezTo>
                        <a:pt x="32" y="491"/>
                        <a:pt x="27" y="493"/>
                        <a:pt x="22" y="493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49"/>
                <p:cNvSpPr>
                  <a:spLocks noEditPoints="1"/>
                </p:cNvSpPr>
                <p:nvPr/>
              </p:nvSpPr>
              <p:spPr bwMode="auto">
                <a:xfrm>
                  <a:off x="5691188" y="-692150"/>
                  <a:ext cx="895350" cy="890588"/>
                </a:xfrm>
                <a:custGeom>
                  <a:avLst/>
                  <a:gdLst>
                    <a:gd name="T0" fmla="*/ 290 w 515"/>
                    <a:gd name="T1" fmla="*/ 206 h 512"/>
                    <a:gd name="T2" fmla="*/ 5 w 515"/>
                    <a:gd name="T3" fmla="*/ 491 h 512"/>
                    <a:gd name="T4" fmla="*/ 5 w 515"/>
                    <a:gd name="T5" fmla="*/ 508 h 512"/>
                    <a:gd name="T6" fmla="*/ 13 w 515"/>
                    <a:gd name="T7" fmla="*/ 512 h 512"/>
                    <a:gd name="T8" fmla="*/ 22 w 515"/>
                    <a:gd name="T9" fmla="*/ 508 h 512"/>
                    <a:gd name="T10" fmla="*/ 314 w 515"/>
                    <a:gd name="T11" fmla="*/ 216 h 512"/>
                    <a:gd name="T12" fmla="*/ 309 w 515"/>
                    <a:gd name="T13" fmla="*/ 217 h 512"/>
                    <a:gd name="T14" fmla="*/ 294 w 515"/>
                    <a:gd name="T15" fmla="*/ 211 h 512"/>
                    <a:gd name="T16" fmla="*/ 290 w 515"/>
                    <a:gd name="T17" fmla="*/ 206 h 512"/>
                    <a:gd name="T18" fmla="*/ 502 w 515"/>
                    <a:gd name="T19" fmla="*/ 0 h 512"/>
                    <a:gd name="T20" fmla="*/ 493 w 515"/>
                    <a:gd name="T21" fmla="*/ 3 h 512"/>
                    <a:gd name="T22" fmla="*/ 439 w 515"/>
                    <a:gd name="T23" fmla="*/ 57 h 512"/>
                    <a:gd name="T24" fmla="*/ 448 w 515"/>
                    <a:gd name="T25" fmla="*/ 56 h 512"/>
                    <a:gd name="T26" fmla="*/ 470 w 515"/>
                    <a:gd name="T27" fmla="*/ 60 h 512"/>
                    <a:gd name="T28" fmla="*/ 510 w 515"/>
                    <a:gd name="T29" fmla="*/ 20 h 512"/>
                    <a:gd name="T30" fmla="*/ 510 w 515"/>
                    <a:gd name="T31" fmla="*/ 3 h 512"/>
                    <a:gd name="T32" fmla="*/ 502 w 515"/>
                    <a:gd name="T33" fmla="*/ 0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15" h="512">
                      <a:moveTo>
                        <a:pt x="290" y="206"/>
                      </a:moveTo>
                      <a:cubicBezTo>
                        <a:pt x="5" y="491"/>
                        <a:pt x="5" y="491"/>
                        <a:pt x="5" y="491"/>
                      </a:cubicBezTo>
                      <a:cubicBezTo>
                        <a:pt x="0" y="496"/>
                        <a:pt x="0" y="504"/>
                        <a:pt x="5" y="508"/>
                      </a:cubicBezTo>
                      <a:cubicBezTo>
                        <a:pt x="7" y="511"/>
                        <a:pt x="10" y="512"/>
                        <a:pt x="13" y="512"/>
                      </a:cubicBezTo>
                      <a:cubicBezTo>
                        <a:pt x="17" y="512"/>
                        <a:pt x="20" y="511"/>
                        <a:pt x="22" y="508"/>
                      </a:cubicBezTo>
                      <a:cubicBezTo>
                        <a:pt x="314" y="216"/>
                        <a:pt x="314" y="216"/>
                        <a:pt x="314" y="216"/>
                      </a:cubicBezTo>
                      <a:cubicBezTo>
                        <a:pt x="312" y="217"/>
                        <a:pt x="310" y="217"/>
                        <a:pt x="309" y="217"/>
                      </a:cubicBezTo>
                      <a:cubicBezTo>
                        <a:pt x="303" y="217"/>
                        <a:pt x="298" y="215"/>
                        <a:pt x="294" y="211"/>
                      </a:cubicBezTo>
                      <a:cubicBezTo>
                        <a:pt x="293" y="209"/>
                        <a:pt x="291" y="208"/>
                        <a:pt x="290" y="206"/>
                      </a:cubicBezTo>
                      <a:moveTo>
                        <a:pt x="502" y="0"/>
                      </a:moveTo>
                      <a:cubicBezTo>
                        <a:pt x="499" y="0"/>
                        <a:pt x="496" y="1"/>
                        <a:pt x="493" y="3"/>
                      </a:cubicBezTo>
                      <a:cubicBezTo>
                        <a:pt x="439" y="57"/>
                        <a:pt x="439" y="57"/>
                        <a:pt x="439" y="57"/>
                      </a:cubicBezTo>
                      <a:cubicBezTo>
                        <a:pt x="442" y="56"/>
                        <a:pt x="445" y="56"/>
                        <a:pt x="448" y="56"/>
                      </a:cubicBezTo>
                      <a:cubicBezTo>
                        <a:pt x="456" y="56"/>
                        <a:pt x="463" y="58"/>
                        <a:pt x="470" y="60"/>
                      </a:cubicBezTo>
                      <a:cubicBezTo>
                        <a:pt x="510" y="20"/>
                        <a:pt x="510" y="20"/>
                        <a:pt x="510" y="20"/>
                      </a:cubicBezTo>
                      <a:cubicBezTo>
                        <a:pt x="515" y="15"/>
                        <a:pt x="515" y="8"/>
                        <a:pt x="510" y="3"/>
                      </a:cubicBezTo>
                      <a:cubicBezTo>
                        <a:pt x="508" y="1"/>
                        <a:pt x="505" y="0"/>
                        <a:pt x="502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50"/>
                <p:cNvSpPr/>
                <p:nvPr/>
              </p:nvSpPr>
              <p:spPr bwMode="auto">
                <a:xfrm>
                  <a:off x="6196013" y="-593725"/>
                  <a:ext cx="312738" cy="279400"/>
                </a:xfrm>
                <a:custGeom>
                  <a:avLst/>
                  <a:gdLst>
                    <a:gd name="T0" fmla="*/ 158 w 180"/>
                    <a:gd name="T1" fmla="*/ 0 h 161"/>
                    <a:gd name="T2" fmla="*/ 149 w 180"/>
                    <a:gd name="T3" fmla="*/ 1 h 161"/>
                    <a:gd name="T4" fmla="*/ 0 w 180"/>
                    <a:gd name="T5" fmla="*/ 150 h 161"/>
                    <a:gd name="T6" fmla="*/ 4 w 180"/>
                    <a:gd name="T7" fmla="*/ 155 h 161"/>
                    <a:gd name="T8" fmla="*/ 19 w 180"/>
                    <a:gd name="T9" fmla="*/ 161 h 161"/>
                    <a:gd name="T10" fmla="*/ 24 w 180"/>
                    <a:gd name="T11" fmla="*/ 160 h 161"/>
                    <a:gd name="T12" fmla="*/ 180 w 180"/>
                    <a:gd name="T13" fmla="*/ 4 h 161"/>
                    <a:gd name="T14" fmla="*/ 158 w 180"/>
                    <a:gd name="T15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0" h="161">
                      <a:moveTo>
                        <a:pt x="158" y="0"/>
                      </a:moveTo>
                      <a:cubicBezTo>
                        <a:pt x="155" y="0"/>
                        <a:pt x="152" y="0"/>
                        <a:pt x="149" y="1"/>
                      </a:cubicBezTo>
                      <a:cubicBezTo>
                        <a:pt x="0" y="150"/>
                        <a:pt x="0" y="150"/>
                        <a:pt x="0" y="150"/>
                      </a:cubicBezTo>
                      <a:cubicBezTo>
                        <a:pt x="1" y="152"/>
                        <a:pt x="3" y="153"/>
                        <a:pt x="4" y="155"/>
                      </a:cubicBezTo>
                      <a:cubicBezTo>
                        <a:pt x="8" y="159"/>
                        <a:pt x="13" y="161"/>
                        <a:pt x="19" y="161"/>
                      </a:cubicBezTo>
                      <a:cubicBezTo>
                        <a:pt x="20" y="161"/>
                        <a:pt x="22" y="161"/>
                        <a:pt x="24" y="160"/>
                      </a:cubicBezTo>
                      <a:cubicBezTo>
                        <a:pt x="180" y="4"/>
                        <a:pt x="180" y="4"/>
                        <a:pt x="180" y="4"/>
                      </a:cubicBezTo>
                      <a:cubicBezTo>
                        <a:pt x="173" y="2"/>
                        <a:pt x="166" y="0"/>
                        <a:pt x="158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51"/>
                <p:cNvSpPr>
                  <a:spLocks noEditPoints="1"/>
                </p:cNvSpPr>
                <p:nvPr/>
              </p:nvSpPr>
              <p:spPr bwMode="auto">
                <a:xfrm>
                  <a:off x="6775450" y="-747713"/>
                  <a:ext cx="893763" cy="890588"/>
                </a:xfrm>
                <a:custGeom>
                  <a:avLst/>
                  <a:gdLst>
                    <a:gd name="T0" fmla="*/ 100 w 514"/>
                    <a:gd name="T1" fmla="*/ 396 h 512"/>
                    <a:gd name="T2" fmla="*/ 4 w 514"/>
                    <a:gd name="T3" fmla="*/ 492 h 512"/>
                    <a:gd name="T4" fmla="*/ 4 w 514"/>
                    <a:gd name="T5" fmla="*/ 509 h 512"/>
                    <a:gd name="T6" fmla="*/ 13 w 514"/>
                    <a:gd name="T7" fmla="*/ 512 h 512"/>
                    <a:gd name="T8" fmla="*/ 21 w 514"/>
                    <a:gd name="T9" fmla="*/ 509 h 512"/>
                    <a:gd name="T10" fmla="*/ 117 w 514"/>
                    <a:gd name="T11" fmla="*/ 413 h 512"/>
                    <a:gd name="T12" fmla="*/ 110 w 514"/>
                    <a:gd name="T13" fmla="*/ 403 h 512"/>
                    <a:gd name="T14" fmla="*/ 100 w 514"/>
                    <a:gd name="T15" fmla="*/ 396 h 512"/>
                    <a:gd name="T16" fmla="*/ 314 w 514"/>
                    <a:gd name="T17" fmla="*/ 183 h 512"/>
                    <a:gd name="T18" fmla="*/ 130 w 514"/>
                    <a:gd name="T19" fmla="*/ 366 h 512"/>
                    <a:gd name="T20" fmla="*/ 139 w 514"/>
                    <a:gd name="T21" fmla="*/ 374 h 512"/>
                    <a:gd name="T22" fmla="*/ 147 w 514"/>
                    <a:gd name="T23" fmla="*/ 383 h 512"/>
                    <a:gd name="T24" fmla="*/ 334 w 514"/>
                    <a:gd name="T25" fmla="*/ 196 h 512"/>
                    <a:gd name="T26" fmla="*/ 314 w 514"/>
                    <a:gd name="T27" fmla="*/ 183 h 512"/>
                    <a:gd name="T28" fmla="*/ 501 w 514"/>
                    <a:gd name="T29" fmla="*/ 0 h 512"/>
                    <a:gd name="T30" fmla="*/ 493 w 514"/>
                    <a:gd name="T31" fmla="*/ 3 h 512"/>
                    <a:gd name="T32" fmla="*/ 342 w 514"/>
                    <a:gd name="T33" fmla="*/ 154 h 512"/>
                    <a:gd name="T34" fmla="*/ 361 w 514"/>
                    <a:gd name="T35" fmla="*/ 161 h 512"/>
                    <a:gd name="T36" fmla="*/ 371 w 514"/>
                    <a:gd name="T37" fmla="*/ 159 h 512"/>
                    <a:gd name="T38" fmla="*/ 510 w 514"/>
                    <a:gd name="T39" fmla="*/ 20 h 512"/>
                    <a:gd name="T40" fmla="*/ 510 w 514"/>
                    <a:gd name="T41" fmla="*/ 3 h 512"/>
                    <a:gd name="T42" fmla="*/ 501 w 514"/>
                    <a:gd name="T43" fmla="*/ 0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14" h="512">
                      <a:moveTo>
                        <a:pt x="100" y="396"/>
                      </a:moveTo>
                      <a:cubicBezTo>
                        <a:pt x="4" y="492"/>
                        <a:pt x="4" y="492"/>
                        <a:pt x="4" y="492"/>
                      </a:cubicBezTo>
                      <a:cubicBezTo>
                        <a:pt x="0" y="496"/>
                        <a:pt x="0" y="504"/>
                        <a:pt x="4" y="509"/>
                      </a:cubicBezTo>
                      <a:cubicBezTo>
                        <a:pt x="7" y="511"/>
                        <a:pt x="10" y="512"/>
                        <a:pt x="13" y="512"/>
                      </a:cubicBezTo>
                      <a:cubicBezTo>
                        <a:pt x="16" y="512"/>
                        <a:pt x="19" y="511"/>
                        <a:pt x="21" y="509"/>
                      </a:cubicBezTo>
                      <a:cubicBezTo>
                        <a:pt x="117" y="413"/>
                        <a:pt x="117" y="413"/>
                        <a:pt x="117" y="413"/>
                      </a:cubicBezTo>
                      <a:cubicBezTo>
                        <a:pt x="116" y="409"/>
                        <a:pt x="113" y="406"/>
                        <a:pt x="110" y="403"/>
                      </a:cubicBezTo>
                      <a:cubicBezTo>
                        <a:pt x="107" y="400"/>
                        <a:pt x="104" y="398"/>
                        <a:pt x="100" y="396"/>
                      </a:cubicBezTo>
                      <a:moveTo>
                        <a:pt x="314" y="183"/>
                      </a:moveTo>
                      <a:cubicBezTo>
                        <a:pt x="130" y="366"/>
                        <a:pt x="130" y="366"/>
                        <a:pt x="130" y="366"/>
                      </a:cubicBezTo>
                      <a:cubicBezTo>
                        <a:pt x="133" y="369"/>
                        <a:pt x="136" y="371"/>
                        <a:pt x="139" y="374"/>
                      </a:cubicBezTo>
                      <a:cubicBezTo>
                        <a:pt x="142" y="377"/>
                        <a:pt x="144" y="380"/>
                        <a:pt x="147" y="383"/>
                      </a:cubicBezTo>
                      <a:cubicBezTo>
                        <a:pt x="334" y="196"/>
                        <a:pt x="334" y="196"/>
                        <a:pt x="334" y="196"/>
                      </a:cubicBezTo>
                      <a:cubicBezTo>
                        <a:pt x="326" y="193"/>
                        <a:pt x="320" y="188"/>
                        <a:pt x="314" y="183"/>
                      </a:cubicBezTo>
                      <a:moveTo>
                        <a:pt x="501" y="0"/>
                      </a:moveTo>
                      <a:cubicBezTo>
                        <a:pt x="498" y="0"/>
                        <a:pt x="495" y="1"/>
                        <a:pt x="493" y="3"/>
                      </a:cubicBezTo>
                      <a:cubicBezTo>
                        <a:pt x="342" y="154"/>
                        <a:pt x="342" y="154"/>
                        <a:pt x="342" y="154"/>
                      </a:cubicBezTo>
                      <a:cubicBezTo>
                        <a:pt x="347" y="159"/>
                        <a:pt x="354" y="161"/>
                        <a:pt x="361" y="161"/>
                      </a:cubicBezTo>
                      <a:cubicBezTo>
                        <a:pt x="364" y="161"/>
                        <a:pt x="368" y="161"/>
                        <a:pt x="371" y="159"/>
                      </a:cubicBezTo>
                      <a:cubicBezTo>
                        <a:pt x="510" y="20"/>
                        <a:pt x="510" y="20"/>
                        <a:pt x="510" y="20"/>
                      </a:cubicBezTo>
                      <a:cubicBezTo>
                        <a:pt x="514" y="16"/>
                        <a:pt x="514" y="8"/>
                        <a:pt x="510" y="3"/>
                      </a:cubicBezTo>
                      <a:cubicBezTo>
                        <a:pt x="507" y="1"/>
                        <a:pt x="504" y="0"/>
                        <a:pt x="501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52"/>
                <p:cNvSpPr/>
                <p:nvPr/>
              </p:nvSpPr>
              <p:spPr bwMode="auto">
                <a:xfrm>
                  <a:off x="6948488" y="-111125"/>
                  <a:ext cx="82550" cy="82550"/>
                </a:xfrm>
                <a:custGeom>
                  <a:avLst/>
                  <a:gdLst>
                    <a:gd name="T0" fmla="*/ 30 w 47"/>
                    <a:gd name="T1" fmla="*/ 0 h 47"/>
                    <a:gd name="T2" fmla="*/ 0 w 47"/>
                    <a:gd name="T3" fmla="*/ 30 h 47"/>
                    <a:gd name="T4" fmla="*/ 10 w 47"/>
                    <a:gd name="T5" fmla="*/ 37 h 47"/>
                    <a:gd name="T6" fmla="*/ 17 w 47"/>
                    <a:gd name="T7" fmla="*/ 47 h 47"/>
                    <a:gd name="T8" fmla="*/ 47 w 47"/>
                    <a:gd name="T9" fmla="*/ 17 h 47"/>
                    <a:gd name="T10" fmla="*/ 39 w 47"/>
                    <a:gd name="T11" fmla="*/ 8 h 47"/>
                    <a:gd name="T12" fmla="*/ 30 w 47"/>
                    <a:gd name="T1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47">
                      <a:moveTo>
                        <a:pt x="30" y="0"/>
                      </a:move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4" y="32"/>
                        <a:pt x="7" y="34"/>
                        <a:pt x="10" y="37"/>
                      </a:cubicBezTo>
                      <a:cubicBezTo>
                        <a:pt x="13" y="40"/>
                        <a:pt x="16" y="43"/>
                        <a:pt x="17" y="47"/>
                      </a:cubicBezTo>
                      <a:cubicBezTo>
                        <a:pt x="47" y="17"/>
                        <a:pt x="47" y="17"/>
                        <a:pt x="47" y="17"/>
                      </a:cubicBezTo>
                      <a:cubicBezTo>
                        <a:pt x="44" y="14"/>
                        <a:pt x="42" y="11"/>
                        <a:pt x="39" y="8"/>
                      </a:cubicBezTo>
                      <a:cubicBezTo>
                        <a:pt x="36" y="5"/>
                        <a:pt x="33" y="3"/>
                        <a:pt x="30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53"/>
                <p:cNvSpPr/>
                <p:nvPr/>
              </p:nvSpPr>
              <p:spPr bwMode="auto">
                <a:xfrm>
                  <a:off x="7321550" y="-479425"/>
                  <a:ext cx="100013" cy="73025"/>
                </a:xfrm>
                <a:custGeom>
                  <a:avLst/>
                  <a:gdLst>
                    <a:gd name="T0" fmla="*/ 28 w 57"/>
                    <a:gd name="T1" fmla="*/ 0 h 42"/>
                    <a:gd name="T2" fmla="*/ 0 w 57"/>
                    <a:gd name="T3" fmla="*/ 29 h 42"/>
                    <a:gd name="T4" fmla="*/ 20 w 57"/>
                    <a:gd name="T5" fmla="*/ 42 h 42"/>
                    <a:gd name="T6" fmla="*/ 57 w 57"/>
                    <a:gd name="T7" fmla="*/ 5 h 42"/>
                    <a:gd name="T8" fmla="*/ 47 w 57"/>
                    <a:gd name="T9" fmla="*/ 7 h 42"/>
                    <a:gd name="T10" fmla="*/ 28 w 57"/>
                    <a:gd name="T1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7" h="42">
                      <a:moveTo>
                        <a:pt x="28" y="0"/>
                      </a:move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6" y="34"/>
                        <a:pt x="12" y="39"/>
                        <a:pt x="20" y="42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4" y="7"/>
                        <a:pt x="50" y="7"/>
                        <a:pt x="47" y="7"/>
                      </a:cubicBezTo>
                      <a:cubicBezTo>
                        <a:pt x="40" y="7"/>
                        <a:pt x="33" y="5"/>
                        <a:pt x="28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54"/>
                <p:cNvSpPr/>
                <p:nvPr/>
              </p:nvSpPr>
              <p:spPr bwMode="auto">
                <a:xfrm>
                  <a:off x="7080250" y="195262"/>
                  <a:ext cx="60325" cy="61913"/>
                </a:xfrm>
                <a:custGeom>
                  <a:avLst/>
                  <a:gdLst>
                    <a:gd name="T0" fmla="*/ 38 w 38"/>
                    <a:gd name="T1" fmla="*/ 0 h 39"/>
                    <a:gd name="T2" fmla="*/ 0 w 38"/>
                    <a:gd name="T3" fmla="*/ 11 h 39"/>
                    <a:gd name="T4" fmla="*/ 28 w 38"/>
                    <a:gd name="T5" fmla="*/ 39 h 39"/>
                    <a:gd name="T6" fmla="*/ 38 w 38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39">
                      <a:moveTo>
                        <a:pt x="38" y="0"/>
                      </a:moveTo>
                      <a:lnTo>
                        <a:pt x="0" y="11"/>
                      </a:lnTo>
                      <a:lnTo>
                        <a:pt x="28" y="39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55"/>
                <p:cNvSpPr/>
                <p:nvPr/>
              </p:nvSpPr>
              <p:spPr bwMode="auto">
                <a:xfrm>
                  <a:off x="7031038" y="244475"/>
                  <a:ext cx="60325" cy="61913"/>
                </a:xfrm>
                <a:custGeom>
                  <a:avLst/>
                  <a:gdLst>
                    <a:gd name="T0" fmla="*/ 38 w 38"/>
                    <a:gd name="T1" fmla="*/ 0 h 39"/>
                    <a:gd name="T2" fmla="*/ 0 w 38"/>
                    <a:gd name="T3" fmla="*/ 11 h 39"/>
                    <a:gd name="T4" fmla="*/ 28 w 38"/>
                    <a:gd name="T5" fmla="*/ 39 h 39"/>
                    <a:gd name="T6" fmla="*/ 38 w 38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39">
                      <a:moveTo>
                        <a:pt x="38" y="0"/>
                      </a:moveTo>
                      <a:lnTo>
                        <a:pt x="0" y="11"/>
                      </a:lnTo>
                      <a:lnTo>
                        <a:pt x="28" y="39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56"/>
                <p:cNvSpPr/>
                <p:nvPr/>
              </p:nvSpPr>
              <p:spPr bwMode="auto">
                <a:xfrm>
                  <a:off x="6981825" y="292100"/>
                  <a:ext cx="63500" cy="63500"/>
                </a:xfrm>
                <a:custGeom>
                  <a:avLst/>
                  <a:gdLst>
                    <a:gd name="T0" fmla="*/ 40 w 40"/>
                    <a:gd name="T1" fmla="*/ 0 h 40"/>
                    <a:gd name="T2" fmla="*/ 0 w 40"/>
                    <a:gd name="T3" fmla="*/ 11 h 40"/>
                    <a:gd name="T4" fmla="*/ 29 w 40"/>
                    <a:gd name="T5" fmla="*/ 40 h 40"/>
                    <a:gd name="T6" fmla="*/ 40 w 40"/>
                    <a:gd name="T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40">
                      <a:moveTo>
                        <a:pt x="40" y="0"/>
                      </a:moveTo>
                      <a:lnTo>
                        <a:pt x="0" y="11"/>
                      </a:lnTo>
                      <a:lnTo>
                        <a:pt x="29" y="40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57"/>
                <p:cNvSpPr/>
                <p:nvPr/>
              </p:nvSpPr>
              <p:spPr bwMode="auto">
                <a:xfrm>
                  <a:off x="6934200" y="341312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10 h 39"/>
                    <a:gd name="T4" fmla="*/ 28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10"/>
                      </a:lnTo>
                      <a:lnTo>
                        <a:pt x="28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58"/>
                <p:cNvSpPr/>
                <p:nvPr/>
              </p:nvSpPr>
              <p:spPr bwMode="auto">
                <a:xfrm>
                  <a:off x="6884988" y="390525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9 h 39"/>
                    <a:gd name="T4" fmla="*/ 28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9"/>
                      </a:lnTo>
                      <a:lnTo>
                        <a:pt x="28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59"/>
                <p:cNvSpPr/>
                <p:nvPr/>
              </p:nvSpPr>
              <p:spPr bwMode="auto">
                <a:xfrm>
                  <a:off x="6835775" y="438150"/>
                  <a:ext cx="63500" cy="61913"/>
                </a:xfrm>
                <a:custGeom>
                  <a:avLst/>
                  <a:gdLst>
                    <a:gd name="T0" fmla="*/ 40 w 40"/>
                    <a:gd name="T1" fmla="*/ 0 h 39"/>
                    <a:gd name="T2" fmla="*/ 0 w 40"/>
                    <a:gd name="T3" fmla="*/ 10 h 39"/>
                    <a:gd name="T4" fmla="*/ 29 w 40"/>
                    <a:gd name="T5" fmla="*/ 39 h 39"/>
                    <a:gd name="T6" fmla="*/ 40 w 40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9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29" y="39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60"/>
                <p:cNvSpPr/>
                <p:nvPr/>
              </p:nvSpPr>
              <p:spPr bwMode="auto">
                <a:xfrm>
                  <a:off x="6786563" y="487362"/>
                  <a:ext cx="63500" cy="60325"/>
                </a:xfrm>
                <a:custGeom>
                  <a:avLst/>
                  <a:gdLst>
                    <a:gd name="T0" fmla="*/ 40 w 40"/>
                    <a:gd name="T1" fmla="*/ 0 h 38"/>
                    <a:gd name="T2" fmla="*/ 0 w 40"/>
                    <a:gd name="T3" fmla="*/ 10 h 38"/>
                    <a:gd name="T4" fmla="*/ 29 w 40"/>
                    <a:gd name="T5" fmla="*/ 38 h 38"/>
                    <a:gd name="T6" fmla="*/ 40 w 40"/>
                    <a:gd name="T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8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29" y="38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61"/>
                <p:cNvSpPr/>
                <p:nvPr/>
              </p:nvSpPr>
              <p:spPr bwMode="auto">
                <a:xfrm>
                  <a:off x="7910513" y="-2486025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11 h 39"/>
                    <a:gd name="T4" fmla="*/ 28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11"/>
                      </a:lnTo>
                      <a:lnTo>
                        <a:pt x="28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62"/>
                <p:cNvSpPr/>
                <p:nvPr/>
              </p:nvSpPr>
              <p:spPr bwMode="auto">
                <a:xfrm>
                  <a:off x="7861300" y="-2436813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11 h 39"/>
                    <a:gd name="T4" fmla="*/ 29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11"/>
                      </a:lnTo>
                      <a:lnTo>
                        <a:pt x="29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63"/>
                <p:cNvSpPr/>
                <p:nvPr/>
              </p:nvSpPr>
              <p:spPr bwMode="auto">
                <a:xfrm>
                  <a:off x="7812088" y="-2389188"/>
                  <a:ext cx="63500" cy="63500"/>
                </a:xfrm>
                <a:custGeom>
                  <a:avLst/>
                  <a:gdLst>
                    <a:gd name="T0" fmla="*/ 40 w 40"/>
                    <a:gd name="T1" fmla="*/ 0 h 40"/>
                    <a:gd name="T2" fmla="*/ 0 w 40"/>
                    <a:gd name="T3" fmla="*/ 10 h 40"/>
                    <a:gd name="T4" fmla="*/ 29 w 40"/>
                    <a:gd name="T5" fmla="*/ 40 h 40"/>
                    <a:gd name="T6" fmla="*/ 40 w 40"/>
                    <a:gd name="T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40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29" y="40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64"/>
                <p:cNvSpPr/>
                <p:nvPr/>
              </p:nvSpPr>
              <p:spPr bwMode="auto">
                <a:xfrm>
                  <a:off x="7764463" y="-2339975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10 h 39"/>
                    <a:gd name="T4" fmla="*/ 28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10"/>
                      </a:lnTo>
                      <a:lnTo>
                        <a:pt x="28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65"/>
                <p:cNvSpPr/>
                <p:nvPr/>
              </p:nvSpPr>
              <p:spPr bwMode="auto">
                <a:xfrm>
                  <a:off x="7715250" y="-2290763"/>
                  <a:ext cx="61913" cy="60325"/>
                </a:xfrm>
                <a:custGeom>
                  <a:avLst/>
                  <a:gdLst>
                    <a:gd name="T0" fmla="*/ 39 w 39"/>
                    <a:gd name="T1" fmla="*/ 0 h 38"/>
                    <a:gd name="T2" fmla="*/ 0 w 39"/>
                    <a:gd name="T3" fmla="*/ 10 h 38"/>
                    <a:gd name="T4" fmla="*/ 28 w 39"/>
                    <a:gd name="T5" fmla="*/ 38 h 38"/>
                    <a:gd name="T6" fmla="*/ 39 w 39"/>
                    <a:gd name="T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8">
                      <a:moveTo>
                        <a:pt x="39" y="0"/>
                      </a:moveTo>
                      <a:lnTo>
                        <a:pt x="0" y="10"/>
                      </a:lnTo>
                      <a:lnTo>
                        <a:pt x="28" y="38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66"/>
                <p:cNvSpPr/>
                <p:nvPr/>
              </p:nvSpPr>
              <p:spPr bwMode="auto">
                <a:xfrm>
                  <a:off x="7666038" y="-2243138"/>
                  <a:ext cx="63500" cy="61913"/>
                </a:xfrm>
                <a:custGeom>
                  <a:avLst/>
                  <a:gdLst>
                    <a:gd name="T0" fmla="*/ 40 w 40"/>
                    <a:gd name="T1" fmla="*/ 0 h 39"/>
                    <a:gd name="T2" fmla="*/ 0 w 40"/>
                    <a:gd name="T3" fmla="*/ 10 h 39"/>
                    <a:gd name="T4" fmla="*/ 29 w 40"/>
                    <a:gd name="T5" fmla="*/ 39 h 39"/>
                    <a:gd name="T6" fmla="*/ 40 w 40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9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29" y="39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67"/>
                <p:cNvSpPr/>
                <p:nvPr/>
              </p:nvSpPr>
              <p:spPr bwMode="auto">
                <a:xfrm>
                  <a:off x="7616825" y="-2193925"/>
                  <a:ext cx="63500" cy="60325"/>
                </a:xfrm>
                <a:custGeom>
                  <a:avLst/>
                  <a:gdLst>
                    <a:gd name="T0" fmla="*/ 40 w 40"/>
                    <a:gd name="T1" fmla="*/ 0 h 38"/>
                    <a:gd name="T2" fmla="*/ 0 w 40"/>
                    <a:gd name="T3" fmla="*/ 10 h 38"/>
                    <a:gd name="T4" fmla="*/ 30 w 40"/>
                    <a:gd name="T5" fmla="*/ 38 h 38"/>
                    <a:gd name="T6" fmla="*/ 40 w 40"/>
                    <a:gd name="T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8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30" y="38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1" name="组合 70"/>
              <p:cNvGrpSpPr/>
              <p:nvPr/>
            </p:nvGrpSpPr>
            <p:grpSpPr>
              <a:xfrm>
                <a:off x="1691481" y="-847725"/>
                <a:ext cx="2852737" cy="3783013"/>
                <a:chOff x="5691188" y="-2789238"/>
                <a:chExt cx="2852737" cy="3783013"/>
              </a:xfrm>
            </p:grpSpPr>
            <p:sp>
              <p:nvSpPr>
                <p:cNvPr id="72" name="Freeform 45"/>
                <p:cNvSpPr/>
                <p:nvPr/>
              </p:nvSpPr>
              <p:spPr bwMode="auto">
                <a:xfrm>
                  <a:off x="5694363" y="-1106488"/>
                  <a:ext cx="1871663" cy="2100263"/>
                </a:xfrm>
                <a:custGeom>
                  <a:avLst/>
                  <a:gdLst>
                    <a:gd name="T0" fmla="*/ 26 w 1075"/>
                    <a:gd name="T1" fmla="*/ 1087 h 1208"/>
                    <a:gd name="T2" fmla="*/ 122 w 1075"/>
                    <a:gd name="T3" fmla="*/ 1182 h 1208"/>
                    <a:gd name="T4" fmla="*/ 242 w 1075"/>
                    <a:gd name="T5" fmla="*/ 1061 h 1208"/>
                    <a:gd name="T6" fmla="*/ 573 w 1075"/>
                    <a:gd name="T7" fmla="*/ 731 h 1208"/>
                    <a:gd name="T8" fmla="*/ 693 w 1075"/>
                    <a:gd name="T9" fmla="*/ 610 h 1208"/>
                    <a:gd name="T10" fmla="*/ 731 w 1075"/>
                    <a:gd name="T11" fmla="*/ 648 h 1208"/>
                    <a:gd name="T12" fmla="*/ 430 w 1075"/>
                    <a:gd name="T13" fmla="*/ 949 h 1208"/>
                    <a:gd name="T14" fmla="*/ 525 w 1075"/>
                    <a:gd name="T15" fmla="*/ 1044 h 1208"/>
                    <a:gd name="T16" fmla="*/ 674 w 1075"/>
                    <a:gd name="T17" fmla="*/ 867 h 1208"/>
                    <a:gd name="T18" fmla="*/ 496 w 1075"/>
                    <a:gd name="T19" fmla="*/ 1016 h 1208"/>
                    <a:gd name="T20" fmla="*/ 459 w 1075"/>
                    <a:gd name="T21" fmla="*/ 978 h 1208"/>
                    <a:gd name="T22" fmla="*/ 760 w 1075"/>
                    <a:gd name="T23" fmla="*/ 676 h 1208"/>
                    <a:gd name="T24" fmla="*/ 760 w 1075"/>
                    <a:gd name="T25" fmla="*/ 581 h 1208"/>
                    <a:gd name="T26" fmla="*/ 665 w 1075"/>
                    <a:gd name="T27" fmla="*/ 581 h 1208"/>
                    <a:gd name="T28" fmla="*/ 93 w 1075"/>
                    <a:gd name="T29" fmla="*/ 1153 h 1208"/>
                    <a:gd name="T30" fmla="*/ 55 w 1075"/>
                    <a:gd name="T31" fmla="*/ 1115 h 1208"/>
                    <a:gd name="T32" fmla="*/ 299 w 1075"/>
                    <a:gd name="T33" fmla="*/ 871 h 1208"/>
                    <a:gd name="T34" fmla="*/ 506 w 1075"/>
                    <a:gd name="T35" fmla="*/ 664 h 1208"/>
                    <a:gd name="T36" fmla="*/ 1055 w 1075"/>
                    <a:gd name="T37" fmla="*/ 115 h 1208"/>
                    <a:gd name="T38" fmla="*/ 1055 w 1075"/>
                    <a:gd name="T39" fmla="*/ 20 h 1208"/>
                    <a:gd name="T40" fmla="*/ 960 w 1075"/>
                    <a:gd name="T41" fmla="*/ 20 h 1208"/>
                    <a:gd name="T42" fmla="*/ 446 w 1075"/>
                    <a:gd name="T43" fmla="*/ 534 h 1208"/>
                    <a:gd name="T44" fmla="*/ 204 w 1075"/>
                    <a:gd name="T45" fmla="*/ 776 h 1208"/>
                    <a:gd name="T46" fmla="*/ 169 w 1075"/>
                    <a:gd name="T47" fmla="*/ 811 h 1208"/>
                    <a:gd name="T48" fmla="*/ 131 w 1075"/>
                    <a:gd name="T49" fmla="*/ 773 h 1208"/>
                    <a:gd name="T50" fmla="*/ 408 w 1075"/>
                    <a:gd name="T51" fmla="*/ 496 h 1208"/>
                    <a:gd name="T52" fmla="*/ 494 w 1075"/>
                    <a:gd name="T53" fmla="*/ 315 h 1208"/>
                    <a:gd name="T54" fmla="*/ 399 w 1075"/>
                    <a:gd name="T55" fmla="*/ 315 h 1208"/>
                    <a:gd name="T56" fmla="*/ 292 w 1075"/>
                    <a:gd name="T57" fmla="*/ 450 h 1208"/>
                    <a:gd name="T58" fmla="*/ 427 w 1075"/>
                    <a:gd name="T59" fmla="*/ 344 h 1208"/>
                    <a:gd name="T60" fmla="*/ 465 w 1075"/>
                    <a:gd name="T61" fmla="*/ 344 h 1208"/>
                    <a:gd name="T62" fmla="*/ 240 w 1075"/>
                    <a:gd name="T63" fmla="*/ 607 h 1208"/>
                    <a:gd name="T64" fmla="*/ 102 w 1075"/>
                    <a:gd name="T65" fmla="*/ 745 h 1208"/>
                    <a:gd name="T66" fmla="*/ 197 w 1075"/>
                    <a:gd name="T67" fmla="*/ 840 h 1208"/>
                    <a:gd name="T68" fmla="*/ 989 w 1075"/>
                    <a:gd name="T69" fmla="*/ 48 h 1208"/>
                    <a:gd name="T70" fmla="*/ 1035 w 1075"/>
                    <a:gd name="T71" fmla="*/ 67 h 1208"/>
                    <a:gd name="T72" fmla="*/ 392 w 1075"/>
                    <a:gd name="T73" fmla="*/ 721 h 1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75" h="1208">
                      <a:moveTo>
                        <a:pt x="392" y="721"/>
                      </a:moveTo>
                      <a:cubicBezTo>
                        <a:pt x="26" y="1087"/>
                        <a:pt x="26" y="1087"/>
                        <a:pt x="26" y="1087"/>
                      </a:cubicBezTo>
                      <a:cubicBezTo>
                        <a:pt x="0" y="1113"/>
                        <a:pt x="0" y="1156"/>
                        <a:pt x="26" y="1182"/>
                      </a:cubicBezTo>
                      <a:cubicBezTo>
                        <a:pt x="53" y="1208"/>
                        <a:pt x="95" y="1208"/>
                        <a:pt x="122" y="1182"/>
                      </a:cubicBezTo>
                      <a:cubicBezTo>
                        <a:pt x="242" y="1061"/>
                        <a:pt x="242" y="1061"/>
                        <a:pt x="242" y="1061"/>
                      </a:cubicBezTo>
                      <a:cubicBezTo>
                        <a:pt x="242" y="1061"/>
                        <a:pt x="242" y="1061"/>
                        <a:pt x="242" y="1061"/>
                      </a:cubicBezTo>
                      <a:cubicBezTo>
                        <a:pt x="438" y="866"/>
                        <a:pt x="438" y="866"/>
                        <a:pt x="438" y="866"/>
                      </a:cubicBezTo>
                      <a:cubicBezTo>
                        <a:pt x="573" y="731"/>
                        <a:pt x="573" y="731"/>
                        <a:pt x="573" y="731"/>
                      </a:cubicBezTo>
                      <a:cubicBezTo>
                        <a:pt x="573" y="731"/>
                        <a:pt x="573" y="731"/>
                        <a:pt x="573" y="731"/>
                      </a:cubicBezTo>
                      <a:cubicBezTo>
                        <a:pt x="693" y="610"/>
                        <a:pt x="693" y="610"/>
                        <a:pt x="693" y="610"/>
                      </a:cubicBezTo>
                      <a:cubicBezTo>
                        <a:pt x="704" y="599"/>
                        <a:pt x="721" y="599"/>
                        <a:pt x="731" y="610"/>
                      </a:cubicBezTo>
                      <a:cubicBezTo>
                        <a:pt x="742" y="620"/>
                        <a:pt x="742" y="637"/>
                        <a:pt x="731" y="648"/>
                      </a:cubicBezTo>
                      <a:cubicBezTo>
                        <a:pt x="574" y="805"/>
                        <a:pt x="574" y="805"/>
                        <a:pt x="574" y="805"/>
                      </a:cubicBezTo>
                      <a:cubicBezTo>
                        <a:pt x="430" y="949"/>
                        <a:pt x="430" y="949"/>
                        <a:pt x="430" y="949"/>
                      </a:cubicBezTo>
                      <a:cubicBezTo>
                        <a:pt x="404" y="975"/>
                        <a:pt x="404" y="1018"/>
                        <a:pt x="430" y="1044"/>
                      </a:cubicBezTo>
                      <a:cubicBezTo>
                        <a:pt x="456" y="1071"/>
                        <a:pt x="499" y="1071"/>
                        <a:pt x="525" y="1044"/>
                      </a:cubicBezTo>
                      <a:cubicBezTo>
                        <a:pt x="674" y="896"/>
                        <a:pt x="674" y="896"/>
                        <a:pt x="674" y="896"/>
                      </a:cubicBezTo>
                      <a:cubicBezTo>
                        <a:pt x="682" y="888"/>
                        <a:pt x="682" y="875"/>
                        <a:pt x="674" y="867"/>
                      </a:cubicBezTo>
                      <a:cubicBezTo>
                        <a:pt x="666" y="859"/>
                        <a:pt x="653" y="859"/>
                        <a:pt x="645" y="867"/>
                      </a:cubicBezTo>
                      <a:cubicBezTo>
                        <a:pt x="496" y="1016"/>
                        <a:pt x="496" y="1016"/>
                        <a:pt x="496" y="1016"/>
                      </a:cubicBezTo>
                      <a:cubicBezTo>
                        <a:pt x="486" y="1026"/>
                        <a:pt x="469" y="1026"/>
                        <a:pt x="459" y="1016"/>
                      </a:cubicBezTo>
                      <a:cubicBezTo>
                        <a:pt x="448" y="1005"/>
                        <a:pt x="448" y="988"/>
                        <a:pt x="459" y="978"/>
                      </a:cubicBezTo>
                      <a:cubicBezTo>
                        <a:pt x="603" y="833"/>
                        <a:pt x="603" y="833"/>
                        <a:pt x="603" y="833"/>
                      </a:cubicBezTo>
                      <a:cubicBezTo>
                        <a:pt x="760" y="676"/>
                        <a:pt x="760" y="676"/>
                        <a:pt x="760" y="676"/>
                      </a:cubicBezTo>
                      <a:cubicBezTo>
                        <a:pt x="773" y="664"/>
                        <a:pt x="780" y="647"/>
                        <a:pt x="780" y="629"/>
                      </a:cubicBezTo>
                      <a:cubicBezTo>
                        <a:pt x="780" y="611"/>
                        <a:pt x="773" y="594"/>
                        <a:pt x="760" y="581"/>
                      </a:cubicBezTo>
                      <a:cubicBezTo>
                        <a:pt x="747" y="568"/>
                        <a:pt x="730" y="562"/>
                        <a:pt x="712" y="562"/>
                      </a:cubicBezTo>
                      <a:cubicBezTo>
                        <a:pt x="695" y="562"/>
                        <a:pt x="678" y="568"/>
                        <a:pt x="665" y="581"/>
                      </a:cubicBezTo>
                      <a:cubicBezTo>
                        <a:pt x="474" y="772"/>
                        <a:pt x="474" y="772"/>
                        <a:pt x="474" y="772"/>
                      </a:cubicBezTo>
                      <a:cubicBezTo>
                        <a:pt x="93" y="1153"/>
                        <a:pt x="93" y="1153"/>
                        <a:pt x="93" y="1153"/>
                      </a:cubicBezTo>
                      <a:cubicBezTo>
                        <a:pt x="82" y="1164"/>
                        <a:pt x="65" y="1164"/>
                        <a:pt x="55" y="1153"/>
                      </a:cubicBezTo>
                      <a:cubicBezTo>
                        <a:pt x="44" y="1143"/>
                        <a:pt x="44" y="1126"/>
                        <a:pt x="55" y="1115"/>
                      </a:cubicBezTo>
                      <a:cubicBezTo>
                        <a:pt x="299" y="871"/>
                        <a:pt x="299" y="871"/>
                        <a:pt x="299" y="871"/>
                      </a:cubicBezTo>
                      <a:cubicBezTo>
                        <a:pt x="299" y="871"/>
                        <a:pt x="299" y="871"/>
                        <a:pt x="299" y="871"/>
                      </a:cubicBezTo>
                      <a:cubicBezTo>
                        <a:pt x="385" y="786"/>
                        <a:pt x="385" y="786"/>
                        <a:pt x="385" y="786"/>
                      </a:cubicBezTo>
                      <a:cubicBezTo>
                        <a:pt x="506" y="664"/>
                        <a:pt x="506" y="664"/>
                        <a:pt x="506" y="664"/>
                      </a:cubicBezTo>
                      <a:cubicBezTo>
                        <a:pt x="506" y="664"/>
                        <a:pt x="506" y="664"/>
                        <a:pt x="506" y="664"/>
                      </a:cubicBezTo>
                      <a:cubicBezTo>
                        <a:pt x="1055" y="115"/>
                        <a:pt x="1055" y="115"/>
                        <a:pt x="1055" y="115"/>
                      </a:cubicBezTo>
                      <a:cubicBezTo>
                        <a:pt x="1068" y="102"/>
                        <a:pt x="1075" y="85"/>
                        <a:pt x="1075" y="67"/>
                      </a:cubicBezTo>
                      <a:cubicBezTo>
                        <a:pt x="1075" y="49"/>
                        <a:pt x="1068" y="32"/>
                        <a:pt x="1055" y="20"/>
                      </a:cubicBezTo>
                      <a:cubicBezTo>
                        <a:pt x="1042" y="6"/>
                        <a:pt x="1025" y="0"/>
                        <a:pt x="1008" y="0"/>
                      </a:cubicBezTo>
                      <a:cubicBezTo>
                        <a:pt x="991" y="0"/>
                        <a:pt x="973" y="6"/>
                        <a:pt x="960" y="20"/>
                      </a:cubicBezTo>
                      <a:cubicBezTo>
                        <a:pt x="446" y="534"/>
                        <a:pt x="446" y="534"/>
                        <a:pt x="446" y="534"/>
                      </a:cubicBezTo>
                      <a:cubicBezTo>
                        <a:pt x="446" y="534"/>
                        <a:pt x="446" y="534"/>
                        <a:pt x="446" y="534"/>
                      </a:cubicBezTo>
                      <a:cubicBezTo>
                        <a:pt x="289" y="691"/>
                        <a:pt x="289" y="691"/>
                        <a:pt x="289" y="691"/>
                      </a:cubicBezTo>
                      <a:cubicBezTo>
                        <a:pt x="204" y="776"/>
                        <a:pt x="204" y="776"/>
                        <a:pt x="204" y="776"/>
                      </a:cubicBezTo>
                      <a:cubicBezTo>
                        <a:pt x="204" y="776"/>
                        <a:pt x="204" y="776"/>
                        <a:pt x="204" y="776"/>
                      </a:cubicBezTo>
                      <a:cubicBezTo>
                        <a:pt x="169" y="811"/>
                        <a:pt x="169" y="811"/>
                        <a:pt x="169" y="811"/>
                      </a:cubicBezTo>
                      <a:cubicBezTo>
                        <a:pt x="158" y="822"/>
                        <a:pt x="141" y="822"/>
                        <a:pt x="131" y="811"/>
                      </a:cubicBezTo>
                      <a:cubicBezTo>
                        <a:pt x="120" y="801"/>
                        <a:pt x="120" y="784"/>
                        <a:pt x="131" y="773"/>
                      </a:cubicBezTo>
                      <a:cubicBezTo>
                        <a:pt x="408" y="496"/>
                        <a:pt x="408" y="496"/>
                        <a:pt x="408" y="496"/>
                      </a:cubicBezTo>
                      <a:cubicBezTo>
                        <a:pt x="408" y="496"/>
                        <a:pt x="408" y="496"/>
                        <a:pt x="408" y="496"/>
                      </a:cubicBezTo>
                      <a:cubicBezTo>
                        <a:pt x="494" y="410"/>
                        <a:pt x="494" y="410"/>
                        <a:pt x="494" y="410"/>
                      </a:cubicBezTo>
                      <a:cubicBezTo>
                        <a:pt x="520" y="384"/>
                        <a:pt x="520" y="341"/>
                        <a:pt x="494" y="315"/>
                      </a:cubicBezTo>
                      <a:cubicBezTo>
                        <a:pt x="481" y="302"/>
                        <a:pt x="464" y="295"/>
                        <a:pt x="446" y="295"/>
                      </a:cubicBezTo>
                      <a:cubicBezTo>
                        <a:pt x="428" y="295"/>
                        <a:pt x="411" y="302"/>
                        <a:pt x="399" y="315"/>
                      </a:cubicBezTo>
                      <a:cubicBezTo>
                        <a:pt x="292" y="421"/>
                        <a:pt x="292" y="421"/>
                        <a:pt x="292" y="421"/>
                      </a:cubicBezTo>
                      <a:cubicBezTo>
                        <a:pt x="284" y="429"/>
                        <a:pt x="284" y="442"/>
                        <a:pt x="292" y="450"/>
                      </a:cubicBezTo>
                      <a:cubicBezTo>
                        <a:pt x="300" y="458"/>
                        <a:pt x="313" y="458"/>
                        <a:pt x="321" y="450"/>
                      </a:cubicBezTo>
                      <a:cubicBezTo>
                        <a:pt x="427" y="344"/>
                        <a:pt x="427" y="344"/>
                        <a:pt x="427" y="344"/>
                      </a:cubicBezTo>
                      <a:cubicBezTo>
                        <a:pt x="432" y="339"/>
                        <a:pt x="439" y="336"/>
                        <a:pt x="446" y="336"/>
                      </a:cubicBezTo>
                      <a:cubicBezTo>
                        <a:pt x="453" y="336"/>
                        <a:pt x="460" y="339"/>
                        <a:pt x="465" y="344"/>
                      </a:cubicBezTo>
                      <a:cubicBezTo>
                        <a:pt x="476" y="354"/>
                        <a:pt x="476" y="371"/>
                        <a:pt x="465" y="382"/>
                      </a:cubicBezTo>
                      <a:cubicBezTo>
                        <a:pt x="240" y="607"/>
                        <a:pt x="240" y="607"/>
                        <a:pt x="240" y="607"/>
                      </a:cubicBezTo>
                      <a:cubicBezTo>
                        <a:pt x="240" y="607"/>
                        <a:pt x="240" y="607"/>
                        <a:pt x="240" y="607"/>
                      </a:cubicBezTo>
                      <a:cubicBezTo>
                        <a:pt x="102" y="745"/>
                        <a:pt x="102" y="745"/>
                        <a:pt x="102" y="745"/>
                      </a:cubicBezTo>
                      <a:cubicBezTo>
                        <a:pt x="76" y="771"/>
                        <a:pt x="76" y="814"/>
                        <a:pt x="102" y="840"/>
                      </a:cubicBezTo>
                      <a:cubicBezTo>
                        <a:pt x="128" y="866"/>
                        <a:pt x="171" y="866"/>
                        <a:pt x="197" y="840"/>
                      </a:cubicBezTo>
                      <a:cubicBezTo>
                        <a:pt x="336" y="701"/>
                        <a:pt x="336" y="701"/>
                        <a:pt x="336" y="701"/>
                      </a:cubicBezTo>
                      <a:cubicBezTo>
                        <a:pt x="989" y="48"/>
                        <a:pt x="989" y="48"/>
                        <a:pt x="989" y="48"/>
                      </a:cubicBezTo>
                      <a:cubicBezTo>
                        <a:pt x="999" y="38"/>
                        <a:pt x="1016" y="38"/>
                        <a:pt x="1027" y="48"/>
                      </a:cubicBezTo>
                      <a:cubicBezTo>
                        <a:pt x="1032" y="53"/>
                        <a:pt x="1035" y="60"/>
                        <a:pt x="1035" y="67"/>
                      </a:cubicBezTo>
                      <a:cubicBezTo>
                        <a:pt x="1035" y="74"/>
                        <a:pt x="1032" y="81"/>
                        <a:pt x="1027" y="86"/>
                      </a:cubicBezTo>
                      <a:cubicBezTo>
                        <a:pt x="392" y="721"/>
                        <a:pt x="392" y="721"/>
                        <a:pt x="392" y="721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46"/>
                <p:cNvSpPr/>
                <p:nvPr/>
              </p:nvSpPr>
              <p:spPr bwMode="auto">
                <a:xfrm>
                  <a:off x="6630988" y="-1982788"/>
                  <a:ext cx="1549400" cy="1587500"/>
                </a:xfrm>
                <a:custGeom>
                  <a:avLst/>
                  <a:gdLst>
                    <a:gd name="T0" fmla="*/ 863 w 890"/>
                    <a:gd name="T1" fmla="*/ 26 h 913"/>
                    <a:gd name="T2" fmla="*/ 647 w 890"/>
                    <a:gd name="T3" fmla="*/ 147 h 913"/>
                    <a:gd name="T4" fmla="*/ 452 w 890"/>
                    <a:gd name="T5" fmla="*/ 342 h 913"/>
                    <a:gd name="T6" fmla="*/ 317 w 890"/>
                    <a:gd name="T7" fmla="*/ 477 h 913"/>
                    <a:gd name="T8" fmla="*/ 48 w 890"/>
                    <a:gd name="T9" fmla="*/ 709 h 913"/>
                    <a:gd name="T10" fmla="*/ 315 w 890"/>
                    <a:gd name="T11" fmla="*/ 403 h 913"/>
                    <a:gd name="T12" fmla="*/ 460 w 890"/>
                    <a:gd name="T13" fmla="*/ 164 h 913"/>
                    <a:gd name="T14" fmla="*/ 216 w 890"/>
                    <a:gd name="T15" fmla="*/ 312 h 913"/>
                    <a:gd name="T16" fmla="*/ 245 w 890"/>
                    <a:gd name="T17" fmla="*/ 341 h 913"/>
                    <a:gd name="T18" fmla="*/ 431 w 890"/>
                    <a:gd name="T19" fmla="*/ 192 h 913"/>
                    <a:gd name="T20" fmla="*/ 287 w 890"/>
                    <a:gd name="T21" fmla="*/ 375 h 913"/>
                    <a:gd name="T22" fmla="*/ 0 w 890"/>
                    <a:gd name="T23" fmla="*/ 690 h 913"/>
                    <a:gd name="T24" fmla="*/ 67 w 890"/>
                    <a:gd name="T25" fmla="*/ 757 h 913"/>
                    <a:gd name="T26" fmla="*/ 416 w 890"/>
                    <a:gd name="T27" fmla="*/ 436 h 913"/>
                    <a:gd name="T28" fmla="*/ 835 w 890"/>
                    <a:gd name="T29" fmla="*/ 55 h 913"/>
                    <a:gd name="T30" fmla="*/ 591 w 890"/>
                    <a:gd name="T31" fmla="*/ 337 h 913"/>
                    <a:gd name="T32" fmla="*/ 539 w 890"/>
                    <a:gd name="T33" fmla="*/ 389 h 913"/>
                    <a:gd name="T34" fmla="*/ 539 w 890"/>
                    <a:gd name="T35" fmla="*/ 484 h 913"/>
                    <a:gd name="T36" fmla="*/ 634 w 890"/>
                    <a:gd name="T37" fmla="*/ 484 h 913"/>
                    <a:gd name="T38" fmla="*/ 650 w 890"/>
                    <a:gd name="T39" fmla="*/ 468 h 913"/>
                    <a:gd name="T40" fmla="*/ 686 w 890"/>
                    <a:gd name="T41" fmla="*/ 432 h 913"/>
                    <a:gd name="T42" fmla="*/ 759 w 890"/>
                    <a:gd name="T43" fmla="*/ 397 h 913"/>
                    <a:gd name="T44" fmla="*/ 482 w 890"/>
                    <a:gd name="T45" fmla="*/ 712 h 913"/>
                    <a:gd name="T46" fmla="*/ 396 w 890"/>
                    <a:gd name="T47" fmla="*/ 798 h 913"/>
                    <a:gd name="T48" fmla="*/ 444 w 890"/>
                    <a:gd name="T49" fmla="*/ 913 h 913"/>
                    <a:gd name="T50" fmla="*/ 598 w 890"/>
                    <a:gd name="T51" fmla="*/ 787 h 913"/>
                    <a:gd name="T52" fmla="*/ 569 w 890"/>
                    <a:gd name="T53" fmla="*/ 758 h 913"/>
                    <a:gd name="T54" fmla="*/ 444 w 890"/>
                    <a:gd name="T55" fmla="*/ 872 h 913"/>
                    <a:gd name="T56" fmla="*/ 425 w 890"/>
                    <a:gd name="T57" fmla="*/ 826 h 913"/>
                    <a:gd name="T58" fmla="*/ 650 w 890"/>
                    <a:gd name="T59" fmla="*/ 601 h 913"/>
                    <a:gd name="T60" fmla="*/ 788 w 890"/>
                    <a:gd name="T61" fmla="*/ 368 h 913"/>
                    <a:gd name="T62" fmla="*/ 605 w 890"/>
                    <a:gd name="T63" fmla="*/ 456 h 913"/>
                    <a:gd name="T64" fmla="*/ 559 w 890"/>
                    <a:gd name="T65" fmla="*/ 437 h 913"/>
                    <a:gd name="T66" fmla="*/ 863 w 890"/>
                    <a:gd name="T67" fmla="*/ 121 h 9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90" h="913">
                      <a:moveTo>
                        <a:pt x="863" y="121"/>
                      </a:moveTo>
                      <a:cubicBezTo>
                        <a:pt x="890" y="95"/>
                        <a:pt x="890" y="52"/>
                        <a:pt x="863" y="26"/>
                      </a:cubicBezTo>
                      <a:cubicBezTo>
                        <a:pt x="837" y="0"/>
                        <a:pt x="795" y="0"/>
                        <a:pt x="768" y="26"/>
                      </a:cubicBezTo>
                      <a:cubicBezTo>
                        <a:pt x="647" y="147"/>
                        <a:pt x="647" y="147"/>
                        <a:pt x="647" y="147"/>
                      </a:cubicBezTo>
                      <a:cubicBezTo>
                        <a:pt x="647" y="147"/>
                        <a:pt x="647" y="147"/>
                        <a:pt x="647" y="147"/>
                      </a:cubicBezTo>
                      <a:cubicBezTo>
                        <a:pt x="452" y="342"/>
                        <a:pt x="452" y="342"/>
                        <a:pt x="452" y="342"/>
                      </a:cubicBezTo>
                      <a:cubicBezTo>
                        <a:pt x="317" y="477"/>
                        <a:pt x="317" y="477"/>
                        <a:pt x="317" y="477"/>
                      </a:cubicBezTo>
                      <a:cubicBezTo>
                        <a:pt x="317" y="477"/>
                        <a:pt x="317" y="477"/>
                        <a:pt x="317" y="477"/>
                      </a:cubicBezTo>
                      <a:cubicBezTo>
                        <a:pt x="86" y="709"/>
                        <a:pt x="86" y="709"/>
                        <a:pt x="86" y="709"/>
                      </a:cubicBezTo>
                      <a:cubicBezTo>
                        <a:pt x="75" y="719"/>
                        <a:pt x="58" y="719"/>
                        <a:pt x="48" y="709"/>
                      </a:cubicBezTo>
                      <a:cubicBezTo>
                        <a:pt x="37" y="698"/>
                        <a:pt x="37" y="681"/>
                        <a:pt x="48" y="671"/>
                      </a:cubicBezTo>
                      <a:cubicBezTo>
                        <a:pt x="315" y="403"/>
                        <a:pt x="315" y="403"/>
                        <a:pt x="315" y="403"/>
                      </a:cubicBezTo>
                      <a:cubicBezTo>
                        <a:pt x="460" y="259"/>
                        <a:pt x="460" y="259"/>
                        <a:pt x="460" y="259"/>
                      </a:cubicBezTo>
                      <a:cubicBezTo>
                        <a:pt x="486" y="233"/>
                        <a:pt x="486" y="190"/>
                        <a:pt x="460" y="164"/>
                      </a:cubicBezTo>
                      <a:cubicBezTo>
                        <a:pt x="434" y="137"/>
                        <a:pt x="391" y="137"/>
                        <a:pt x="365" y="164"/>
                      </a:cubicBezTo>
                      <a:cubicBezTo>
                        <a:pt x="216" y="312"/>
                        <a:pt x="216" y="312"/>
                        <a:pt x="216" y="312"/>
                      </a:cubicBezTo>
                      <a:cubicBezTo>
                        <a:pt x="208" y="320"/>
                        <a:pt x="208" y="333"/>
                        <a:pt x="216" y="341"/>
                      </a:cubicBezTo>
                      <a:cubicBezTo>
                        <a:pt x="224" y="349"/>
                        <a:pt x="237" y="349"/>
                        <a:pt x="245" y="341"/>
                      </a:cubicBezTo>
                      <a:cubicBezTo>
                        <a:pt x="393" y="192"/>
                        <a:pt x="393" y="192"/>
                        <a:pt x="393" y="192"/>
                      </a:cubicBezTo>
                      <a:cubicBezTo>
                        <a:pt x="404" y="182"/>
                        <a:pt x="421" y="182"/>
                        <a:pt x="431" y="192"/>
                      </a:cubicBezTo>
                      <a:cubicBezTo>
                        <a:pt x="442" y="203"/>
                        <a:pt x="442" y="220"/>
                        <a:pt x="431" y="230"/>
                      </a:cubicBezTo>
                      <a:cubicBezTo>
                        <a:pt x="287" y="375"/>
                        <a:pt x="287" y="375"/>
                        <a:pt x="287" y="375"/>
                      </a:cubicBezTo>
                      <a:cubicBezTo>
                        <a:pt x="19" y="642"/>
                        <a:pt x="19" y="642"/>
                        <a:pt x="19" y="642"/>
                      </a:cubicBezTo>
                      <a:cubicBezTo>
                        <a:pt x="7" y="655"/>
                        <a:pt x="0" y="672"/>
                        <a:pt x="0" y="690"/>
                      </a:cubicBezTo>
                      <a:cubicBezTo>
                        <a:pt x="0" y="708"/>
                        <a:pt x="7" y="725"/>
                        <a:pt x="19" y="737"/>
                      </a:cubicBezTo>
                      <a:cubicBezTo>
                        <a:pt x="32" y="750"/>
                        <a:pt x="50" y="757"/>
                        <a:pt x="67" y="757"/>
                      </a:cubicBezTo>
                      <a:cubicBezTo>
                        <a:pt x="84" y="757"/>
                        <a:pt x="101" y="750"/>
                        <a:pt x="114" y="737"/>
                      </a:cubicBezTo>
                      <a:cubicBezTo>
                        <a:pt x="416" y="436"/>
                        <a:pt x="416" y="436"/>
                        <a:pt x="416" y="436"/>
                      </a:cubicBezTo>
                      <a:cubicBezTo>
                        <a:pt x="797" y="55"/>
                        <a:pt x="797" y="55"/>
                        <a:pt x="797" y="55"/>
                      </a:cubicBezTo>
                      <a:cubicBezTo>
                        <a:pt x="807" y="44"/>
                        <a:pt x="824" y="44"/>
                        <a:pt x="835" y="55"/>
                      </a:cubicBezTo>
                      <a:cubicBezTo>
                        <a:pt x="845" y="65"/>
                        <a:pt x="845" y="82"/>
                        <a:pt x="835" y="93"/>
                      </a:cubicBezTo>
                      <a:cubicBezTo>
                        <a:pt x="591" y="337"/>
                        <a:pt x="591" y="337"/>
                        <a:pt x="591" y="337"/>
                      </a:cubicBezTo>
                      <a:cubicBezTo>
                        <a:pt x="591" y="337"/>
                        <a:pt x="591" y="337"/>
                        <a:pt x="591" y="337"/>
                      </a:cubicBezTo>
                      <a:cubicBezTo>
                        <a:pt x="539" y="389"/>
                        <a:pt x="539" y="389"/>
                        <a:pt x="539" y="389"/>
                      </a:cubicBezTo>
                      <a:cubicBezTo>
                        <a:pt x="526" y="402"/>
                        <a:pt x="519" y="419"/>
                        <a:pt x="519" y="437"/>
                      </a:cubicBezTo>
                      <a:cubicBezTo>
                        <a:pt x="519" y="455"/>
                        <a:pt x="526" y="471"/>
                        <a:pt x="539" y="484"/>
                      </a:cubicBezTo>
                      <a:cubicBezTo>
                        <a:pt x="552" y="497"/>
                        <a:pt x="569" y="504"/>
                        <a:pt x="586" y="504"/>
                      </a:cubicBezTo>
                      <a:cubicBezTo>
                        <a:pt x="604" y="504"/>
                        <a:pt x="621" y="497"/>
                        <a:pt x="634" y="484"/>
                      </a:cubicBezTo>
                      <a:cubicBezTo>
                        <a:pt x="650" y="468"/>
                        <a:pt x="650" y="468"/>
                        <a:pt x="650" y="468"/>
                      </a:cubicBezTo>
                      <a:cubicBezTo>
                        <a:pt x="650" y="468"/>
                        <a:pt x="650" y="468"/>
                        <a:pt x="650" y="468"/>
                      </a:cubicBezTo>
                      <a:cubicBezTo>
                        <a:pt x="686" y="432"/>
                        <a:pt x="686" y="432"/>
                        <a:pt x="686" y="432"/>
                      </a:cubicBezTo>
                      <a:cubicBezTo>
                        <a:pt x="686" y="432"/>
                        <a:pt x="686" y="432"/>
                        <a:pt x="686" y="432"/>
                      </a:cubicBezTo>
                      <a:cubicBezTo>
                        <a:pt x="721" y="397"/>
                        <a:pt x="721" y="397"/>
                        <a:pt x="721" y="397"/>
                      </a:cubicBezTo>
                      <a:cubicBezTo>
                        <a:pt x="732" y="386"/>
                        <a:pt x="749" y="386"/>
                        <a:pt x="759" y="397"/>
                      </a:cubicBezTo>
                      <a:cubicBezTo>
                        <a:pt x="769" y="407"/>
                        <a:pt x="769" y="424"/>
                        <a:pt x="759" y="435"/>
                      </a:cubicBezTo>
                      <a:cubicBezTo>
                        <a:pt x="482" y="712"/>
                        <a:pt x="482" y="712"/>
                        <a:pt x="482" y="712"/>
                      </a:cubicBezTo>
                      <a:cubicBezTo>
                        <a:pt x="482" y="712"/>
                        <a:pt x="482" y="712"/>
                        <a:pt x="482" y="712"/>
                      </a:cubicBezTo>
                      <a:cubicBezTo>
                        <a:pt x="396" y="798"/>
                        <a:pt x="396" y="798"/>
                        <a:pt x="396" y="798"/>
                      </a:cubicBezTo>
                      <a:cubicBezTo>
                        <a:pt x="370" y="824"/>
                        <a:pt x="370" y="867"/>
                        <a:pt x="396" y="893"/>
                      </a:cubicBezTo>
                      <a:cubicBezTo>
                        <a:pt x="409" y="906"/>
                        <a:pt x="426" y="913"/>
                        <a:pt x="444" y="913"/>
                      </a:cubicBezTo>
                      <a:cubicBezTo>
                        <a:pt x="462" y="913"/>
                        <a:pt x="479" y="906"/>
                        <a:pt x="491" y="893"/>
                      </a:cubicBezTo>
                      <a:cubicBezTo>
                        <a:pt x="598" y="787"/>
                        <a:pt x="598" y="787"/>
                        <a:pt x="598" y="787"/>
                      </a:cubicBezTo>
                      <a:cubicBezTo>
                        <a:pt x="605" y="779"/>
                        <a:pt x="605" y="766"/>
                        <a:pt x="598" y="758"/>
                      </a:cubicBezTo>
                      <a:cubicBezTo>
                        <a:pt x="590" y="750"/>
                        <a:pt x="577" y="750"/>
                        <a:pt x="569" y="758"/>
                      </a:cubicBezTo>
                      <a:cubicBezTo>
                        <a:pt x="463" y="864"/>
                        <a:pt x="463" y="864"/>
                        <a:pt x="463" y="864"/>
                      </a:cubicBezTo>
                      <a:cubicBezTo>
                        <a:pt x="458" y="869"/>
                        <a:pt x="451" y="872"/>
                        <a:pt x="444" y="872"/>
                      </a:cubicBezTo>
                      <a:cubicBezTo>
                        <a:pt x="436" y="872"/>
                        <a:pt x="430" y="869"/>
                        <a:pt x="425" y="864"/>
                      </a:cubicBezTo>
                      <a:cubicBezTo>
                        <a:pt x="414" y="854"/>
                        <a:pt x="414" y="837"/>
                        <a:pt x="425" y="826"/>
                      </a:cubicBezTo>
                      <a:cubicBezTo>
                        <a:pt x="650" y="601"/>
                        <a:pt x="650" y="601"/>
                        <a:pt x="650" y="601"/>
                      </a:cubicBezTo>
                      <a:cubicBezTo>
                        <a:pt x="650" y="601"/>
                        <a:pt x="650" y="601"/>
                        <a:pt x="650" y="601"/>
                      </a:cubicBezTo>
                      <a:cubicBezTo>
                        <a:pt x="788" y="463"/>
                        <a:pt x="788" y="463"/>
                        <a:pt x="788" y="463"/>
                      </a:cubicBezTo>
                      <a:cubicBezTo>
                        <a:pt x="814" y="437"/>
                        <a:pt x="814" y="394"/>
                        <a:pt x="788" y="368"/>
                      </a:cubicBezTo>
                      <a:cubicBezTo>
                        <a:pt x="761" y="342"/>
                        <a:pt x="719" y="342"/>
                        <a:pt x="692" y="368"/>
                      </a:cubicBezTo>
                      <a:cubicBezTo>
                        <a:pt x="605" y="456"/>
                        <a:pt x="605" y="456"/>
                        <a:pt x="605" y="456"/>
                      </a:cubicBezTo>
                      <a:cubicBezTo>
                        <a:pt x="595" y="466"/>
                        <a:pt x="578" y="466"/>
                        <a:pt x="567" y="456"/>
                      </a:cubicBezTo>
                      <a:cubicBezTo>
                        <a:pt x="562" y="450"/>
                        <a:pt x="559" y="444"/>
                        <a:pt x="559" y="437"/>
                      </a:cubicBezTo>
                      <a:cubicBezTo>
                        <a:pt x="559" y="429"/>
                        <a:pt x="562" y="423"/>
                        <a:pt x="567" y="418"/>
                      </a:cubicBezTo>
                      <a:cubicBezTo>
                        <a:pt x="863" y="121"/>
                        <a:pt x="863" y="121"/>
                        <a:pt x="863" y="12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47"/>
                <p:cNvSpPr>
                  <a:spLocks noEditPoints="1"/>
                </p:cNvSpPr>
                <p:nvPr/>
              </p:nvSpPr>
              <p:spPr bwMode="auto">
                <a:xfrm>
                  <a:off x="7512050" y="-2789238"/>
                  <a:ext cx="1031875" cy="1030288"/>
                </a:xfrm>
                <a:custGeom>
                  <a:avLst/>
                  <a:gdLst>
                    <a:gd name="T0" fmla="*/ 68 w 593"/>
                    <a:gd name="T1" fmla="*/ 592 h 592"/>
                    <a:gd name="T2" fmla="*/ 20 w 593"/>
                    <a:gd name="T3" fmla="*/ 572 h 592"/>
                    <a:gd name="T4" fmla="*/ 0 w 593"/>
                    <a:gd name="T5" fmla="*/ 525 h 592"/>
                    <a:gd name="T6" fmla="*/ 20 w 593"/>
                    <a:gd name="T7" fmla="*/ 477 h 592"/>
                    <a:gd name="T8" fmla="*/ 471 w 593"/>
                    <a:gd name="T9" fmla="*/ 26 h 592"/>
                    <a:gd name="T10" fmla="*/ 566 w 593"/>
                    <a:gd name="T11" fmla="*/ 26 h 592"/>
                    <a:gd name="T12" fmla="*/ 566 w 593"/>
                    <a:gd name="T13" fmla="*/ 121 h 592"/>
                    <a:gd name="T14" fmla="*/ 115 w 593"/>
                    <a:gd name="T15" fmla="*/ 572 h 592"/>
                    <a:gd name="T16" fmla="*/ 68 w 593"/>
                    <a:gd name="T17" fmla="*/ 592 h 592"/>
                    <a:gd name="T18" fmla="*/ 519 w 593"/>
                    <a:gd name="T19" fmla="*/ 47 h 592"/>
                    <a:gd name="T20" fmla="*/ 500 w 593"/>
                    <a:gd name="T21" fmla="*/ 55 h 592"/>
                    <a:gd name="T22" fmla="*/ 49 w 593"/>
                    <a:gd name="T23" fmla="*/ 506 h 592"/>
                    <a:gd name="T24" fmla="*/ 41 w 593"/>
                    <a:gd name="T25" fmla="*/ 525 h 592"/>
                    <a:gd name="T26" fmla="*/ 49 w 593"/>
                    <a:gd name="T27" fmla="*/ 544 h 592"/>
                    <a:gd name="T28" fmla="*/ 68 w 593"/>
                    <a:gd name="T29" fmla="*/ 551 h 592"/>
                    <a:gd name="T30" fmla="*/ 87 w 593"/>
                    <a:gd name="T31" fmla="*/ 544 h 592"/>
                    <a:gd name="T32" fmla="*/ 538 w 593"/>
                    <a:gd name="T33" fmla="*/ 93 h 592"/>
                    <a:gd name="T34" fmla="*/ 538 w 593"/>
                    <a:gd name="T35" fmla="*/ 55 h 592"/>
                    <a:gd name="T36" fmla="*/ 519 w 593"/>
                    <a:gd name="T37" fmla="*/ 47 h 592"/>
                    <a:gd name="T38" fmla="*/ 552 w 593"/>
                    <a:gd name="T39" fmla="*/ 107 h 592"/>
                    <a:gd name="T40" fmla="*/ 552 w 593"/>
                    <a:gd name="T41" fmla="*/ 107 h 5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93" h="592">
                      <a:moveTo>
                        <a:pt x="68" y="592"/>
                      </a:moveTo>
                      <a:cubicBezTo>
                        <a:pt x="50" y="592"/>
                        <a:pt x="33" y="585"/>
                        <a:pt x="20" y="572"/>
                      </a:cubicBezTo>
                      <a:cubicBezTo>
                        <a:pt x="7" y="560"/>
                        <a:pt x="0" y="543"/>
                        <a:pt x="0" y="525"/>
                      </a:cubicBezTo>
                      <a:cubicBezTo>
                        <a:pt x="0" y="507"/>
                        <a:pt x="7" y="490"/>
                        <a:pt x="20" y="477"/>
                      </a:cubicBezTo>
                      <a:cubicBezTo>
                        <a:pt x="471" y="26"/>
                        <a:pt x="471" y="26"/>
                        <a:pt x="471" y="26"/>
                      </a:cubicBezTo>
                      <a:cubicBezTo>
                        <a:pt x="497" y="0"/>
                        <a:pt x="540" y="0"/>
                        <a:pt x="566" y="26"/>
                      </a:cubicBezTo>
                      <a:cubicBezTo>
                        <a:pt x="593" y="52"/>
                        <a:pt x="593" y="95"/>
                        <a:pt x="566" y="121"/>
                      </a:cubicBezTo>
                      <a:cubicBezTo>
                        <a:pt x="115" y="572"/>
                        <a:pt x="115" y="572"/>
                        <a:pt x="115" y="572"/>
                      </a:cubicBezTo>
                      <a:cubicBezTo>
                        <a:pt x="102" y="585"/>
                        <a:pt x="86" y="592"/>
                        <a:pt x="68" y="592"/>
                      </a:cubicBezTo>
                      <a:close/>
                      <a:moveTo>
                        <a:pt x="519" y="47"/>
                      </a:moveTo>
                      <a:cubicBezTo>
                        <a:pt x="512" y="47"/>
                        <a:pt x="505" y="49"/>
                        <a:pt x="500" y="55"/>
                      </a:cubicBezTo>
                      <a:cubicBezTo>
                        <a:pt x="49" y="506"/>
                        <a:pt x="49" y="506"/>
                        <a:pt x="49" y="506"/>
                      </a:cubicBezTo>
                      <a:cubicBezTo>
                        <a:pt x="44" y="511"/>
                        <a:pt x="41" y="517"/>
                        <a:pt x="41" y="525"/>
                      </a:cubicBezTo>
                      <a:cubicBezTo>
                        <a:pt x="41" y="532"/>
                        <a:pt x="44" y="539"/>
                        <a:pt x="49" y="544"/>
                      </a:cubicBezTo>
                      <a:cubicBezTo>
                        <a:pt x="54" y="549"/>
                        <a:pt x="60" y="551"/>
                        <a:pt x="68" y="551"/>
                      </a:cubicBezTo>
                      <a:cubicBezTo>
                        <a:pt x="75" y="551"/>
                        <a:pt x="81" y="549"/>
                        <a:pt x="87" y="544"/>
                      </a:cubicBezTo>
                      <a:cubicBezTo>
                        <a:pt x="538" y="93"/>
                        <a:pt x="538" y="93"/>
                        <a:pt x="538" y="93"/>
                      </a:cubicBezTo>
                      <a:cubicBezTo>
                        <a:pt x="548" y="82"/>
                        <a:pt x="548" y="65"/>
                        <a:pt x="538" y="55"/>
                      </a:cubicBezTo>
                      <a:cubicBezTo>
                        <a:pt x="532" y="49"/>
                        <a:pt x="526" y="47"/>
                        <a:pt x="519" y="47"/>
                      </a:cubicBezTo>
                      <a:close/>
                      <a:moveTo>
                        <a:pt x="552" y="107"/>
                      </a:moveTo>
                      <a:cubicBezTo>
                        <a:pt x="552" y="107"/>
                        <a:pt x="552" y="107"/>
                        <a:pt x="552" y="107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48"/>
                <p:cNvSpPr/>
                <p:nvPr/>
              </p:nvSpPr>
              <p:spPr bwMode="auto">
                <a:xfrm>
                  <a:off x="7572375" y="-1227138"/>
                  <a:ext cx="862013" cy="857250"/>
                </a:xfrm>
                <a:custGeom>
                  <a:avLst/>
                  <a:gdLst>
                    <a:gd name="T0" fmla="*/ 22 w 495"/>
                    <a:gd name="T1" fmla="*/ 493 h 493"/>
                    <a:gd name="T2" fmla="*/ 8 w 495"/>
                    <a:gd name="T3" fmla="*/ 487 h 493"/>
                    <a:gd name="T4" fmla="*/ 8 w 495"/>
                    <a:gd name="T5" fmla="*/ 459 h 493"/>
                    <a:gd name="T6" fmla="*/ 459 w 495"/>
                    <a:gd name="T7" fmla="*/ 8 h 493"/>
                    <a:gd name="T8" fmla="*/ 487 w 495"/>
                    <a:gd name="T9" fmla="*/ 8 h 493"/>
                    <a:gd name="T10" fmla="*/ 487 w 495"/>
                    <a:gd name="T11" fmla="*/ 36 h 493"/>
                    <a:gd name="T12" fmla="*/ 36 w 495"/>
                    <a:gd name="T13" fmla="*/ 487 h 493"/>
                    <a:gd name="T14" fmla="*/ 22 w 495"/>
                    <a:gd name="T15" fmla="*/ 493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5" h="493">
                      <a:moveTo>
                        <a:pt x="22" y="493"/>
                      </a:moveTo>
                      <a:cubicBezTo>
                        <a:pt x="17" y="493"/>
                        <a:pt x="11" y="491"/>
                        <a:pt x="8" y="487"/>
                      </a:cubicBezTo>
                      <a:cubicBezTo>
                        <a:pt x="0" y="479"/>
                        <a:pt x="0" y="467"/>
                        <a:pt x="8" y="459"/>
                      </a:cubicBezTo>
                      <a:cubicBezTo>
                        <a:pt x="459" y="8"/>
                        <a:pt x="459" y="8"/>
                        <a:pt x="459" y="8"/>
                      </a:cubicBezTo>
                      <a:cubicBezTo>
                        <a:pt x="467" y="0"/>
                        <a:pt x="479" y="0"/>
                        <a:pt x="487" y="8"/>
                      </a:cubicBezTo>
                      <a:cubicBezTo>
                        <a:pt x="495" y="16"/>
                        <a:pt x="495" y="28"/>
                        <a:pt x="487" y="36"/>
                      </a:cubicBezTo>
                      <a:cubicBezTo>
                        <a:pt x="36" y="487"/>
                        <a:pt x="36" y="487"/>
                        <a:pt x="36" y="487"/>
                      </a:cubicBezTo>
                      <a:cubicBezTo>
                        <a:pt x="32" y="491"/>
                        <a:pt x="27" y="493"/>
                        <a:pt x="22" y="493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49"/>
                <p:cNvSpPr>
                  <a:spLocks noEditPoints="1"/>
                </p:cNvSpPr>
                <p:nvPr/>
              </p:nvSpPr>
              <p:spPr bwMode="auto">
                <a:xfrm>
                  <a:off x="5691188" y="-692150"/>
                  <a:ext cx="895350" cy="890588"/>
                </a:xfrm>
                <a:custGeom>
                  <a:avLst/>
                  <a:gdLst>
                    <a:gd name="T0" fmla="*/ 290 w 515"/>
                    <a:gd name="T1" fmla="*/ 206 h 512"/>
                    <a:gd name="T2" fmla="*/ 5 w 515"/>
                    <a:gd name="T3" fmla="*/ 491 h 512"/>
                    <a:gd name="T4" fmla="*/ 5 w 515"/>
                    <a:gd name="T5" fmla="*/ 508 h 512"/>
                    <a:gd name="T6" fmla="*/ 13 w 515"/>
                    <a:gd name="T7" fmla="*/ 512 h 512"/>
                    <a:gd name="T8" fmla="*/ 22 w 515"/>
                    <a:gd name="T9" fmla="*/ 508 h 512"/>
                    <a:gd name="T10" fmla="*/ 314 w 515"/>
                    <a:gd name="T11" fmla="*/ 216 h 512"/>
                    <a:gd name="T12" fmla="*/ 309 w 515"/>
                    <a:gd name="T13" fmla="*/ 217 h 512"/>
                    <a:gd name="T14" fmla="*/ 294 w 515"/>
                    <a:gd name="T15" fmla="*/ 211 h 512"/>
                    <a:gd name="T16" fmla="*/ 290 w 515"/>
                    <a:gd name="T17" fmla="*/ 206 h 512"/>
                    <a:gd name="T18" fmla="*/ 502 w 515"/>
                    <a:gd name="T19" fmla="*/ 0 h 512"/>
                    <a:gd name="T20" fmla="*/ 493 w 515"/>
                    <a:gd name="T21" fmla="*/ 3 h 512"/>
                    <a:gd name="T22" fmla="*/ 439 w 515"/>
                    <a:gd name="T23" fmla="*/ 57 h 512"/>
                    <a:gd name="T24" fmla="*/ 448 w 515"/>
                    <a:gd name="T25" fmla="*/ 56 h 512"/>
                    <a:gd name="T26" fmla="*/ 470 w 515"/>
                    <a:gd name="T27" fmla="*/ 60 h 512"/>
                    <a:gd name="T28" fmla="*/ 510 w 515"/>
                    <a:gd name="T29" fmla="*/ 20 h 512"/>
                    <a:gd name="T30" fmla="*/ 510 w 515"/>
                    <a:gd name="T31" fmla="*/ 3 h 512"/>
                    <a:gd name="T32" fmla="*/ 502 w 515"/>
                    <a:gd name="T33" fmla="*/ 0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15" h="512">
                      <a:moveTo>
                        <a:pt x="290" y="206"/>
                      </a:moveTo>
                      <a:cubicBezTo>
                        <a:pt x="5" y="491"/>
                        <a:pt x="5" y="491"/>
                        <a:pt x="5" y="491"/>
                      </a:cubicBezTo>
                      <a:cubicBezTo>
                        <a:pt x="0" y="496"/>
                        <a:pt x="0" y="504"/>
                        <a:pt x="5" y="508"/>
                      </a:cubicBezTo>
                      <a:cubicBezTo>
                        <a:pt x="7" y="511"/>
                        <a:pt x="10" y="512"/>
                        <a:pt x="13" y="512"/>
                      </a:cubicBezTo>
                      <a:cubicBezTo>
                        <a:pt x="17" y="512"/>
                        <a:pt x="20" y="511"/>
                        <a:pt x="22" y="508"/>
                      </a:cubicBezTo>
                      <a:cubicBezTo>
                        <a:pt x="314" y="216"/>
                        <a:pt x="314" y="216"/>
                        <a:pt x="314" y="216"/>
                      </a:cubicBezTo>
                      <a:cubicBezTo>
                        <a:pt x="312" y="217"/>
                        <a:pt x="310" y="217"/>
                        <a:pt x="309" y="217"/>
                      </a:cubicBezTo>
                      <a:cubicBezTo>
                        <a:pt x="303" y="217"/>
                        <a:pt x="298" y="215"/>
                        <a:pt x="294" y="211"/>
                      </a:cubicBezTo>
                      <a:cubicBezTo>
                        <a:pt x="293" y="209"/>
                        <a:pt x="291" y="208"/>
                        <a:pt x="290" y="206"/>
                      </a:cubicBezTo>
                      <a:moveTo>
                        <a:pt x="502" y="0"/>
                      </a:moveTo>
                      <a:cubicBezTo>
                        <a:pt x="499" y="0"/>
                        <a:pt x="496" y="1"/>
                        <a:pt x="493" y="3"/>
                      </a:cubicBezTo>
                      <a:cubicBezTo>
                        <a:pt x="439" y="57"/>
                        <a:pt x="439" y="57"/>
                        <a:pt x="439" y="57"/>
                      </a:cubicBezTo>
                      <a:cubicBezTo>
                        <a:pt x="442" y="56"/>
                        <a:pt x="445" y="56"/>
                        <a:pt x="448" y="56"/>
                      </a:cubicBezTo>
                      <a:cubicBezTo>
                        <a:pt x="456" y="56"/>
                        <a:pt x="463" y="58"/>
                        <a:pt x="470" y="60"/>
                      </a:cubicBezTo>
                      <a:cubicBezTo>
                        <a:pt x="510" y="20"/>
                        <a:pt x="510" y="20"/>
                        <a:pt x="510" y="20"/>
                      </a:cubicBezTo>
                      <a:cubicBezTo>
                        <a:pt x="515" y="15"/>
                        <a:pt x="515" y="8"/>
                        <a:pt x="510" y="3"/>
                      </a:cubicBezTo>
                      <a:cubicBezTo>
                        <a:pt x="508" y="1"/>
                        <a:pt x="505" y="0"/>
                        <a:pt x="502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50"/>
                <p:cNvSpPr/>
                <p:nvPr/>
              </p:nvSpPr>
              <p:spPr bwMode="auto">
                <a:xfrm>
                  <a:off x="6196013" y="-593725"/>
                  <a:ext cx="312738" cy="279400"/>
                </a:xfrm>
                <a:custGeom>
                  <a:avLst/>
                  <a:gdLst>
                    <a:gd name="T0" fmla="*/ 158 w 180"/>
                    <a:gd name="T1" fmla="*/ 0 h 161"/>
                    <a:gd name="T2" fmla="*/ 149 w 180"/>
                    <a:gd name="T3" fmla="*/ 1 h 161"/>
                    <a:gd name="T4" fmla="*/ 0 w 180"/>
                    <a:gd name="T5" fmla="*/ 150 h 161"/>
                    <a:gd name="T6" fmla="*/ 4 w 180"/>
                    <a:gd name="T7" fmla="*/ 155 h 161"/>
                    <a:gd name="T8" fmla="*/ 19 w 180"/>
                    <a:gd name="T9" fmla="*/ 161 h 161"/>
                    <a:gd name="T10" fmla="*/ 24 w 180"/>
                    <a:gd name="T11" fmla="*/ 160 h 161"/>
                    <a:gd name="T12" fmla="*/ 180 w 180"/>
                    <a:gd name="T13" fmla="*/ 4 h 161"/>
                    <a:gd name="T14" fmla="*/ 158 w 180"/>
                    <a:gd name="T15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0" h="161">
                      <a:moveTo>
                        <a:pt x="158" y="0"/>
                      </a:moveTo>
                      <a:cubicBezTo>
                        <a:pt x="155" y="0"/>
                        <a:pt x="152" y="0"/>
                        <a:pt x="149" y="1"/>
                      </a:cubicBezTo>
                      <a:cubicBezTo>
                        <a:pt x="0" y="150"/>
                        <a:pt x="0" y="150"/>
                        <a:pt x="0" y="150"/>
                      </a:cubicBezTo>
                      <a:cubicBezTo>
                        <a:pt x="1" y="152"/>
                        <a:pt x="3" y="153"/>
                        <a:pt x="4" y="155"/>
                      </a:cubicBezTo>
                      <a:cubicBezTo>
                        <a:pt x="8" y="159"/>
                        <a:pt x="13" y="161"/>
                        <a:pt x="19" y="161"/>
                      </a:cubicBezTo>
                      <a:cubicBezTo>
                        <a:pt x="20" y="161"/>
                        <a:pt x="22" y="161"/>
                        <a:pt x="24" y="160"/>
                      </a:cubicBezTo>
                      <a:cubicBezTo>
                        <a:pt x="180" y="4"/>
                        <a:pt x="180" y="4"/>
                        <a:pt x="180" y="4"/>
                      </a:cubicBezTo>
                      <a:cubicBezTo>
                        <a:pt x="173" y="2"/>
                        <a:pt x="166" y="0"/>
                        <a:pt x="158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51"/>
                <p:cNvSpPr>
                  <a:spLocks noEditPoints="1"/>
                </p:cNvSpPr>
                <p:nvPr/>
              </p:nvSpPr>
              <p:spPr bwMode="auto">
                <a:xfrm>
                  <a:off x="6775450" y="-747713"/>
                  <a:ext cx="893763" cy="890588"/>
                </a:xfrm>
                <a:custGeom>
                  <a:avLst/>
                  <a:gdLst>
                    <a:gd name="T0" fmla="*/ 100 w 514"/>
                    <a:gd name="T1" fmla="*/ 396 h 512"/>
                    <a:gd name="T2" fmla="*/ 4 w 514"/>
                    <a:gd name="T3" fmla="*/ 492 h 512"/>
                    <a:gd name="T4" fmla="*/ 4 w 514"/>
                    <a:gd name="T5" fmla="*/ 509 h 512"/>
                    <a:gd name="T6" fmla="*/ 13 w 514"/>
                    <a:gd name="T7" fmla="*/ 512 h 512"/>
                    <a:gd name="T8" fmla="*/ 21 w 514"/>
                    <a:gd name="T9" fmla="*/ 509 h 512"/>
                    <a:gd name="T10" fmla="*/ 117 w 514"/>
                    <a:gd name="T11" fmla="*/ 413 h 512"/>
                    <a:gd name="T12" fmla="*/ 110 w 514"/>
                    <a:gd name="T13" fmla="*/ 403 h 512"/>
                    <a:gd name="T14" fmla="*/ 100 w 514"/>
                    <a:gd name="T15" fmla="*/ 396 h 512"/>
                    <a:gd name="T16" fmla="*/ 314 w 514"/>
                    <a:gd name="T17" fmla="*/ 183 h 512"/>
                    <a:gd name="T18" fmla="*/ 130 w 514"/>
                    <a:gd name="T19" fmla="*/ 366 h 512"/>
                    <a:gd name="T20" fmla="*/ 139 w 514"/>
                    <a:gd name="T21" fmla="*/ 374 h 512"/>
                    <a:gd name="T22" fmla="*/ 147 w 514"/>
                    <a:gd name="T23" fmla="*/ 383 h 512"/>
                    <a:gd name="T24" fmla="*/ 334 w 514"/>
                    <a:gd name="T25" fmla="*/ 196 h 512"/>
                    <a:gd name="T26" fmla="*/ 314 w 514"/>
                    <a:gd name="T27" fmla="*/ 183 h 512"/>
                    <a:gd name="T28" fmla="*/ 501 w 514"/>
                    <a:gd name="T29" fmla="*/ 0 h 512"/>
                    <a:gd name="T30" fmla="*/ 493 w 514"/>
                    <a:gd name="T31" fmla="*/ 3 h 512"/>
                    <a:gd name="T32" fmla="*/ 342 w 514"/>
                    <a:gd name="T33" fmla="*/ 154 h 512"/>
                    <a:gd name="T34" fmla="*/ 361 w 514"/>
                    <a:gd name="T35" fmla="*/ 161 h 512"/>
                    <a:gd name="T36" fmla="*/ 371 w 514"/>
                    <a:gd name="T37" fmla="*/ 159 h 512"/>
                    <a:gd name="T38" fmla="*/ 510 w 514"/>
                    <a:gd name="T39" fmla="*/ 20 h 512"/>
                    <a:gd name="T40" fmla="*/ 510 w 514"/>
                    <a:gd name="T41" fmla="*/ 3 h 512"/>
                    <a:gd name="T42" fmla="*/ 501 w 514"/>
                    <a:gd name="T43" fmla="*/ 0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14" h="512">
                      <a:moveTo>
                        <a:pt x="100" y="396"/>
                      </a:moveTo>
                      <a:cubicBezTo>
                        <a:pt x="4" y="492"/>
                        <a:pt x="4" y="492"/>
                        <a:pt x="4" y="492"/>
                      </a:cubicBezTo>
                      <a:cubicBezTo>
                        <a:pt x="0" y="496"/>
                        <a:pt x="0" y="504"/>
                        <a:pt x="4" y="509"/>
                      </a:cubicBezTo>
                      <a:cubicBezTo>
                        <a:pt x="7" y="511"/>
                        <a:pt x="10" y="512"/>
                        <a:pt x="13" y="512"/>
                      </a:cubicBezTo>
                      <a:cubicBezTo>
                        <a:pt x="16" y="512"/>
                        <a:pt x="19" y="511"/>
                        <a:pt x="21" y="509"/>
                      </a:cubicBezTo>
                      <a:cubicBezTo>
                        <a:pt x="117" y="413"/>
                        <a:pt x="117" y="413"/>
                        <a:pt x="117" y="413"/>
                      </a:cubicBezTo>
                      <a:cubicBezTo>
                        <a:pt x="116" y="409"/>
                        <a:pt x="113" y="406"/>
                        <a:pt x="110" y="403"/>
                      </a:cubicBezTo>
                      <a:cubicBezTo>
                        <a:pt x="107" y="400"/>
                        <a:pt x="104" y="398"/>
                        <a:pt x="100" y="396"/>
                      </a:cubicBezTo>
                      <a:moveTo>
                        <a:pt x="314" y="183"/>
                      </a:moveTo>
                      <a:cubicBezTo>
                        <a:pt x="130" y="366"/>
                        <a:pt x="130" y="366"/>
                        <a:pt x="130" y="366"/>
                      </a:cubicBezTo>
                      <a:cubicBezTo>
                        <a:pt x="133" y="369"/>
                        <a:pt x="136" y="371"/>
                        <a:pt x="139" y="374"/>
                      </a:cubicBezTo>
                      <a:cubicBezTo>
                        <a:pt x="142" y="377"/>
                        <a:pt x="144" y="380"/>
                        <a:pt x="147" y="383"/>
                      </a:cubicBezTo>
                      <a:cubicBezTo>
                        <a:pt x="334" y="196"/>
                        <a:pt x="334" y="196"/>
                        <a:pt x="334" y="196"/>
                      </a:cubicBezTo>
                      <a:cubicBezTo>
                        <a:pt x="326" y="193"/>
                        <a:pt x="320" y="188"/>
                        <a:pt x="314" y="183"/>
                      </a:cubicBezTo>
                      <a:moveTo>
                        <a:pt x="501" y="0"/>
                      </a:moveTo>
                      <a:cubicBezTo>
                        <a:pt x="498" y="0"/>
                        <a:pt x="495" y="1"/>
                        <a:pt x="493" y="3"/>
                      </a:cubicBezTo>
                      <a:cubicBezTo>
                        <a:pt x="342" y="154"/>
                        <a:pt x="342" y="154"/>
                        <a:pt x="342" y="154"/>
                      </a:cubicBezTo>
                      <a:cubicBezTo>
                        <a:pt x="347" y="159"/>
                        <a:pt x="354" y="161"/>
                        <a:pt x="361" y="161"/>
                      </a:cubicBezTo>
                      <a:cubicBezTo>
                        <a:pt x="364" y="161"/>
                        <a:pt x="368" y="161"/>
                        <a:pt x="371" y="159"/>
                      </a:cubicBezTo>
                      <a:cubicBezTo>
                        <a:pt x="510" y="20"/>
                        <a:pt x="510" y="20"/>
                        <a:pt x="510" y="20"/>
                      </a:cubicBezTo>
                      <a:cubicBezTo>
                        <a:pt x="514" y="16"/>
                        <a:pt x="514" y="8"/>
                        <a:pt x="510" y="3"/>
                      </a:cubicBezTo>
                      <a:cubicBezTo>
                        <a:pt x="507" y="1"/>
                        <a:pt x="504" y="0"/>
                        <a:pt x="501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52"/>
                <p:cNvSpPr/>
                <p:nvPr/>
              </p:nvSpPr>
              <p:spPr bwMode="auto">
                <a:xfrm>
                  <a:off x="6948488" y="-111125"/>
                  <a:ext cx="82550" cy="82550"/>
                </a:xfrm>
                <a:custGeom>
                  <a:avLst/>
                  <a:gdLst>
                    <a:gd name="T0" fmla="*/ 30 w 47"/>
                    <a:gd name="T1" fmla="*/ 0 h 47"/>
                    <a:gd name="T2" fmla="*/ 0 w 47"/>
                    <a:gd name="T3" fmla="*/ 30 h 47"/>
                    <a:gd name="T4" fmla="*/ 10 w 47"/>
                    <a:gd name="T5" fmla="*/ 37 h 47"/>
                    <a:gd name="T6" fmla="*/ 17 w 47"/>
                    <a:gd name="T7" fmla="*/ 47 h 47"/>
                    <a:gd name="T8" fmla="*/ 47 w 47"/>
                    <a:gd name="T9" fmla="*/ 17 h 47"/>
                    <a:gd name="T10" fmla="*/ 39 w 47"/>
                    <a:gd name="T11" fmla="*/ 8 h 47"/>
                    <a:gd name="T12" fmla="*/ 30 w 47"/>
                    <a:gd name="T1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47">
                      <a:moveTo>
                        <a:pt x="30" y="0"/>
                      </a:move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4" y="32"/>
                        <a:pt x="7" y="34"/>
                        <a:pt x="10" y="37"/>
                      </a:cubicBezTo>
                      <a:cubicBezTo>
                        <a:pt x="13" y="40"/>
                        <a:pt x="16" y="43"/>
                        <a:pt x="17" y="47"/>
                      </a:cubicBezTo>
                      <a:cubicBezTo>
                        <a:pt x="47" y="17"/>
                        <a:pt x="47" y="17"/>
                        <a:pt x="47" y="17"/>
                      </a:cubicBezTo>
                      <a:cubicBezTo>
                        <a:pt x="44" y="14"/>
                        <a:pt x="42" y="11"/>
                        <a:pt x="39" y="8"/>
                      </a:cubicBezTo>
                      <a:cubicBezTo>
                        <a:pt x="36" y="5"/>
                        <a:pt x="33" y="3"/>
                        <a:pt x="30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53"/>
                <p:cNvSpPr/>
                <p:nvPr/>
              </p:nvSpPr>
              <p:spPr bwMode="auto">
                <a:xfrm>
                  <a:off x="7321550" y="-479425"/>
                  <a:ext cx="100013" cy="73025"/>
                </a:xfrm>
                <a:custGeom>
                  <a:avLst/>
                  <a:gdLst>
                    <a:gd name="T0" fmla="*/ 28 w 57"/>
                    <a:gd name="T1" fmla="*/ 0 h 42"/>
                    <a:gd name="T2" fmla="*/ 0 w 57"/>
                    <a:gd name="T3" fmla="*/ 29 h 42"/>
                    <a:gd name="T4" fmla="*/ 20 w 57"/>
                    <a:gd name="T5" fmla="*/ 42 h 42"/>
                    <a:gd name="T6" fmla="*/ 57 w 57"/>
                    <a:gd name="T7" fmla="*/ 5 h 42"/>
                    <a:gd name="T8" fmla="*/ 47 w 57"/>
                    <a:gd name="T9" fmla="*/ 7 h 42"/>
                    <a:gd name="T10" fmla="*/ 28 w 57"/>
                    <a:gd name="T1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7" h="42">
                      <a:moveTo>
                        <a:pt x="28" y="0"/>
                      </a:move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6" y="34"/>
                        <a:pt x="12" y="39"/>
                        <a:pt x="20" y="42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4" y="7"/>
                        <a:pt x="50" y="7"/>
                        <a:pt x="47" y="7"/>
                      </a:cubicBezTo>
                      <a:cubicBezTo>
                        <a:pt x="40" y="7"/>
                        <a:pt x="33" y="5"/>
                        <a:pt x="28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54"/>
                <p:cNvSpPr/>
                <p:nvPr/>
              </p:nvSpPr>
              <p:spPr bwMode="auto">
                <a:xfrm>
                  <a:off x="7080250" y="195262"/>
                  <a:ext cx="60325" cy="61913"/>
                </a:xfrm>
                <a:custGeom>
                  <a:avLst/>
                  <a:gdLst>
                    <a:gd name="T0" fmla="*/ 38 w 38"/>
                    <a:gd name="T1" fmla="*/ 0 h 39"/>
                    <a:gd name="T2" fmla="*/ 0 w 38"/>
                    <a:gd name="T3" fmla="*/ 11 h 39"/>
                    <a:gd name="T4" fmla="*/ 28 w 38"/>
                    <a:gd name="T5" fmla="*/ 39 h 39"/>
                    <a:gd name="T6" fmla="*/ 38 w 38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39">
                      <a:moveTo>
                        <a:pt x="38" y="0"/>
                      </a:moveTo>
                      <a:lnTo>
                        <a:pt x="0" y="11"/>
                      </a:lnTo>
                      <a:lnTo>
                        <a:pt x="28" y="39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55"/>
                <p:cNvSpPr/>
                <p:nvPr/>
              </p:nvSpPr>
              <p:spPr bwMode="auto">
                <a:xfrm>
                  <a:off x="7031038" y="244475"/>
                  <a:ext cx="60325" cy="61913"/>
                </a:xfrm>
                <a:custGeom>
                  <a:avLst/>
                  <a:gdLst>
                    <a:gd name="T0" fmla="*/ 38 w 38"/>
                    <a:gd name="T1" fmla="*/ 0 h 39"/>
                    <a:gd name="T2" fmla="*/ 0 w 38"/>
                    <a:gd name="T3" fmla="*/ 11 h 39"/>
                    <a:gd name="T4" fmla="*/ 28 w 38"/>
                    <a:gd name="T5" fmla="*/ 39 h 39"/>
                    <a:gd name="T6" fmla="*/ 38 w 38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39">
                      <a:moveTo>
                        <a:pt x="38" y="0"/>
                      </a:moveTo>
                      <a:lnTo>
                        <a:pt x="0" y="11"/>
                      </a:lnTo>
                      <a:lnTo>
                        <a:pt x="28" y="39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56"/>
                <p:cNvSpPr/>
                <p:nvPr/>
              </p:nvSpPr>
              <p:spPr bwMode="auto">
                <a:xfrm>
                  <a:off x="6981825" y="292100"/>
                  <a:ext cx="63500" cy="63500"/>
                </a:xfrm>
                <a:custGeom>
                  <a:avLst/>
                  <a:gdLst>
                    <a:gd name="T0" fmla="*/ 40 w 40"/>
                    <a:gd name="T1" fmla="*/ 0 h 40"/>
                    <a:gd name="T2" fmla="*/ 0 w 40"/>
                    <a:gd name="T3" fmla="*/ 11 h 40"/>
                    <a:gd name="T4" fmla="*/ 29 w 40"/>
                    <a:gd name="T5" fmla="*/ 40 h 40"/>
                    <a:gd name="T6" fmla="*/ 40 w 40"/>
                    <a:gd name="T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40">
                      <a:moveTo>
                        <a:pt x="40" y="0"/>
                      </a:moveTo>
                      <a:lnTo>
                        <a:pt x="0" y="11"/>
                      </a:lnTo>
                      <a:lnTo>
                        <a:pt x="29" y="40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57"/>
                <p:cNvSpPr/>
                <p:nvPr/>
              </p:nvSpPr>
              <p:spPr bwMode="auto">
                <a:xfrm>
                  <a:off x="6934200" y="341312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10 h 39"/>
                    <a:gd name="T4" fmla="*/ 28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10"/>
                      </a:lnTo>
                      <a:lnTo>
                        <a:pt x="28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58"/>
                <p:cNvSpPr/>
                <p:nvPr/>
              </p:nvSpPr>
              <p:spPr bwMode="auto">
                <a:xfrm>
                  <a:off x="6884988" y="390525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9 h 39"/>
                    <a:gd name="T4" fmla="*/ 28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9"/>
                      </a:lnTo>
                      <a:lnTo>
                        <a:pt x="28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59"/>
                <p:cNvSpPr/>
                <p:nvPr/>
              </p:nvSpPr>
              <p:spPr bwMode="auto">
                <a:xfrm>
                  <a:off x="6835775" y="438150"/>
                  <a:ext cx="63500" cy="61913"/>
                </a:xfrm>
                <a:custGeom>
                  <a:avLst/>
                  <a:gdLst>
                    <a:gd name="T0" fmla="*/ 40 w 40"/>
                    <a:gd name="T1" fmla="*/ 0 h 39"/>
                    <a:gd name="T2" fmla="*/ 0 w 40"/>
                    <a:gd name="T3" fmla="*/ 10 h 39"/>
                    <a:gd name="T4" fmla="*/ 29 w 40"/>
                    <a:gd name="T5" fmla="*/ 39 h 39"/>
                    <a:gd name="T6" fmla="*/ 40 w 40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9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29" y="39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60"/>
                <p:cNvSpPr/>
                <p:nvPr/>
              </p:nvSpPr>
              <p:spPr bwMode="auto">
                <a:xfrm>
                  <a:off x="6786563" y="487362"/>
                  <a:ext cx="63500" cy="60325"/>
                </a:xfrm>
                <a:custGeom>
                  <a:avLst/>
                  <a:gdLst>
                    <a:gd name="T0" fmla="*/ 40 w 40"/>
                    <a:gd name="T1" fmla="*/ 0 h 38"/>
                    <a:gd name="T2" fmla="*/ 0 w 40"/>
                    <a:gd name="T3" fmla="*/ 10 h 38"/>
                    <a:gd name="T4" fmla="*/ 29 w 40"/>
                    <a:gd name="T5" fmla="*/ 38 h 38"/>
                    <a:gd name="T6" fmla="*/ 40 w 40"/>
                    <a:gd name="T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8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29" y="38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61"/>
                <p:cNvSpPr/>
                <p:nvPr/>
              </p:nvSpPr>
              <p:spPr bwMode="auto">
                <a:xfrm>
                  <a:off x="7910513" y="-2486025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11 h 39"/>
                    <a:gd name="T4" fmla="*/ 28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11"/>
                      </a:lnTo>
                      <a:lnTo>
                        <a:pt x="28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62"/>
                <p:cNvSpPr/>
                <p:nvPr/>
              </p:nvSpPr>
              <p:spPr bwMode="auto">
                <a:xfrm>
                  <a:off x="7861300" y="-2436813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11 h 39"/>
                    <a:gd name="T4" fmla="*/ 29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11"/>
                      </a:lnTo>
                      <a:lnTo>
                        <a:pt x="29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63"/>
                <p:cNvSpPr/>
                <p:nvPr/>
              </p:nvSpPr>
              <p:spPr bwMode="auto">
                <a:xfrm>
                  <a:off x="7812088" y="-2389188"/>
                  <a:ext cx="63500" cy="63500"/>
                </a:xfrm>
                <a:custGeom>
                  <a:avLst/>
                  <a:gdLst>
                    <a:gd name="T0" fmla="*/ 40 w 40"/>
                    <a:gd name="T1" fmla="*/ 0 h 40"/>
                    <a:gd name="T2" fmla="*/ 0 w 40"/>
                    <a:gd name="T3" fmla="*/ 10 h 40"/>
                    <a:gd name="T4" fmla="*/ 29 w 40"/>
                    <a:gd name="T5" fmla="*/ 40 h 40"/>
                    <a:gd name="T6" fmla="*/ 40 w 40"/>
                    <a:gd name="T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40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29" y="40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64"/>
                <p:cNvSpPr/>
                <p:nvPr/>
              </p:nvSpPr>
              <p:spPr bwMode="auto">
                <a:xfrm>
                  <a:off x="7764463" y="-2339975"/>
                  <a:ext cx="61913" cy="61913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10 h 39"/>
                    <a:gd name="T4" fmla="*/ 28 w 39"/>
                    <a:gd name="T5" fmla="*/ 39 h 39"/>
                    <a:gd name="T6" fmla="*/ 39 w 39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lnTo>
                        <a:pt x="0" y="10"/>
                      </a:lnTo>
                      <a:lnTo>
                        <a:pt x="28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65"/>
                <p:cNvSpPr/>
                <p:nvPr/>
              </p:nvSpPr>
              <p:spPr bwMode="auto">
                <a:xfrm>
                  <a:off x="7715250" y="-2290763"/>
                  <a:ext cx="61913" cy="60325"/>
                </a:xfrm>
                <a:custGeom>
                  <a:avLst/>
                  <a:gdLst>
                    <a:gd name="T0" fmla="*/ 39 w 39"/>
                    <a:gd name="T1" fmla="*/ 0 h 38"/>
                    <a:gd name="T2" fmla="*/ 0 w 39"/>
                    <a:gd name="T3" fmla="*/ 10 h 38"/>
                    <a:gd name="T4" fmla="*/ 28 w 39"/>
                    <a:gd name="T5" fmla="*/ 38 h 38"/>
                    <a:gd name="T6" fmla="*/ 39 w 39"/>
                    <a:gd name="T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38">
                      <a:moveTo>
                        <a:pt x="39" y="0"/>
                      </a:moveTo>
                      <a:lnTo>
                        <a:pt x="0" y="10"/>
                      </a:lnTo>
                      <a:lnTo>
                        <a:pt x="28" y="38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66"/>
                <p:cNvSpPr/>
                <p:nvPr/>
              </p:nvSpPr>
              <p:spPr bwMode="auto">
                <a:xfrm>
                  <a:off x="7666038" y="-2243138"/>
                  <a:ext cx="63500" cy="61913"/>
                </a:xfrm>
                <a:custGeom>
                  <a:avLst/>
                  <a:gdLst>
                    <a:gd name="T0" fmla="*/ 40 w 40"/>
                    <a:gd name="T1" fmla="*/ 0 h 39"/>
                    <a:gd name="T2" fmla="*/ 0 w 40"/>
                    <a:gd name="T3" fmla="*/ 10 h 39"/>
                    <a:gd name="T4" fmla="*/ 29 w 40"/>
                    <a:gd name="T5" fmla="*/ 39 h 39"/>
                    <a:gd name="T6" fmla="*/ 40 w 40"/>
                    <a:gd name="T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9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29" y="39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67"/>
                <p:cNvSpPr/>
                <p:nvPr/>
              </p:nvSpPr>
              <p:spPr bwMode="auto">
                <a:xfrm>
                  <a:off x="7616825" y="-2193925"/>
                  <a:ext cx="63500" cy="60325"/>
                </a:xfrm>
                <a:custGeom>
                  <a:avLst/>
                  <a:gdLst>
                    <a:gd name="T0" fmla="*/ 40 w 40"/>
                    <a:gd name="T1" fmla="*/ 0 h 38"/>
                    <a:gd name="T2" fmla="*/ 0 w 40"/>
                    <a:gd name="T3" fmla="*/ 10 h 38"/>
                    <a:gd name="T4" fmla="*/ 30 w 40"/>
                    <a:gd name="T5" fmla="*/ 38 h 38"/>
                    <a:gd name="T6" fmla="*/ 40 w 40"/>
                    <a:gd name="T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8">
                      <a:moveTo>
                        <a:pt x="40" y="0"/>
                      </a:moveTo>
                      <a:lnTo>
                        <a:pt x="0" y="10"/>
                      </a:lnTo>
                      <a:lnTo>
                        <a:pt x="30" y="38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更多资源下载：https://www.58pic.com/u/61536760" hidden="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E6E6E6"/>
              </a:solidFill>
            </a:endParaRPr>
          </a:p>
        </p:txBody>
      </p:sp>
      <p:sp>
        <p:nvSpPr>
          <p:cNvPr id="3" name="更多资源下载：https://www.58pic.com/u/61536760" hidden="1"/>
          <p:cNvSpPr txBox="1"/>
          <p:nvPr userDrawn="1"/>
        </p:nvSpPr>
        <p:spPr>
          <a:xfrm>
            <a:off x="-32063822" y="52592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-34029696" y="0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文本框 4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文本框 5" hidden="1"/>
          <p:cNvSpPr txBox="1"/>
          <p:nvPr userDrawn="1"/>
        </p:nvSpPr>
        <p:spPr>
          <a:xfrm>
            <a:off x="-16011022" y="-212583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7" name="矩形 6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更多资源下载：https://www.58pic.com/u/61536760" hidden="1"/>
          <p:cNvSpPr txBox="1"/>
          <p:nvPr userDrawn="1"/>
        </p:nvSpPr>
        <p:spPr>
          <a:xfrm>
            <a:off x="2378578" y="-107935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4" name="更多资源下载：https://www.58pic.com/u/61536760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5" name="更多资源下载：https://www.58pic.com/u/61536760" hidden="1"/>
          <p:cNvSpPr txBox="1"/>
          <p:nvPr userDrawn="1"/>
        </p:nvSpPr>
        <p:spPr>
          <a:xfrm>
            <a:off x="-24850222" y="18772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6" name="更多资源下载：https://www.58pic.com/u/61536760" hidden="1"/>
          <p:cNvSpPr/>
          <p:nvPr userDrawn="1"/>
        </p:nvSpPr>
        <p:spPr>
          <a:xfrm>
            <a:off x="-150980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34"/>
          <a:srcRect r="27827" b="5735"/>
          <a:stretch>
            <a:fillRect/>
          </a:stretch>
        </p:blipFill>
        <p:spPr>
          <a:xfrm>
            <a:off x="-606" y="67869"/>
            <a:ext cx="12192606" cy="6758382"/>
          </a:xfrm>
          <a:prstGeom prst="rect">
            <a:avLst/>
          </a:prstGeom>
        </p:spPr>
      </p:pic>
      <p:sp>
        <p:nvSpPr>
          <p:cNvPr id="8" name="更多资源下载：https://www.58pic.com/u/61536760" hidden="1"/>
          <p:cNvSpPr txBox="1"/>
          <p:nvPr userDrawn="1"/>
        </p:nvSpPr>
        <p:spPr>
          <a:xfrm>
            <a:off x="2378578" y="-107935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9" name="更多资源下载：https://www.58pic.com/u/61536760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10" name="更多资源下载：https://www.58pic.com/u/61536760" hidden="1"/>
          <p:cNvSpPr txBox="1"/>
          <p:nvPr userDrawn="1"/>
        </p:nvSpPr>
        <p:spPr>
          <a:xfrm>
            <a:off x="-24850222" y="18772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11" name="更多资源下载：https://www.58pic.com/u/61536760" hidden="1"/>
          <p:cNvSpPr/>
          <p:nvPr userDrawn="1"/>
        </p:nvSpPr>
        <p:spPr>
          <a:xfrm>
            <a:off x="-401932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sp>
        <p:nvSpPr>
          <p:cNvPr id="12" name="更多资源下载：https://www.58pic.com/u/61536760" hidden="1"/>
          <p:cNvSpPr/>
          <p:nvPr userDrawn="1"/>
        </p:nvSpPr>
        <p:spPr>
          <a:xfrm>
            <a:off x="-414124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sp>
        <p:nvSpPr>
          <p:cNvPr id="13" name="更多资源下载：https://www.58pic.com/u/61536760" hidden="1"/>
          <p:cNvSpPr txBox="1"/>
          <p:nvPr userDrawn="1"/>
        </p:nvSpPr>
        <p:spPr>
          <a:xfrm>
            <a:off x="48555921" y="-20510500"/>
            <a:ext cx="3056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千图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:Blue Dragonfly</a:t>
            </a:r>
          </a:p>
          <a:p>
            <a:br>
              <a:rPr lang="en-US" altLang="zh-CN" sz="800" dirty="0">
                <a:solidFill>
                  <a:srgbClr val="E6E6E6"/>
                </a:solidFill>
              </a:rPr>
            </a:br>
            <a:r>
              <a:rPr lang="en-US" altLang="zh-CN" sz="800" dirty="0">
                <a:solidFill>
                  <a:srgbClr val="E6E6E6"/>
                </a:solidFill>
              </a:rPr>
              <a:t>DESIGN</a:t>
            </a:r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14" name="更多资源下载：https://www.58pic.com/u/61536760"/>
          <p:cNvSpPr txBox="1"/>
          <p:nvPr userDrawn="1"/>
        </p:nvSpPr>
        <p:spPr>
          <a:xfrm>
            <a:off x="818448" y="376360"/>
            <a:ext cx="6555745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defTabSz="914400">
              <a:defRPr/>
            </a:pPr>
            <a:r>
              <a:rPr lang="en-US" altLang="zh-CN" sz="3200" b="1">
                <a:solidFill>
                  <a:schemeClr val="accent1"/>
                </a:solidFill>
                <a:latin typeface="+mn-lt"/>
                <a:ea typeface="思源黑体 CN Medium" panose="020B0600000000000000" pitchFamily="34" charset="-122"/>
                <a:cs typeface="+mn-ea"/>
                <a:sym typeface="+mn-lt"/>
              </a:rPr>
              <a:t>Phụ đề ở đây</a:t>
            </a:r>
            <a:endParaRPr lang="en-US" altLang="zh-CN" sz="3200" b="1" dirty="0">
              <a:solidFill>
                <a:schemeClr val="accent1"/>
              </a:solidFill>
              <a:latin typeface="+mn-lt"/>
              <a:ea typeface="思源黑体 CN Medium" panose="020B0600000000000000" pitchFamily="34" charset="-122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9871075" y="4584581"/>
            <a:ext cx="3692525" cy="3228315"/>
            <a:chOff x="9166225" y="195262"/>
            <a:chExt cx="5265738" cy="4603750"/>
          </a:xfrm>
        </p:grpSpPr>
        <p:sp>
          <p:nvSpPr>
            <p:cNvPr id="17" name="Freeform 5"/>
            <p:cNvSpPr/>
            <p:nvPr/>
          </p:nvSpPr>
          <p:spPr bwMode="auto">
            <a:xfrm>
              <a:off x="10299700" y="1943100"/>
              <a:ext cx="1665288" cy="1892300"/>
            </a:xfrm>
            <a:custGeom>
              <a:avLst/>
              <a:gdLst>
                <a:gd name="T0" fmla="*/ 930 w 956"/>
                <a:gd name="T1" fmla="*/ 121 h 1089"/>
                <a:gd name="T2" fmla="*/ 835 w 956"/>
                <a:gd name="T3" fmla="*/ 26 h 1089"/>
                <a:gd name="T4" fmla="*/ 714 w 956"/>
                <a:gd name="T5" fmla="*/ 147 h 1089"/>
                <a:gd name="T6" fmla="*/ 383 w 956"/>
                <a:gd name="T7" fmla="*/ 477 h 1089"/>
                <a:gd name="T8" fmla="*/ 263 w 956"/>
                <a:gd name="T9" fmla="*/ 598 h 1089"/>
                <a:gd name="T10" fmla="*/ 225 w 956"/>
                <a:gd name="T11" fmla="*/ 560 h 1089"/>
                <a:gd name="T12" fmla="*/ 526 w 956"/>
                <a:gd name="T13" fmla="*/ 259 h 1089"/>
                <a:gd name="T14" fmla="*/ 431 w 956"/>
                <a:gd name="T15" fmla="*/ 164 h 1089"/>
                <a:gd name="T16" fmla="*/ 282 w 956"/>
                <a:gd name="T17" fmla="*/ 341 h 1089"/>
                <a:gd name="T18" fmla="*/ 460 w 956"/>
                <a:gd name="T19" fmla="*/ 192 h 1089"/>
                <a:gd name="T20" fmla="*/ 498 w 956"/>
                <a:gd name="T21" fmla="*/ 230 h 1089"/>
                <a:gd name="T22" fmla="*/ 196 w 956"/>
                <a:gd name="T23" fmla="*/ 532 h 1089"/>
                <a:gd name="T24" fmla="*/ 196 w 956"/>
                <a:gd name="T25" fmla="*/ 627 h 1089"/>
                <a:gd name="T26" fmla="*/ 291 w 956"/>
                <a:gd name="T27" fmla="*/ 627 h 1089"/>
                <a:gd name="T28" fmla="*/ 863 w 956"/>
                <a:gd name="T29" fmla="*/ 55 h 1089"/>
                <a:gd name="T30" fmla="*/ 901 w 956"/>
                <a:gd name="T31" fmla="*/ 93 h 1089"/>
                <a:gd name="T32" fmla="*/ 657 w 956"/>
                <a:gd name="T33" fmla="*/ 337 h 1089"/>
                <a:gd name="T34" fmla="*/ 450 w 956"/>
                <a:gd name="T35" fmla="*/ 544 h 1089"/>
                <a:gd name="T36" fmla="*/ 19 w 956"/>
                <a:gd name="T37" fmla="*/ 974 h 1089"/>
                <a:gd name="T38" fmla="*/ 19 w 956"/>
                <a:gd name="T39" fmla="*/ 1070 h 1089"/>
                <a:gd name="T40" fmla="*/ 115 w 956"/>
                <a:gd name="T41" fmla="*/ 1070 h 1089"/>
                <a:gd name="T42" fmla="*/ 510 w 956"/>
                <a:gd name="T43" fmla="*/ 674 h 1089"/>
                <a:gd name="T44" fmla="*/ 752 w 956"/>
                <a:gd name="T45" fmla="*/ 432 h 1089"/>
                <a:gd name="T46" fmla="*/ 787 w 956"/>
                <a:gd name="T47" fmla="*/ 397 h 1089"/>
                <a:gd name="T48" fmla="*/ 825 w 956"/>
                <a:gd name="T49" fmla="*/ 435 h 1089"/>
                <a:gd name="T50" fmla="*/ 548 w 956"/>
                <a:gd name="T51" fmla="*/ 712 h 1089"/>
                <a:gd name="T52" fmla="*/ 462 w 956"/>
                <a:gd name="T53" fmla="*/ 893 h 1089"/>
                <a:gd name="T54" fmla="*/ 557 w 956"/>
                <a:gd name="T55" fmla="*/ 893 h 1089"/>
                <a:gd name="T56" fmla="*/ 664 w 956"/>
                <a:gd name="T57" fmla="*/ 758 h 1089"/>
                <a:gd name="T58" fmla="*/ 529 w 956"/>
                <a:gd name="T59" fmla="*/ 864 h 1089"/>
                <a:gd name="T60" fmla="*/ 491 w 956"/>
                <a:gd name="T61" fmla="*/ 864 h 1089"/>
                <a:gd name="T62" fmla="*/ 716 w 956"/>
                <a:gd name="T63" fmla="*/ 601 h 1089"/>
                <a:gd name="T64" fmla="*/ 854 w 956"/>
                <a:gd name="T65" fmla="*/ 463 h 1089"/>
                <a:gd name="T66" fmla="*/ 759 w 956"/>
                <a:gd name="T67" fmla="*/ 368 h 1089"/>
                <a:gd name="T68" fmla="*/ 86 w 956"/>
                <a:gd name="T69" fmla="*/ 1041 h 1089"/>
                <a:gd name="T70" fmla="*/ 40 w 956"/>
                <a:gd name="T71" fmla="*/ 1022 h 1089"/>
                <a:gd name="T72" fmla="*/ 564 w 956"/>
                <a:gd name="T73" fmla="*/ 487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1089">
                  <a:moveTo>
                    <a:pt x="564" y="487"/>
                  </a:moveTo>
                  <a:cubicBezTo>
                    <a:pt x="930" y="121"/>
                    <a:pt x="930" y="121"/>
                    <a:pt x="930" y="121"/>
                  </a:cubicBezTo>
                  <a:cubicBezTo>
                    <a:pt x="956" y="95"/>
                    <a:pt x="956" y="52"/>
                    <a:pt x="930" y="26"/>
                  </a:cubicBezTo>
                  <a:cubicBezTo>
                    <a:pt x="903" y="0"/>
                    <a:pt x="861" y="0"/>
                    <a:pt x="835" y="26"/>
                  </a:cubicBezTo>
                  <a:cubicBezTo>
                    <a:pt x="714" y="147"/>
                    <a:pt x="714" y="147"/>
                    <a:pt x="714" y="147"/>
                  </a:cubicBezTo>
                  <a:cubicBezTo>
                    <a:pt x="714" y="147"/>
                    <a:pt x="714" y="147"/>
                    <a:pt x="714" y="147"/>
                  </a:cubicBezTo>
                  <a:cubicBezTo>
                    <a:pt x="518" y="342"/>
                    <a:pt x="518" y="342"/>
                    <a:pt x="518" y="342"/>
                  </a:cubicBezTo>
                  <a:cubicBezTo>
                    <a:pt x="383" y="477"/>
                    <a:pt x="383" y="477"/>
                    <a:pt x="383" y="477"/>
                  </a:cubicBezTo>
                  <a:cubicBezTo>
                    <a:pt x="383" y="477"/>
                    <a:pt x="383" y="477"/>
                    <a:pt x="383" y="477"/>
                  </a:cubicBezTo>
                  <a:cubicBezTo>
                    <a:pt x="263" y="598"/>
                    <a:pt x="263" y="598"/>
                    <a:pt x="263" y="598"/>
                  </a:cubicBezTo>
                  <a:cubicBezTo>
                    <a:pt x="252" y="609"/>
                    <a:pt x="235" y="609"/>
                    <a:pt x="225" y="598"/>
                  </a:cubicBezTo>
                  <a:cubicBezTo>
                    <a:pt x="214" y="588"/>
                    <a:pt x="214" y="571"/>
                    <a:pt x="225" y="560"/>
                  </a:cubicBezTo>
                  <a:cubicBezTo>
                    <a:pt x="382" y="403"/>
                    <a:pt x="382" y="403"/>
                    <a:pt x="382" y="403"/>
                  </a:cubicBezTo>
                  <a:cubicBezTo>
                    <a:pt x="526" y="259"/>
                    <a:pt x="526" y="259"/>
                    <a:pt x="526" y="259"/>
                  </a:cubicBezTo>
                  <a:cubicBezTo>
                    <a:pt x="552" y="232"/>
                    <a:pt x="552" y="190"/>
                    <a:pt x="526" y="164"/>
                  </a:cubicBezTo>
                  <a:cubicBezTo>
                    <a:pt x="500" y="137"/>
                    <a:pt x="457" y="137"/>
                    <a:pt x="431" y="164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74" y="320"/>
                    <a:pt x="274" y="333"/>
                    <a:pt x="282" y="341"/>
                  </a:cubicBezTo>
                  <a:cubicBezTo>
                    <a:pt x="290" y="349"/>
                    <a:pt x="303" y="349"/>
                    <a:pt x="311" y="341"/>
                  </a:cubicBezTo>
                  <a:cubicBezTo>
                    <a:pt x="460" y="192"/>
                    <a:pt x="460" y="192"/>
                    <a:pt x="460" y="192"/>
                  </a:cubicBezTo>
                  <a:cubicBezTo>
                    <a:pt x="470" y="182"/>
                    <a:pt x="487" y="182"/>
                    <a:pt x="498" y="192"/>
                  </a:cubicBezTo>
                  <a:cubicBezTo>
                    <a:pt x="508" y="203"/>
                    <a:pt x="508" y="220"/>
                    <a:pt x="498" y="230"/>
                  </a:cubicBezTo>
                  <a:cubicBezTo>
                    <a:pt x="353" y="375"/>
                    <a:pt x="353" y="375"/>
                    <a:pt x="353" y="375"/>
                  </a:cubicBezTo>
                  <a:cubicBezTo>
                    <a:pt x="196" y="532"/>
                    <a:pt x="196" y="532"/>
                    <a:pt x="196" y="532"/>
                  </a:cubicBezTo>
                  <a:cubicBezTo>
                    <a:pt x="183" y="544"/>
                    <a:pt x="176" y="561"/>
                    <a:pt x="176" y="579"/>
                  </a:cubicBezTo>
                  <a:cubicBezTo>
                    <a:pt x="176" y="597"/>
                    <a:pt x="183" y="614"/>
                    <a:pt x="196" y="627"/>
                  </a:cubicBezTo>
                  <a:cubicBezTo>
                    <a:pt x="209" y="640"/>
                    <a:pt x="226" y="646"/>
                    <a:pt x="244" y="646"/>
                  </a:cubicBezTo>
                  <a:cubicBezTo>
                    <a:pt x="261" y="646"/>
                    <a:pt x="278" y="640"/>
                    <a:pt x="291" y="627"/>
                  </a:cubicBezTo>
                  <a:cubicBezTo>
                    <a:pt x="482" y="436"/>
                    <a:pt x="482" y="436"/>
                    <a:pt x="482" y="436"/>
                  </a:cubicBezTo>
                  <a:cubicBezTo>
                    <a:pt x="863" y="55"/>
                    <a:pt x="863" y="55"/>
                    <a:pt x="863" y="55"/>
                  </a:cubicBezTo>
                  <a:cubicBezTo>
                    <a:pt x="874" y="44"/>
                    <a:pt x="891" y="44"/>
                    <a:pt x="901" y="55"/>
                  </a:cubicBezTo>
                  <a:cubicBezTo>
                    <a:pt x="912" y="65"/>
                    <a:pt x="912" y="82"/>
                    <a:pt x="901" y="93"/>
                  </a:cubicBezTo>
                  <a:cubicBezTo>
                    <a:pt x="657" y="337"/>
                    <a:pt x="657" y="337"/>
                    <a:pt x="657" y="337"/>
                  </a:cubicBezTo>
                  <a:cubicBezTo>
                    <a:pt x="657" y="337"/>
                    <a:pt x="657" y="337"/>
                    <a:pt x="657" y="337"/>
                  </a:cubicBezTo>
                  <a:cubicBezTo>
                    <a:pt x="571" y="422"/>
                    <a:pt x="571" y="422"/>
                    <a:pt x="571" y="422"/>
                  </a:cubicBezTo>
                  <a:cubicBezTo>
                    <a:pt x="450" y="544"/>
                    <a:pt x="450" y="544"/>
                    <a:pt x="450" y="544"/>
                  </a:cubicBezTo>
                  <a:cubicBezTo>
                    <a:pt x="450" y="544"/>
                    <a:pt x="450" y="544"/>
                    <a:pt x="450" y="544"/>
                  </a:cubicBezTo>
                  <a:cubicBezTo>
                    <a:pt x="19" y="974"/>
                    <a:pt x="19" y="974"/>
                    <a:pt x="19" y="974"/>
                  </a:cubicBezTo>
                  <a:cubicBezTo>
                    <a:pt x="7" y="987"/>
                    <a:pt x="0" y="1004"/>
                    <a:pt x="0" y="1022"/>
                  </a:cubicBezTo>
                  <a:cubicBezTo>
                    <a:pt x="0" y="1040"/>
                    <a:pt x="7" y="1057"/>
                    <a:pt x="19" y="1070"/>
                  </a:cubicBezTo>
                  <a:cubicBezTo>
                    <a:pt x="33" y="1083"/>
                    <a:pt x="50" y="1089"/>
                    <a:pt x="67" y="1089"/>
                  </a:cubicBezTo>
                  <a:cubicBezTo>
                    <a:pt x="84" y="1089"/>
                    <a:pt x="102" y="1083"/>
                    <a:pt x="115" y="1070"/>
                  </a:cubicBezTo>
                  <a:cubicBezTo>
                    <a:pt x="510" y="674"/>
                    <a:pt x="510" y="674"/>
                    <a:pt x="510" y="674"/>
                  </a:cubicBezTo>
                  <a:cubicBezTo>
                    <a:pt x="510" y="674"/>
                    <a:pt x="510" y="674"/>
                    <a:pt x="510" y="674"/>
                  </a:cubicBezTo>
                  <a:cubicBezTo>
                    <a:pt x="667" y="517"/>
                    <a:pt x="667" y="517"/>
                    <a:pt x="667" y="517"/>
                  </a:cubicBezTo>
                  <a:cubicBezTo>
                    <a:pt x="752" y="432"/>
                    <a:pt x="752" y="432"/>
                    <a:pt x="752" y="432"/>
                  </a:cubicBezTo>
                  <a:cubicBezTo>
                    <a:pt x="752" y="432"/>
                    <a:pt x="752" y="432"/>
                    <a:pt x="752" y="432"/>
                  </a:cubicBezTo>
                  <a:cubicBezTo>
                    <a:pt x="787" y="397"/>
                    <a:pt x="787" y="397"/>
                    <a:pt x="787" y="397"/>
                  </a:cubicBezTo>
                  <a:cubicBezTo>
                    <a:pt x="798" y="386"/>
                    <a:pt x="815" y="386"/>
                    <a:pt x="825" y="397"/>
                  </a:cubicBezTo>
                  <a:cubicBezTo>
                    <a:pt x="836" y="407"/>
                    <a:pt x="836" y="424"/>
                    <a:pt x="825" y="435"/>
                  </a:cubicBezTo>
                  <a:cubicBezTo>
                    <a:pt x="548" y="712"/>
                    <a:pt x="548" y="712"/>
                    <a:pt x="548" y="712"/>
                  </a:cubicBezTo>
                  <a:cubicBezTo>
                    <a:pt x="548" y="712"/>
                    <a:pt x="548" y="712"/>
                    <a:pt x="548" y="712"/>
                  </a:cubicBezTo>
                  <a:cubicBezTo>
                    <a:pt x="462" y="798"/>
                    <a:pt x="462" y="798"/>
                    <a:pt x="462" y="798"/>
                  </a:cubicBezTo>
                  <a:cubicBezTo>
                    <a:pt x="436" y="824"/>
                    <a:pt x="436" y="867"/>
                    <a:pt x="462" y="893"/>
                  </a:cubicBezTo>
                  <a:cubicBezTo>
                    <a:pt x="475" y="906"/>
                    <a:pt x="492" y="913"/>
                    <a:pt x="510" y="913"/>
                  </a:cubicBezTo>
                  <a:cubicBezTo>
                    <a:pt x="528" y="913"/>
                    <a:pt x="545" y="906"/>
                    <a:pt x="557" y="893"/>
                  </a:cubicBezTo>
                  <a:cubicBezTo>
                    <a:pt x="664" y="787"/>
                    <a:pt x="664" y="787"/>
                    <a:pt x="664" y="787"/>
                  </a:cubicBezTo>
                  <a:cubicBezTo>
                    <a:pt x="672" y="779"/>
                    <a:pt x="672" y="766"/>
                    <a:pt x="664" y="758"/>
                  </a:cubicBezTo>
                  <a:cubicBezTo>
                    <a:pt x="656" y="750"/>
                    <a:pt x="643" y="750"/>
                    <a:pt x="635" y="758"/>
                  </a:cubicBezTo>
                  <a:cubicBezTo>
                    <a:pt x="529" y="864"/>
                    <a:pt x="529" y="864"/>
                    <a:pt x="529" y="864"/>
                  </a:cubicBezTo>
                  <a:cubicBezTo>
                    <a:pt x="524" y="869"/>
                    <a:pt x="517" y="872"/>
                    <a:pt x="510" y="872"/>
                  </a:cubicBezTo>
                  <a:cubicBezTo>
                    <a:pt x="503" y="872"/>
                    <a:pt x="496" y="869"/>
                    <a:pt x="491" y="864"/>
                  </a:cubicBezTo>
                  <a:cubicBezTo>
                    <a:pt x="480" y="854"/>
                    <a:pt x="480" y="837"/>
                    <a:pt x="491" y="826"/>
                  </a:cubicBezTo>
                  <a:cubicBezTo>
                    <a:pt x="716" y="601"/>
                    <a:pt x="716" y="601"/>
                    <a:pt x="716" y="601"/>
                  </a:cubicBezTo>
                  <a:cubicBezTo>
                    <a:pt x="716" y="601"/>
                    <a:pt x="716" y="601"/>
                    <a:pt x="716" y="601"/>
                  </a:cubicBezTo>
                  <a:cubicBezTo>
                    <a:pt x="854" y="463"/>
                    <a:pt x="854" y="463"/>
                    <a:pt x="854" y="463"/>
                  </a:cubicBezTo>
                  <a:cubicBezTo>
                    <a:pt x="880" y="437"/>
                    <a:pt x="880" y="394"/>
                    <a:pt x="854" y="368"/>
                  </a:cubicBezTo>
                  <a:cubicBezTo>
                    <a:pt x="828" y="342"/>
                    <a:pt x="785" y="342"/>
                    <a:pt x="759" y="368"/>
                  </a:cubicBezTo>
                  <a:cubicBezTo>
                    <a:pt x="620" y="507"/>
                    <a:pt x="620" y="507"/>
                    <a:pt x="620" y="507"/>
                  </a:cubicBezTo>
                  <a:cubicBezTo>
                    <a:pt x="86" y="1041"/>
                    <a:pt x="86" y="1041"/>
                    <a:pt x="86" y="1041"/>
                  </a:cubicBezTo>
                  <a:cubicBezTo>
                    <a:pt x="76" y="1051"/>
                    <a:pt x="59" y="1051"/>
                    <a:pt x="48" y="1041"/>
                  </a:cubicBezTo>
                  <a:cubicBezTo>
                    <a:pt x="43" y="1036"/>
                    <a:pt x="40" y="1029"/>
                    <a:pt x="40" y="1022"/>
                  </a:cubicBezTo>
                  <a:cubicBezTo>
                    <a:pt x="40" y="1015"/>
                    <a:pt x="43" y="1008"/>
                    <a:pt x="48" y="1003"/>
                  </a:cubicBezTo>
                  <a:cubicBezTo>
                    <a:pt x="564" y="487"/>
                    <a:pt x="564" y="487"/>
                    <a:pt x="564" y="487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 noEditPoints="1"/>
            </p:cNvSpPr>
            <p:nvPr/>
          </p:nvSpPr>
          <p:spPr bwMode="auto">
            <a:xfrm>
              <a:off x="9166225" y="3451225"/>
              <a:ext cx="1031875" cy="1031875"/>
            </a:xfrm>
            <a:custGeom>
              <a:avLst/>
              <a:gdLst>
                <a:gd name="T0" fmla="*/ 67 w 592"/>
                <a:gd name="T1" fmla="*/ 593 h 593"/>
                <a:gd name="T2" fmla="*/ 19 w 592"/>
                <a:gd name="T3" fmla="*/ 573 h 593"/>
                <a:gd name="T4" fmla="*/ 0 w 592"/>
                <a:gd name="T5" fmla="*/ 525 h 593"/>
                <a:gd name="T6" fmla="*/ 19 w 592"/>
                <a:gd name="T7" fmla="*/ 478 h 593"/>
                <a:gd name="T8" fmla="*/ 470 w 592"/>
                <a:gd name="T9" fmla="*/ 27 h 593"/>
                <a:gd name="T10" fmla="*/ 566 w 592"/>
                <a:gd name="T11" fmla="*/ 27 h 593"/>
                <a:gd name="T12" fmla="*/ 566 w 592"/>
                <a:gd name="T13" fmla="*/ 122 h 593"/>
                <a:gd name="T14" fmla="*/ 115 w 592"/>
                <a:gd name="T15" fmla="*/ 573 h 593"/>
                <a:gd name="T16" fmla="*/ 67 w 592"/>
                <a:gd name="T17" fmla="*/ 593 h 593"/>
                <a:gd name="T18" fmla="*/ 518 w 592"/>
                <a:gd name="T19" fmla="*/ 47 h 593"/>
                <a:gd name="T20" fmla="*/ 499 w 592"/>
                <a:gd name="T21" fmla="*/ 55 h 593"/>
                <a:gd name="T22" fmla="*/ 48 w 592"/>
                <a:gd name="T23" fmla="*/ 506 h 593"/>
                <a:gd name="T24" fmla="*/ 40 w 592"/>
                <a:gd name="T25" fmla="*/ 525 h 593"/>
                <a:gd name="T26" fmla="*/ 48 w 592"/>
                <a:gd name="T27" fmla="*/ 544 h 593"/>
                <a:gd name="T28" fmla="*/ 67 w 592"/>
                <a:gd name="T29" fmla="*/ 552 h 593"/>
                <a:gd name="T30" fmla="*/ 86 w 592"/>
                <a:gd name="T31" fmla="*/ 544 h 593"/>
                <a:gd name="T32" fmla="*/ 537 w 592"/>
                <a:gd name="T33" fmla="*/ 93 h 593"/>
                <a:gd name="T34" fmla="*/ 537 w 592"/>
                <a:gd name="T35" fmla="*/ 55 h 593"/>
                <a:gd name="T36" fmla="*/ 518 w 592"/>
                <a:gd name="T37" fmla="*/ 47 h 593"/>
                <a:gd name="T38" fmla="*/ 551 w 592"/>
                <a:gd name="T39" fmla="*/ 108 h 593"/>
                <a:gd name="T40" fmla="*/ 551 w 592"/>
                <a:gd name="T41" fmla="*/ 108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3">
                  <a:moveTo>
                    <a:pt x="67" y="593"/>
                  </a:moveTo>
                  <a:cubicBezTo>
                    <a:pt x="49" y="593"/>
                    <a:pt x="32" y="586"/>
                    <a:pt x="19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1"/>
                    <a:pt x="19" y="478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97" y="0"/>
                    <a:pt x="539" y="0"/>
                    <a:pt x="566" y="27"/>
                  </a:cubicBezTo>
                  <a:cubicBezTo>
                    <a:pt x="592" y="53"/>
                    <a:pt x="592" y="96"/>
                    <a:pt x="566" y="122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6"/>
                    <a:pt x="85" y="593"/>
                    <a:pt x="67" y="593"/>
                  </a:cubicBezTo>
                  <a:close/>
                  <a:moveTo>
                    <a:pt x="518" y="47"/>
                  </a:moveTo>
                  <a:cubicBezTo>
                    <a:pt x="511" y="47"/>
                    <a:pt x="504" y="50"/>
                    <a:pt x="499" y="55"/>
                  </a:cubicBezTo>
                  <a:cubicBezTo>
                    <a:pt x="48" y="506"/>
                    <a:pt x="48" y="506"/>
                    <a:pt x="48" y="506"/>
                  </a:cubicBezTo>
                  <a:cubicBezTo>
                    <a:pt x="43" y="511"/>
                    <a:pt x="40" y="518"/>
                    <a:pt x="40" y="525"/>
                  </a:cubicBezTo>
                  <a:cubicBezTo>
                    <a:pt x="40" y="533"/>
                    <a:pt x="43" y="539"/>
                    <a:pt x="48" y="544"/>
                  </a:cubicBezTo>
                  <a:cubicBezTo>
                    <a:pt x="53" y="549"/>
                    <a:pt x="60" y="552"/>
                    <a:pt x="67" y="552"/>
                  </a:cubicBezTo>
                  <a:cubicBezTo>
                    <a:pt x="74" y="552"/>
                    <a:pt x="81" y="549"/>
                    <a:pt x="86" y="544"/>
                  </a:cubicBezTo>
                  <a:cubicBezTo>
                    <a:pt x="537" y="93"/>
                    <a:pt x="537" y="93"/>
                    <a:pt x="537" y="93"/>
                  </a:cubicBezTo>
                  <a:cubicBezTo>
                    <a:pt x="548" y="83"/>
                    <a:pt x="548" y="66"/>
                    <a:pt x="537" y="55"/>
                  </a:cubicBezTo>
                  <a:cubicBezTo>
                    <a:pt x="532" y="50"/>
                    <a:pt x="525" y="47"/>
                    <a:pt x="518" y="47"/>
                  </a:cubicBezTo>
                  <a:close/>
                  <a:moveTo>
                    <a:pt x="551" y="108"/>
                  </a:moveTo>
                  <a:cubicBezTo>
                    <a:pt x="551" y="108"/>
                    <a:pt x="551" y="108"/>
                    <a:pt x="551" y="1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13400088" y="195262"/>
              <a:ext cx="1031875" cy="1030288"/>
            </a:xfrm>
            <a:custGeom>
              <a:avLst/>
              <a:gdLst>
                <a:gd name="T0" fmla="*/ 67 w 592"/>
                <a:gd name="T1" fmla="*/ 593 h 593"/>
                <a:gd name="T2" fmla="*/ 20 w 592"/>
                <a:gd name="T3" fmla="*/ 573 h 593"/>
                <a:gd name="T4" fmla="*/ 0 w 592"/>
                <a:gd name="T5" fmla="*/ 525 h 593"/>
                <a:gd name="T6" fmla="*/ 20 w 592"/>
                <a:gd name="T7" fmla="*/ 478 h 593"/>
                <a:gd name="T8" fmla="*/ 471 w 592"/>
                <a:gd name="T9" fmla="*/ 27 h 593"/>
                <a:gd name="T10" fmla="*/ 566 w 592"/>
                <a:gd name="T11" fmla="*/ 27 h 593"/>
                <a:gd name="T12" fmla="*/ 566 w 592"/>
                <a:gd name="T13" fmla="*/ 122 h 593"/>
                <a:gd name="T14" fmla="*/ 115 w 592"/>
                <a:gd name="T15" fmla="*/ 573 h 593"/>
                <a:gd name="T16" fmla="*/ 67 w 592"/>
                <a:gd name="T17" fmla="*/ 593 h 593"/>
                <a:gd name="T18" fmla="*/ 519 w 592"/>
                <a:gd name="T19" fmla="*/ 47 h 593"/>
                <a:gd name="T20" fmla="*/ 500 w 592"/>
                <a:gd name="T21" fmla="*/ 55 h 593"/>
                <a:gd name="T22" fmla="*/ 49 w 592"/>
                <a:gd name="T23" fmla="*/ 506 h 593"/>
                <a:gd name="T24" fmla="*/ 41 w 592"/>
                <a:gd name="T25" fmla="*/ 525 h 593"/>
                <a:gd name="T26" fmla="*/ 49 w 592"/>
                <a:gd name="T27" fmla="*/ 544 h 593"/>
                <a:gd name="T28" fmla="*/ 67 w 592"/>
                <a:gd name="T29" fmla="*/ 552 h 593"/>
                <a:gd name="T30" fmla="*/ 86 w 592"/>
                <a:gd name="T31" fmla="*/ 544 h 593"/>
                <a:gd name="T32" fmla="*/ 538 w 592"/>
                <a:gd name="T33" fmla="*/ 93 h 593"/>
                <a:gd name="T34" fmla="*/ 538 w 592"/>
                <a:gd name="T35" fmla="*/ 55 h 593"/>
                <a:gd name="T36" fmla="*/ 519 w 592"/>
                <a:gd name="T37" fmla="*/ 47 h 593"/>
                <a:gd name="T38" fmla="*/ 552 w 592"/>
                <a:gd name="T39" fmla="*/ 108 h 593"/>
                <a:gd name="T40" fmla="*/ 552 w 592"/>
                <a:gd name="T41" fmla="*/ 108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3">
                  <a:moveTo>
                    <a:pt x="67" y="593"/>
                  </a:moveTo>
                  <a:cubicBezTo>
                    <a:pt x="49" y="593"/>
                    <a:pt x="33" y="586"/>
                    <a:pt x="20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8"/>
                  </a:cubicBezTo>
                  <a:cubicBezTo>
                    <a:pt x="471" y="27"/>
                    <a:pt x="471" y="27"/>
                    <a:pt x="471" y="27"/>
                  </a:cubicBezTo>
                  <a:cubicBezTo>
                    <a:pt x="497" y="0"/>
                    <a:pt x="540" y="0"/>
                    <a:pt x="566" y="27"/>
                  </a:cubicBezTo>
                  <a:cubicBezTo>
                    <a:pt x="592" y="53"/>
                    <a:pt x="592" y="96"/>
                    <a:pt x="566" y="122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6"/>
                    <a:pt x="85" y="593"/>
                    <a:pt x="67" y="593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50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3" y="511"/>
                    <a:pt x="41" y="518"/>
                    <a:pt x="41" y="525"/>
                  </a:cubicBezTo>
                  <a:cubicBezTo>
                    <a:pt x="41" y="533"/>
                    <a:pt x="43" y="539"/>
                    <a:pt x="49" y="544"/>
                  </a:cubicBezTo>
                  <a:cubicBezTo>
                    <a:pt x="54" y="549"/>
                    <a:pt x="60" y="552"/>
                    <a:pt x="67" y="552"/>
                  </a:cubicBezTo>
                  <a:cubicBezTo>
                    <a:pt x="75" y="552"/>
                    <a:pt x="81" y="549"/>
                    <a:pt x="86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3"/>
                    <a:pt x="548" y="66"/>
                    <a:pt x="538" y="55"/>
                  </a:cubicBezTo>
                  <a:cubicBezTo>
                    <a:pt x="532" y="50"/>
                    <a:pt x="525" y="47"/>
                    <a:pt x="519" y="47"/>
                  </a:cubicBezTo>
                  <a:close/>
                  <a:moveTo>
                    <a:pt x="552" y="108"/>
                  </a:moveTo>
                  <a:cubicBezTo>
                    <a:pt x="552" y="108"/>
                    <a:pt x="552" y="108"/>
                    <a:pt x="552" y="1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11841163" y="1271587"/>
              <a:ext cx="1528763" cy="1574800"/>
            </a:xfrm>
            <a:custGeom>
              <a:avLst/>
              <a:gdLst>
                <a:gd name="T0" fmla="*/ 20 w 878"/>
                <a:gd name="T1" fmla="*/ 719 h 906"/>
                <a:gd name="T2" fmla="*/ 405 w 878"/>
                <a:gd name="T3" fmla="*/ 429 h 906"/>
                <a:gd name="T4" fmla="*/ 813 w 878"/>
                <a:gd name="T5" fmla="*/ 59 h 906"/>
                <a:gd name="T6" fmla="*/ 569 w 878"/>
                <a:gd name="T7" fmla="*/ 340 h 906"/>
                <a:gd name="T8" fmla="*/ 118 w 878"/>
                <a:gd name="T9" fmla="*/ 792 h 906"/>
                <a:gd name="T10" fmla="*/ 166 w 878"/>
                <a:gd name="T11" fmla="*/ 906 h 906"/>
                <a:gd name="T12" fmla="*/ 763 w 878"/>
                <a:gd name="T13" fmla="*/ 337 h 906"/>
                <a:gd name="T14" fmla="*/ 785 w 878"/>
                <a:gd name="T15" fmla="*/ 315 h 906"/>
                <a:gd name="T16" fmla="*/ 823 w 878"/>
                <a:gd name="T17" fmla="*/ 315 h 906"/>
                <a:gd name="T18" fmla="*/ 471 w 878"/>
                <a:gd name="T19" fmla="*/ 705 h 906"/>
                <a:gd name="T20" fmla="*/ 443 w 878"/>
                <a:gd name="T21" fmla="*/ 733 h 906"/>
                <a:gd name="T22" fmla="*/ 443 w 878"/>
                <a:gd name="T23" fmla="*/ 828 h 906"/>
                <a:gd name="T24" fmla="*/ 538 w 878"/>
                <a:gd name="T25" fmla="*/ 828 h 906"/>
                <a:gd name="T26" fmla="*/ 709 w 878"/>
                <a:gd name="T27" fmla="*/ 628 h 906"/>
                <a:gd name="T28" fmla="*/ 509 w 878"/>
                <a:gd name="T29" fmla="*/ 800 h 906"/>
                <a:gd name="T30" fmla="*/ 471 w 878"/>
                <a:gd name="T31" fmla="*/ 762 h 906"/>
                <a:gd name="T32" fmla="*/ 852 w 878"/>
                <a:gd name="T33" fmla="*/ 381 h 906"/>
                <a:gd name="T34" fmla="*/ 804 w 878"/>
                <a:gd name="T35" fmla="*/ 266 h 906"/>
                <a:gd name="T36" fmla="*/ 305 w 878"/>
                <a:gd name="T37" fmla="*/ 737 h 906"/>
                <a:gd name="T38" fmla="*/ 185 w 878"/>
                <a:gd name="T39" fmla="*/ 858 h 906"/>
                <a:gd name="T40" fmla="*/ 147 w 878"/>
                <a:gd name="T41" fmla="*/ 858 h 906"/>
                <a:gd name="T42" fmla="*/ 391 w 878"/>
                <a:gd name="T43" fmla="*/ 576 h 906"/>
                <a:gd name="T44" fmla="*/ 861 w 878"/>
                <a:gd name="T45" fmla="*/ 78 h 906"/>
                <a:gd name="T46" fmla="*/ 794 w 878"/>
                <a:gd name="T47" fmla="*/ 10 h 906"/>
                <a:gd name="T48" fmla="*/ 295 w 878"/>
                <a:gd name="T49" fmla="*/ 481 h 906"/>
                <a:gd name="T50" fmla="*/ 86 w 878"/>
                <a:gd name="T51" fmla="*/ 690 h 906"/>
                <a:gd name="T52" fmla="*/ 41 w 878"/>
                <a:gd name="T53" fmla="*/ 671 h 906"/>
                <a:gd name="T54" fmla="*/ 134 w 878"/>
                <a:gd name="T55" fmla="*/ 566 h 906"/>
                <a:gd name="T56" fmla="*/ 585 w 878"/>
                <a:gd name="T57" fmla="*/ 115 h 906"/>
                <a:gd name="T58" fmla="*/ 538 w 878"/>
                <a:gd name="T59" fmla="*/ 0 h 906"/>
                <a:gd name="T60" fmla="*/ 244 w 878"/>
                <a:gd name="T61" fmla="*/ 266 h 906"/>
                <a:gd name="T62" fmla="*/ 273 w 878"/>
                <a:gd name="T63" fmla="*/ 295 h 906"/>
                <a:gd name="T64" fmla="*/ 557 w 878"/>
                <a:gd name="T65" fmla="*/ 49 h 906"/>
                <a:gd name="T66" fmla="*/ 471 w 878"/>
                <a:gd name="T67" fmla="*/ 172 h 906"/>
                <a:gd name="T68" fmla="*/ 213 w 878"/>
                <a:gd name="T69" fmla="*/ 430 h 906"/>
                <a:gd name="T70" fmla="*/ 106 w 878"/>
                <a:gd name="T71" fmla="*/ 538 h 906"/>
                <a:gd name="T72" fmla="*/ 0 w 878"/>
                <a:gd name="T73" fmla="*/ 671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8" h="906">
                  <a:moveTo>
                    <a:pt x="0" y="671"/>
                  </a:moveTo>
                  <a:cubicBezTo>
                    <a:pt x="0" y="689"/>
                    <a:pt x="7" y="706"/>
                    <a:pt x="20" y="719"/>
                  </a:cubicBezTo>
                  <a:cubicBezTo>
                    <a:pt x="46" y="745"/>
                    <a:pt x="89" y="745"/>
                    <a:pt x="115" y="719"/>
                  </a:cubicBezTo>
                  <a:cubicBezTo>
                    <a:pt x="405" y="429"/>
                    <a:pt x="405" y="429"/>
                    <a:pt x="405" y="429"/>
                  </a:cubicBezTo>
                  <a:cubicBezTo>
                    <a:pt x="775" y="59"/>
                    <a:pt x="775" y="59"/>
                    <a:pt x="775" y="59"/>
                  </a:cubicBezTo>
                  <a:cubicBezTo>
                    <a:pt x="786" y="48"/>
                    <a:pt x="803" y="48"/>
                    <a:pt x="813" y="59"/>
                  </a:cubicBezTo>
                  <a:cubicBezTo>
                    <a:pt x="823" y="69"/>
                    <a:pt x="823" y="86"/>
                    <a:pt x="813" y="97"/>
                  </a:cubicBezTo>
                  <a:cubicBezTo>
                    <a:pt x="569" y="340"/>
                    <a:pt x="569" y="340"/>
                    <a:pt x="569" y="340"/>
                  </a:cubicBezTo>
                  <a:cubicBezTo>
                    <a:pt x="362" y="548"/>
                    <a:pt x="362" y="548"/>
                    <a:pt x="362" y="548"/>
                  </a:cubicBezTo>
                  <a:cubicBezTo>
                    <a:pt x="118" y="792"/>
                    <a:pt x="118" y="792"/>
                    <a:pt x="118" y="792"/>
                  </a:cubicBezTo>
                  <a:cubicBezTo>
                    <a:pt x="92" y="818"/>
                    <a:pt x="92" y="860"/>
                    <a:pt x="118" y="887"/>
                  </a:cubicBezTo>
                  <a:cubicBezTo>
                    <a:pt x="131" y="899"/>
                    <a:pt x="148" y="906"/>
                    <a:pt x="166" y="906"/>
                  </a:cubicBezTo>
                  <a:cubicBezTo>
                    <a:pt x="184" y="906"/>
                    <a:pt x="201" y="899"/>
                    <a:pt x="312" y="788"/>
                  </a:cubicBezTo>
                  <a:cubicBezTo>
                    <a:pt x="763" y="337"/>
                    <a:pt x="763" y="337"/>
                    <a:pt x="763" y="337"/>
                  </a:cubicBezTo>
                  <a:cubicBezTo>
                    <a:pt x="664" y="436"/>
                    <a:pt x="664" y="436"/>
                    <a:pt x="664" y="436"/>
                  </a:cubicBezTo>
                  <a:cubicBezTo>
                    <a:pt x="785" y="315"/>
                    <a:pt x="785" y="315"/>
                    <a:pt x="785" y="315"/>
                  </a:cubicBezTo>
                  <a:cubicBezTo>
                    <a:pt x="790" y="310"/>
                    <a:pt x="797" y="307"/>
                    <a:pt x="804" y="307"/>
                  </a:cubicBezTo>
                  <a:cubicBezTo>
                    <a:pt x="811" y="307"/>
                    <a:pt x="818" y="310"/>
                    <a:pt x="823" y="315"/>
                  </a:cubicBezTo>
                  <a:cubicBezTo>
                    <a:pt x="834" y="325"/>
                    <a:pt x="834" y="342"/>
                    <a:pt x="823" y="353"/>
                  </a:cubicBezTo>
                  <a:cubicBezTo>
                    <a:pt x="471" y="705"/>
                    <a:pt x="471" y="705"/>
                    <a:pt x="471" y="705"/>
                  </a:cubicBezTo>
                  <a:cubicBezTo>
                    <a:pt x="471" y="705"/>
                    <a:pt x="471" y="705"/>
                    <a:pt x="471" y="705"/>
                  </a:cubicBezTo>
                  <a:cubicBezTo>
                    <a:pt x="443" y="733"/>
                    <a:pt x="443" y="733"/>
                    <a:pt x="443" y="733"/>
                  </a:cubicBezTo>
                  <a:cubicBezTo>
                    <a:pt x="430" y="746"/>
                    <a:pt x="423" y="763"/>
                    <a:pt x="423" y="781"/>
                  </a:cubicBezTo>
                  <a:cubicBezTo>
                    <a:pt x="423" y="799"/>
                    <a:pt x="430" y="815"/>
                    <a:pt x="443" y="828"/>
                  </a:cubicBezTo>
                  <a:cubicBezTo>
                    <a:pt x="456" y="841"/>
                    <a:pt x="472" y="848"/>
                    <a:pt x="490" y="848"/>
                  </a:cubicBezTo>
                  <a:cubicBezTo>
                    <a:pt x="508" y="848"/>
                    <a:pt x="525" y="841"/>
                    <a:pt x="538" y="828"/>
                  </a:cubicBezTo>
                  <a:cubicBezTo>
                    <a:pt x="709" y="657"/>
                    <a:pt x="709" y="657"/>
                    <a:pt x="709" y="657"/>
                  </a:cubicBezTo>
                  <a:cubicBezTo>
                    <a:pt x="717" y="649"/>
                    <a:pt x="717" y="636"/>
                    <a:pt x="709" y="628"/>
                  </a:cubicBezTo>
                  <a:cubicBezTo>
                    <a:pt x="701" y="620"/>
                    <a:pt x="689" y="620"/>
                    <a:pt x="681" y="628"/>
                  </a:cubicBezTo>
                  <a:cubicBezTo>
                    <a:pt x="509" y="800"/>
                    <a:pt x="509" y="800"/>
                    <a:pt x="509" y="800"/>
                  </a:cubicBezTo>
                  <a:cubicBezTo>
                    <a:pt x="499" y="810"/>
                    <a:pt x="482" y="810"/>
                    <a:pt x="471" y="800"/>
                  </a:cubicBezTo>
                  <a:cubicBezTo>
                    <a:pt x="461" y="789"/>
                    <a:pt x="461" y="772"/>
                    <a:pt x="471" y="762"/>
                  </a:cubicBezTo>
                  <a:cubicBezTo>
                    <a:pt x="824" y="409"/>
                    <a:pt x="824" y="409"/>
                    <a:pt x="824" y="409"/>
                  </a:cubicBezTo>
                  <a:cubicBezTo>
                    <a:pt x="852" y="381"/>
                    <a:pt x="852" y="381"/>
                    <a:pt x="852" y="381"/>
                  </a:cubicBezTo>
                  <a:cubicBezTo>
                    <a:pt x="878" y="355"/>
                    <a:pt x="878" y="312"/>
                    <a:pt x="852" y="286"/>
                  </a:cubicBezTo>
                  <a:cubicBezTo>
                    <a:pt x="839" y="273"/>
                    <a:pt x="822" y="266"/>
                    <a:pt x="804" y="266"/>
                  </a:cubicBezTo>
                  <a:cubicBezTo>
                    <a:pt x="786" y="266"/>
                    <a:pt x="769" y="273"/>
                    <a:pt x="757" y="286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305" y="737"/>
                    <a:pt x="305" y="737"/>
                    <a:pt x="305" y="737"/>
                  </a:cubicBezTo>
                  <a:cubicBezTo>
                    <a:pt x="185" y="858"/>
                    <a:pt x="185" y="858"/>
                    <a:pt x="185" y="858"/>
                  </a:cubicBezTo>
                  <a:cubicBezTo>
                    <a:pt x="180" y="863"/>
                    <a:pt x="173" y="866"/>
                    <a:pt x="166" y="866"/>
                  </a:cubicBezTo>
                  <a:cubicBezTo>
                    <a:pt x="158" y="866"/>
                    <a:pt x="152" y="863"/>
                    <a:pt x="147" y="858"/>
                  </a:cubicBezTo>
                  <a:cubicBezTo>
                    <a:pt x="136" y="848"/>
                    <a:pt x="136" y="831"/>
                    <a:pt x="147" y="820"/>
                  </a:cubicBezTo>
                  <a:cubicBezTo>
                    <a:pt x="391" y="576"/>
                    <a:pt x="391" y="576"/>
                    <a:pt x="391" y="576"/>
                  </a:cubicBezTo>
                  <a:cubicBezTo>
                    <a:pt x="842" y="125"/>
                    <a:pt x="842" y="125"/>
                    <a:pt x="842" y="125"/>
                  </a:cubicBezTo>
                  <a:cubicBezTo>
                    <a:pt x="854" y="112"/>
                    <a:pt x="861" y="96"/>
                    <a:pt x="861" y="78"/>
                  </a:cubicBezTo>
                  <a:cubicBezTo>
                    <a:pt x="861" y="60"/>
                    <a:pt x="854" y="43"/>
                    <a:pt x="842" y="30"/>
                  </a:cubicBezTo>
                  <a:cubicBezTo>
                    <a:pt x="829" y="17"/>
                    <a:pt x="811" y="10"/>
                    <a:pt x="794" y="10"/>
                  </a:cubicBezTo>
                  <a:cubicBezTo>
                    <a:pt x="777" y="10"/>
                    <a:pt x="760" y="17"/>
                    <a:pt x="746" y="30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86" y="690"/>
                    <a:pt x="86" y="690"/>
                    <a:pt x="86" y="690"/>
                  </a:cubicBezTo>
                  <a:cubicBezTo>
                    <a:pt x="76" y="700"/>
                    <a:pt x="59" y="700"/>
                    <a:pt x="49" y="690"/>
                  </a:cubicBezTo>
                  <a:cubicBezTo>
                    <a:pt x="43" y="685"/>
                    <a:pt x="41" y="678"/>
                    <a:pt x="41" y="671"/>
                  </a:cubicBezTo>
                  <a:cubicBezTo>
                    <a:pt x="41" y="664"/>
                    <a:pt x="43" y="657"/>
                    <a:pt x="49" y="652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134" y="566"/>
                    <a:pt x="134" y="566"/>
                    <a:pt x="134" y="566"/>
                  </a:cubicBezTo>
                  <a:cubicBezTo>
                    <a:pt x="585" y="115"/>
                    <a:pt x="585" y="115"/>
                    <a:pt x="585" y="115"/>
                  </a:cubicBezTo>
                  <a:cubicBezTo>
                    <a:pt x="612" y="89"/>
                    <a:pt x="612" y="46"/>
                    <a:pt x="585" y="20"/>
                  </a:cubicBezTo>
                  <a:cubicBezTo>
                    <a:pt x="573" y="7"/>
                    <a:pt x="556" y="0"/>
                    <a:pt x="538" y="0"/>
                  </a:cubicBezTo>
                  <a:cubicBezTo>
                    <a:pt x="520" y="0"/>
                    <a:pt x="503" y="7"/>
                    <a:pt x="490" y="20"/>
                  </a:cubicBezTo>
                  <a:cubicBezTo>
                    <a:pt x="244" y="266"/>
                    <a:pt x="244" y="266"/>
                    <a:pt x="244" y="266"/>
                  </a:cubicBezTo>
                  <a:cubicBezTo>
                    <a:pt x="236" y="274"/>
                    <a:pt x="236" y="287"/>
                    <a:pt x="244" y="295"/>
                  </a:cubicBezTo>
                  <a:cubicBezTo>
                    <a:pt x="252" y="303"/>
                    <a:pt x="265" y="303"/>
                    <a:pt x="273" y="295"/>
                  </a:cubicBezTo>
                  <a:cubicBezTo>
                    <a:pt x="519" y="49"/>
                    <a:pt x="519" y="49"/>
                    <a:pt x="519" y="49"/>
                  </a:cubicBezTo>
                  <a:cubicBezTo>
                    <a:pt x="529" y="38"/>
                    <a:pt x="546" y="38"/>
                    <a:pt x="557" y="49"/>
                  </a:cubicBezTo>
                  <a:cubicBezTo>
                    <a:pt x="567" y="59"/>
                    <a:pt x="567" y="76"/>
                    <a:pt x="557" y="86"/>
                  </a:cubicBezTo>
                  <a:cubicBezTo>
                    <a:pt x="471" y="172"/>
                    <a:pt x="471" y="172"/>
                    <a:pt x="471" y="172"/>
                  </a:cubicBezTo>
                  <a:cubicBezTo>
                    <a:pt x="471" y="172"/>
                    <a:pt x="471" y="172"/>
                    <a:pt x="471" y="172"/>
                  </a:cubicBezTo>
                  <a:cubicBezTo>
                    <a:pt x="213" y="430"/>
                    <a:pt x="213" y="430"/>
                    <a:pt x="213" y="430"/>
                  </a:cubicBezTo>
                  <a:cubicBezTo>
                    <a:pt x="106" y="538"/>
                    <a:pt x="106" y="538"/>
                    <a:pt x="106" y="538"/>
                  </a:cubicBezTo>
                  <a:cubicBezTo>
                    <a:pt x="106" y="538"/>
                    <a:pt x="106" y="538"/>
                    <a:pt x="106" y="538"/>
                  </a:cubicBezTo>
                  <a:cubicBezTo>
                    <a:pt x="20" y="623"/>
                    <a:pt x="20" y="623"/>
                    <a:pt x="20" y="623"/>
                  </a:cubicBezTo>
                  <a:cubicBezTo>
                    <a:pt x="7" y="636"/>
                    <a:pt x="0" y="653"/>
                    <a:pt x="0" y="6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13050838" y="331787"/>
              <a:ext cx="863600" cy="857250"/>
            </a:xfrm>
            <a:custGeom>
              <a:avLst/>
              <a:gdLst>
                <a:gd name="T0" fmla="*/ 23 w 496"/>
                <a:gd name="T1" fmla="*/ 493 h 493"/>
                <a:gd name="T2" fmla="*/ 8 w 496"/>
                <a:gd name="T3" fmla="*/ 488 h 493"/>
                <a:gd name="T4" fmla="*/ 8 w 496"/>
                <a:gd name="T5" fmla="*/ 459 h 493"/>
                <a:gd name="T6" fmla="*/ 459 w 496"/>
                <a:gd name="T7" fmla="*/ 8 h 493"/>
                <a:gd name="T8" fmla="*/ 488 w 496"/>
                <a:gd name="T9" fmla="*/ 8 h 493"/>
                <a:gd name="T10" fmla="*/ 488 w 496"/>
                <a:gd name="T11" fmla="*/ 36 h 493"/>
                <a:gd name="T12" fmla="*/ 37 w 496"/>
                <a:gd name="T13" fmla="*/ 488 h 493"/>
                <a:gd name="T14" fmla="*/ 23 w 496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493">
                  <a:moveTo>
                    <a:pt x="23" y="493"/>
                  </a:moveTo>
                  <a:cubicBezTo>
                    <a:pt x="17" y="493"/>
                    <a:pt x="12" y="492"/>
                    <a:pt x="8" y="488"/>
                  </a:cubicBezTo>
                  <a:cubicBezTo>
                    <a:pt x="0" y="480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80" y="0"/>
                    <a:pt x="488" y="8"/>
                  </a:cubicBezTo>
                  <a:cubicBezTo>
                    <a:pt x="496" y="16"/>
                    <a:pt x="496" y="29"/>
                    <a:pt x="488" y="36"/>
                  </a:cubicBezTo>
                  <a:cubicBezTo>
                    <a:pt x="37" y="488"/>
                    <a:pt x="37" y="488"/>
                    <a:pt x="37" y="488"/>
                  </a:cubicBezTo>
                  <a:cubicBezTo>
                    <a:pt x="33" y="492"/>
                    <a:pt x="28" y="493"/>
                    <a:pt x="23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9504363" y="3906837"/>
              <a:ext cx="895350" cy="892175"/>
            </a:xfrm>
            <a:custGeom>
              <a:avLst/>
              <a:gdLst>
                <a:gd name="T0" fmla="*/ 13 w 514"/>
                <a:gd name="T1" fmla="*/ 513 h 513"/>
                <a:gd name="T2" fmla="*/ 4 w 514"/>
                <a:gd name="T3" fmla="*/ 510 h 513"/>
                <a:gd name="T4" fmla="*/ 4 w 514"/>
                <a:gd name="T5" fmla="*/ 493 h 513"/>
                <a:gd name="T6" fmla="*/ 493 w 514"/>
                <a:gd name="T7" fmla="*/ 4 h 513"/>
                <a:gd name="T8" fmla="*/ 510 w 514"/>
                <a:gd name="T9" fmla="*/ 4 h 513"/>
                <a:gd name="T10" fmla="*/ 510 w 514"/>
                <a:gd name="T11" fmla="*/ 21 h 513"/>
                <a:gd name="T12" fmla="*/ 21 w 514"/>
                <a:gd name="T13" fmla="*/ 510 h 513"/>
                <a:gd name="T14" fmla="*/ 13 w 514"/>
                <a:gd name="T15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513">
                  <a:moveTo>
                    <a:pt x="13" y="513"/>
                  </a:moveTo>
                  <a:cubicBezTo>
                    <a:pt x="10" y="513"/>
                    <a:pt x="7" y="512"/>
                    <a:pt x="4" y="510"/>
                  </a:cubicBezTo>
                  <a:cubicBezTo>
                    <a:pt x="0" y="505"/>
                    <a:pt x="0" y="497"/>
                    <a:pt x="4" y="493"/>
                  </a:cubicBezTo>
                  <a:cubicBezTo>
                    <a:pt x="493" y="4"/>
                    <a:pt x="493" y="4"/>
                    <a:pt x="493" y="4"/>
                  </a:cubicBezTo>
                  <a:cubicBezTo>
                    <a:pt x="497" y="0"/>
                    <a:pt x="505" y="0"/>
                    <a:pt x="510" y="4"/>
                  </a:cubicBezTo>
                  <a:cubicBezTo>
                    <a:pt x="514" y="9"/>
                    <a:pt x="514" y="17"/>
                    <a:pt x="510" y="21"/>
                  </a:cubicBezTo>
                  <a:cubicBezTo>
                    <a:pt x="21" y="510"/>
                    <a:pt x="21" y="510"/>
                    <a:pt x="21" y="510"/>
                  </a:cubicBezTo>
                  <a:cubicBezTo>
                    <a:pt x="19" y="512"/>
                    <a:pt x="16" y="513"/>
                    <a:pt x="13" y="51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10531475" y="2044700"/>
              <a:ext cx="896938" cy="890588"/>
            </a:xfrm>
            <a:custGeom>
              <a:avLst/>
              <a:gdLst>
                <a:gd name="T0" fmla="*/ 364 w 515"/>
                <a:gd name="T1" fmla="*/ 132 h 512"/>
                <a:gd name="T2" fmla="*/ 5 w 515"/>
                <a:gd name="T3" fmla="*/ 492 h 512"/>
                <a:gd name="T4" fmla="*/ 5 w 515"/>
                <a:gd name="T5" fmla="*/ 509 h 512"/>
                <a:gd name="T6" fmla="*/ 13 w 515"/>
                <a:gd name="T7" fmla="*/ 512 h 512"/>
                <a:gd name="T8" fmla="*/ 22 w 515"/>
                <a:gd name="T9" fmla="*/ 509 h 512"/>
                <a:gd name="T10" fmla="*/ 372 w 515"/>
                <a:gd name="T11" fmla="*/ 159 h 512"/>
                <a:gd name="T12" fmla="*/ 365 w 515"/>
                <a:gd name="T13" fmla="*/ 133 h 512"/>
                <a:gd name="T14" fmla="*/ 364 w 515"/>
                <a:gd name="T15" fmla="*/ 132 h 512"/>
                <a:gd name="T16" fmla="*/ 501 w 515"/>
                <a:gd name="T17" fmla="*/ 0 h 512"/>
                <a:gd name="T18" fmla="*/ 493 w 515"/>
                <a:gd name="T19" fmla="*/ 3 h 512"/>
                <a:gd name="T20" fmla="*/ 392 w 515"/>
                <a:gd name="T21" fmla="*/ 104 h 512"/>
                <a:gd name="T22" fmla="*/ 393 w 515"/>
                <a:gd name="T23" fmla="*/ 105 h 512"/>
                <a:gd name="T24" fmla="*/ 407 w 515"/>
                <a:gd name="T25" fmla="*/ 124 h 512"/>
                <a:gd name="T26" fmla="*/ 510 w 515"/>
                <a:gd name="T27" fmla="*/ 20 h 512"/>
                <a:gd name="T28" fmla="*/ 510 w 515"/>
                <a:gd name="T29" fmla="*/ 3 h 512"/>
                <a:gd name="T30" fmla="*/ 501 w 515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5" h="512">
                  <a:moveTo>
                    <a:pt x="364" y="132"/>
                  </a:moveTo>
                  <a:cubicBezTo>
                    <a:pt x="5" y="492"/>
                    <a:pt x="5" y="492"/>
                    <a:pt x="5" y="492"/>
                  </a:cubicBezTo>
                  <a:cubicBezTo>
                    <a:pt x="0" y="496"/>
                    <a:pt x="0" y="504"/>
                    <a:pt x="5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2" y="509"/>
                  </a:cubicBezTo>
                  <a:cubicBezTo>
                    <a:pt x="372" y="159"/>
                    <a:pt x="372" y="159"/>
                    <a:pt x="372" y="159"/>
                  </a:cubicBezTo>
                  <a:cubicBezTo>
                    <a:pt x="374" y="150"/>
                    <a:pt x="371" y="140"/>
                    <a:pt x="365" y="133"/>
                  </a:cubicBezTo>
                  <a:cubicBezTo>
                    <a:pt x="364" y="133"/>
                    <a:pt x="364" y="133"/>
                    <a:pt x="364" y="132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92" y="104"/>
                    <a:pt x="392" y="104"/>
                    <a:pt x="392" y="104"/>
                  </a:cubicBezTo>
                  <a:cubicBezTo>
                    <a:pt x="393" y="104"/>
                    <a:pt x="393" y="104"/>
                    <a:pt x="393" y="105"/>
                  </a:cubicBezTo>
                  <a:cubicBezTo>
                    <a:pt x="399" y="110"/>
                    <a:pt x="403" y="117"/>
                    <a:pt x="407" y="124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6"/>
                    <a:pt x="515" y="8"/>
                    <a:pt x="510" y="3"/>
                  </a:cubicBezTo>
                  <a:cubicBezTo>
                    <a:pt x="508" y="1"/>
                    <a:pt x="505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11164888" y="2225675"/>
              <a:ext cx="76200" cy="95250"/>
            </a:xfrm>
            <a:custGeom>
              <a:avLst/>
              <a:gdLst>
                <a:gd name="T0" fmla="*/ 28 w 43"/>
                <a:gd name="T1" fmla="*/ 0 h 55"/>
                <a:gd name="T2" fmla="*/ 0 w 43"/>
                <a:gd name="T3" fmla="*/ 28 h 55"/>
                <a:gd name="T4" fmla="*/ 1 w 43"/>
                <a:gd name="T5" fmla="*/ 29 h 55"/>
                <a:gd name="T6" fmla="*/ 8 w 43"/>
                <a:gd name="T7" fmla="*/ 55 h 55"/>
                <a:gd name="T8" fmla="*/ 43 w 43"/>
                <a:gd name="T9" fmla="*/ 20 h 55"/>
                <a:gd name="T10" fmla="*/ 29 w 43"/>
                <a:gd name="T11" fmla="*/ 1 h 55"/>
                <a:gd name="T12" fmla="*/ 28 w 43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5">
                  <a:moveTo>
                    <a:pt x="28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7" y="36"/>
                    <a:pt x="10" y="46"/>
                    <a:pt x="8" y="5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39" y="13"/>
                    <a:pt x="35" y="6"/>
                    <a:pt x="29" y="1"/>
                  </a:cubicBezTo>
                  <a:cubicBezTo>
                    <a:pt x="29" y="0"/>
                    <a:pt x="29" y="0"/>
                    <a:pt x="2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12847638" y="1344612"/>
              <a:ext cx="893763" cy="890588"/>
            </a:xfrm>
            <a:custGeom>
              <a:avLst/>
              <a:gdLst>
                <a:gd name="T0" fmla="*/ 231 w 514"/>
                <a:gd name="T1" fmla="*/ 265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250 w 514"/>
                <a:gd name="T11" fmla="*/ 280 h 512"/>
                <a:gd name="T12" fmla="*/ 245 w 514"/>
                <a:gd name="T13" fmla="*/ 273 h 512"/>
                <a:gd name="T14" fmla="*/ 231 w 514"/>
                <a:gd name="T15" fmla="*/ 265 h 512"/>
                <a:gd name="T16" fmla="*/ 501 w 514"/>
                <a:gd name="T17" fmla="*/ 0 h 512"/>
                <a:gd name="T18" fmla="*/ 493 w 514"/>
                <a:gd name="T19" fmla="*/ 3 h 512"/>
                <a:gd name="T20" fmla="*/ 262 w 514"/>
                <a:gd name="T21" fmla="*/ 234 h 512"/>
                <a:gd name="T22" fmla="*/ 274 w 514"/>
                <a:gd name="T23" fmla="*/ 244 h 512"/>
                <a:gd name="T24" fmla="*/ 279 w 514"/>
                <a:gd name="T25" fmla="*/ 251 h 512"/>
                <a:gd name="T26" fmla="*/ 509 w 514"/>
                <a:gd name="T27" fmla="*/ 20 h 512"/>
                <a:gd name="T28" fmla="*/ 509 w 514"/>
                <a:gd name="T29" fmla="*/ 3 h 512"/>
                <a:gd name="T30" fmla="*/ 501 w 514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4" h="512">
                  <a:moveTo>
                    <a:pt x="231" y="265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250" y="280"/>
                    <a:pt x="250" y="280"/>
                    <a:pt x="250" y="280"/>
                  </a:cubicBezTo>
                  <a:cubicBezTo>
                    <a:pt x="249" y="277"/>
                    <a:pt x="247" y="275"/>
                    <a:pt x="245" y="273"/>
                  </a:cubicBezTo>
                  <a:cubicBezTo>
                    <a:pt x="241" y="269"/>
                    <a:pt x="236" y="266"/>
                    <a:pt x="231" y="265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262" y="234"/>
                    <a:pt x="262" y="234"/>
                    <a:pt x="262" y="234"/>
                  </a:cubicBezTo>
                  <a:cubicBezTo>
                    <a:pt x="266" y="237"/>
                    <a:pt x="270" y="240"/>
                    <a:pt x="274" y="244"/>
                  </a:cubicBezTo>
                  <a:cubicBezTo>
                    <a:pt x="276" y="246"/>
                    <a:pt x="278" y="248"/>
                    <a:pt x="279" y="251"/>
                  </a:cubicBezTo>
                  <a:cubicBezTo>
                    <a:pt x="509" y="20"/>
                    <a:pt x="509" y="20"/>
                    <a:pt x="509" y="20"/>
                  </a:cubicBezTo>
                  <a:cubicBezTo>
                    <a:pt x="514" y="16"/>
                    <a:pt x="514" y="8"/>
                    <a:pt x="509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13249275" y="1751012"/>
              <a:ext cx="84138" cy="80963"/>
            </a:xfrm>
            <a:custGeom>
              <a:avLst/>
              <a:gdLst>
                <a:gd name="T0" fmla="*/ 31 w 48"/>
                <a:gd name="T1" fmla="*/ 0 h 46"/>
                <a:gd name="T2" fmla="*/ 0 w 48"/>
                <a:gd name="T3" fmla="*/ 31 h 46"/>
                <a:gd name="T4" fmla="*/ 14 w 48"/>
                <a:gd name="T5" fmla="*/ 39 h 46"/>
                <a:gd name="T6" fmla="*/ 19 w 48"/>
                <a:gd name="T7" fmla="*/ 46 h 46"/>
                <a:gd name="T8" fmla="*/ 48 w 48"/>
                <a:gd name="T9" fmla="*/ 17 h 46"/>
                <a:gd name="T10" fmla="*/ 43 w 48"/>
                <a:gd name="T11" fmla="*/ 10 h 46"/>
                <a:gd name="T12" fmla="*/ 31 w 48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6">
                  <a:moveTo>
                    <a:pt x="31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" y="32"/>
                    <a:pt x="10" y="35"/>
                    <a:pt x="14" y="39"/>
                  </a:cubicBezTo>
                  <a:cubicBezTo>
                    <a:pt x="16" y="41"/>
                    <a:pt x="18" y="43"/>
                    <a:pt x="19" y="4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4"/>
                    <a:pt x="45" y="12"/>
                    <a:pt x="43" y="10"/>
                  </a:cubicBezTo>
                  <a:cubicBezTo>
                    <a:pt x="39" y="6"/>
                    <a:pt x="35" y="3"/>
                    <a:pt x="3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 noEditPoints="1"/>
            </p:cNvSpPr>
            <p:nvPr/>
          </p:nvSpPr>
          <p:spPr bwMode="auto">
            <a:xfrm>
              <a:off x="9647238" y="3589337"/>
              <a:ext cx="895350" cy="890588"/>
            </a:xfrm>
            <a:custGeom>
              <a:avLst/>
              <a:gdLst>
                <a:gd name="T0" fmla="*/ 385 w 514"/>
                <a:gd name="T1" fmla="*/ 111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402 w 514"/>
                <a:gd name="T11" fmla="*/ 129 h 512"/>
                <a:gd name="T12" fmla="*/ 394 w 514"/>
                <a:gd name="T13" fmla="*/ 123 h 512"/>
                <a:gd name="T14" fmla="*/ 385 w 514"/>
                <a:gd name="T15" fmla="*/ 111 h 512"/>
                <a:gd name="T16" fmla="*/ 501 w 514"/>
                <a:gd name="T17" fmla="*/ 0 h 512"/>
                <a:gd name="T18" fmla="*/ 493 w 514"/>
                <a:gd name="T19" fmla="*/ 4 h 512"/>
                <a:gd name="T20" fmla="*/ 416 w 514"/>
                <a:gd name="T21" fmla="*/ 81 h 512"/>
                <a:gd name="T22" fmla="*/ 423 w 514"/>
                <a:gd name="T23" fmla="*/ 94 h 512"/>
                <a:gd name="T24" fmla="*/ 431 w 514"/>
                <a:gd name="T25" fmla="*/ 99 h 512"/>
                <a:gd name="T26" fmla="*/ 510 w 514"/>
                <a:gd name="T27" fmla="*/ 21 h 512"/>
                <a:gd name="T28" fmla="*/ 510 w 514"/>
                <a:gd name="T29" fmla="*/ 4 h 512"/>
                <a:gd name="T30" fmla="*/ 501 w 514"/>
                <a:gd name="T31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4" h="512">
                  <a:moveTo>
                    <a:pt x="385" y="111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7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399" y="127"/>
                    <a:pt x="397" y="125"/>
                    <a:pt x="394" y="123"/>
                  </a:cubicBezTo>
                  <a:cubicBezTo>
                    <a:pt x="391" y="119"/>
                    <a:pt x="388" y="115"/>
                    <a:pt x="385" y="111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4"/>
                  </a:cubicBezTo>
                  <a:cubicBezTo>
                    <a:pt x="416" y="81"/>
                    <a:pt x="416" y="81"/>
                    <a:pt x="416" y="81"/>
                  </a:cubicBezTo>
                  <a:cubicBezTo>
                    <a:pt x="417" y="86"/>
                    <a:pt x="419" y="90"/>
                    <a:pt x="423" y="94"/>
                  </a:cubicBezTo>
                  <a:cubicBezTo>
                    <a:pt x="425" y="96"/>
                    <a:pt x="428" y="98"/>
                    <a:pt x="431" y="99"/>
                  </a:cubicBezTo>
                  <a:cubicBezTo>
                    <a:pt x="510" y="21"/>
                    <a:pt x="510" y="21"/>
                    <a:pt x="510" y="21"/>
                  </a:cubicBezTo>
                  <a:cubicBezTo>
                    <a:pt x="514" y="16"/>
                    <a:pt x="514" y="8"/>
                    <a:pt x="510" y="4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0317163" y="3730625"/>
              <a:ext cx="80963" cy="82550"/>
            </a:xfrm>
            <a:custGeom>
              <a:avLst/>
              <a:gdLst>
                <a:gd name="T0" fmla="*/ 31 w 46"/>
                <a:gd name="T1" fmla="*/ 0 h 48"/>
                <a:gd name="T2" fmla="*/ 0 w 46"/>
                <a:gd name="T3" fmla="*/ 30 h 48"/>
                <a:gd name="T4" fmla="*/ 9 w 46"/>
                <a:gd name="T5" fmla="*/ 42 h 48"/>
                <a:gd name="T6" fmla="*/ 17 w 46"/>
                <a:gd name="T7" fmla="*/ 48 h 48"/>
                <a:gd name="T8" fmla="*/ 46 w 46"/>
                <a:gd name="T9" fmla="*/ 18 h 48"/>
                <a:gd name="T10" fmla="*/ 38 w 46"/>
                <a:gd name="T11" fmla="*/ 13 h 48"/>
                <a:gd name="T12" fmla="*/ 31 w 46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8">
                  <a:moveTo>
                    <a:pt x="31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3" y="34"/>
                    <a:pt x="6" y="38"/>
                    <a:pt x="9" y="42"/>
                  </a:cubicBezTo>
                  <a:cubicBezTo>
                    <a:pt x="12" y="44"/>
                    <a:pt x="14" y="46"/>
                    <a:pt x="17" y="4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3" y="17"/>
                    <a:pt x="40" y="15"/>
                    <a:pt x="38" y="13"/>
                  </a:cubicBezTo>
                  <a:cubicBezTo>
                    <a:pt x="34" y="9"/>
                    <a:pt x="32" y="5"/>
                    <a:pt x="3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3333413" y="5588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3284200" y="6064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9"/>
            <p:cNvSpPr/>
            <p:nvPr/>
          </p:nvSpPr>
          <p:spPr bwMode="auto">
            <a:xfrm>
              <a:off x="13234988" y="655637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0"/>
            <p:cNvSpPr/>
            <p:nvPr/>
          </p:nvSpPr>
          <p:spPr bwMode="auto">
            <a:xfrm>
              <a:off x="13187363" y="70485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1"/>
            <p:cNvSpPr/>
            <p:nvPr/>
          </p:nvSpPr>
          <p:spPr bwMode="auto">
            <a:xfrm>
              <a:off x="13138150" y="75247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2"/>
            <p:cNvSpPr/>
            <p:nvPr/>
          </p:nvSpPr>
          <p:spPr bwMode="auto">
            <a:xfrm>
              <a:off x="13088938" y="801687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30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30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"/>
            <p:cNvSpPr/>
            <p:nvPr/>
          </p:nvSpPr>
          <p:spPr bwMode="auto">
            <a:xfrm>
              <a:off x="13042900" y="850900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0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4"/>
            <p:cNvSpPr/>
            <p:nvPr/>
          </p:nvSpPr>
          <p:spPr bwMode="auto">
            <a:xfrm>
              <a:off x="10604500" y="403542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10556875" y="408463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6"/>
            <p:cNvSpPr/>
            <p:nvPr/>
          </p:nvSpPr>
          <p:spPr bwMode="auto">
            <a:xfrm>
              <a:off x="10507663" y="413385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7"/>
            <p:cNvSpPr/>
            <p:nvPr/>
          </p:nvSpPr>
          <p:spPr bwMode="auto">
            <a:xfrm>
              <a:off x="10458450" y="418147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8"/>
            <p:cNvSpPr/>
            <p:nvPr/>
          </p:nvSpPr>
          <p:spPr bwMode="auto">
            <a:xfrm>
              <a:off x="10409238" y="4230687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1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9"/>
            <p:cNvSpPr/>
            <p:nvPr/>
          </p:nvSpPr>
          <p:spPr bwMode="auto">
            <a:xfrm>
              <a:off x="10361613" y="4279900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0"/>
            <p:cNvSpPr/>
            <p:nvPr/>
          </p:nvSpPr>
          <p:spPr bwMode="auto">
            <a:xfrm>
              <a:off x="10313988" y="43275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0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1"/>
            <p:cNvSpPr/>
            <p:nvPr/>
          </p:nvSpPr>
          <p:spPr bwMode="auto">
            <a:xfrm>
              <a:off x="11820525" y="1662112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2"/>
            <p:cNvSpPr/>
            <p:nvPr/>
          </p:nvSpPr>
          <p:spPr bwMode="auto">
            <a:xfrm>
              <a:off x="11771313" y="17113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30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3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3"/>
            <p:cNvSpPr/>
            <p:nvPr/>
          </p:nvSpPr>
          <p:spPr bwMode="auto">
            <a:xfrm>
              <a:off x="11723688" y="176053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4"/>
            <p:cNvSpPr/>
            <p:nvPr/>
          </p:nvSpPr>
          <p:spPr bwMode="auto">
            <a:xfrm>
              <a:off x="11676063" y="1808162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0 h 40"/>
                <a:gd name="T4" fmla="*/ 28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5"/>
            <p:cNvSpPr/>
            <p:nvPr/>
          </p:nvSpPr>
          <p:spPr bwMode="auto">
            <a:xfrm>
              <a:off x="11626850" y="1857375"/>
              <a:ext cx="60325" cy="60325"/>
            </a:xfrm>
            <a:custGeom>
              <a:avLst/>
              <a:gdLst>
                <a:gd name="T0" fmla="*/ 38 w 38"/>
                <a:gd name="T1" fmla="*/ 0 h 38"/>
                <a:gd name="T2" fmla="*/ 0 w 38"/>
                <a:gd name="T3" fmla="*/ 10 h 38"/>
                <a:gd name="T4" fmla="*/ 29 w 38"/>
                <a:gd name="T5" fmla="*/ 38 h 38"/>
                <a:gd name="T6" fmla="*/ 38 w 3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8">
                  <a:moveTo>
                    <a:pt x="38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11577638" y="1906587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9 h 38"/>
                <a:gd name="T4" fmla="*/ 29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7"/>
            <p:cNvSpPr/>
            <p:nvPr/>
          </p:nvSpPr>
          <p:spPr bwMode="auto">
            <a:xfrm>
              <a:off x="11530013" y="19542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8"/>
            <p:cNvSpPr/>
            <p:nvPr/>
          </p:nvSpPr>
          <p:spPr bwMode="auto">
            <a:xfrm>
              <a:off x="12387263" y="2744787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9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9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9"/>
            <p:cNvSpPr/>
            <p:nvPr/>
          </p:nvSpPr>
          <p:spPr bwMode="auto">
            <a:xfrm>
              <a:off x="12339638" y="27924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0"/>
            <p:cNvSpPr/>
            <p:nvPr/>
          </p:nvSpPr>
          <p:spPr bwMode="auto">
            <a:xfrm>
              <a:off x="12290425" y="2841625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1"/>
            <p:cNvSpPr/>
            <p:nvPr/>
          </p:nvSpPr>
          <p:spPr bwMode="auto">
            <a:xfrm>
              <a:off x="12241213" y="288766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2"/>
            <p:cNvSpPr/>
            <p:nvPr/>
          </p:nvSpPr>
          <p:spPr bwMode="auto">
            <a:xfrm>
              <a:off x="12192000" y="2936875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30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30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3"/>
            <p:cNvSpPr/>
            <p:nvPr/>
          </p:nvSpPr>
          <p:spPr bwMode="auto">
            <a:xfrm>
              <a:off x="12144375" y="298608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4"/>
            <p:cNvSpPr/>
            <p:nvPr/>
          </p:nvSpPr>
          <p:spPr bwMode="auto">
            <a:xfrm>
              <a:off x="12096750" y="3033712"/>
              <a:ext cx="60325" cy="63500"/>
            </a:xfrm>
            <a:custGeom>
              <a:avLst/>
              <a:gdLst>
                <a:gd name="T0" fmla="*/ 38 w 38"/>
                <a:gd name="T1" fmla="*/ 0 h 40"/>
                <a:gd name="T2" fmla="*/ 0 w 38"/>
                <a:gd name="T3" fmla="*/ 11 h 40"/>
                <a:gd name="T4" fmla="*/ 29 w 38"/>
                <a:gd name="T5" fmla="*/ 40 h 40"/>
                <a:gd name="T6" fmla="*/ 38 w 3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8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 userDrawn="1"/>
        </p:nvGrpSpPr>
        <p:grpSpPr>
          <a:xfrm>
            <a:off x="-1178655" y="-83131"/>
            <a:ext cx="1997103" cy="2651672"/>
            <a:chOff x="1227138" y="5867400"/>
            <a:chExt cx="2847975" cy="3781425"/>
          </a:xfrm>
        </p:grpSpPr>
        <p:sp>
          <p:nvSpPr>
            <p:cNvPr id="58" name="Freeform 92"/>
            <p:cNvSpPr/>
            <p:nvPr/>
          </p:nvSpPr>
          <p:spPr bwMode="auto">
            <a:xfrm>
              <a:off x="1227138" y="7548562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1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50 h 1208"/>
                <a:gd name="T14" fmla="*/ 525 w 1075"/>
                <a:gd name="T15" fmla="*/ 1045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8 w 1075"/>
                <a:gd name="T21" fmla="*/ 978 h 1208"/>
                <a:gd name="T22" fmla="*/ 760 w 1075"/>
                <a:gd name="T23" fmla="*/ 677 h 1208"/>
                <a:gd name="T24" fmla="*/ 760 w 1075"/>
                <a:gd name="T25" fmla="*/ 582 h 1208"/>
                <a:gd name="T26" fmla="*/ 665 w 1075"/>
                <a:gd name="T27" fmla="*/ 582 h 1208"/>
                <a:gd name="T28" fmla="*/ 93 w 1075"/>
                <a:gd name="T29" fmla="*/ 1154 h 1208"/>
                <a:gd name="T30" fmla="*/ 55 w 1075"/>
                <a:gd name="T31" fmla="*/ 1116 h 1208"/>
                <a:gd name="T32" fmla="*/ 299 w 1075"/>
                <a:gd name="T33" fmla="*/ 872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7 h 1208"/>
                <a:gd name="T46" fmla="*/ 169 w 1075"/>
                <a:gd name="T47" fmla="*/ 811 h 1208"/>
                <a:gd name="T48" fmla="*/ 131 w 1075"/>
                <a:gd name="T49" fmla="*/ 774 h 1208"/>
                <a:gd name="T50" fmla="*/ 408 w 1075"/>
                <a:gd name="T51" fmla="*/ 496 h 1208"/>
                <a:gd name="T52" fmla="*/ 494 w 1075"/>
                <a:gd name="T53" fmla="*/ 315 h 1208"/>
                <a:gd name="T54" fmla="*/ 398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1 w 1075"/>
                <a:gd name="T73" fmla="*/ 722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1" y="722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2" y="1208"/>
                    <a:pt x="95" y="1208"/>
                    <a:pt x="121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600"/>
                    <a:pt x="721" y="600"/>
                    <a:pt x="731" y="610"/>
                  </a:cubicBezTo>
                  <a:cubicBezTo>
                    <a:pt x="742" y="621"/>
                    <a:pt x="742" y="638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50"/>
                    <a:pt x="430" y="950"/>
                    <a:pt x="430" y="950"/>
                  </a:cubicBezTo>
                  <a:cubicBezTo>
                    <a:pt x="404" y="976"/>
                    <a:pt x="404" y="1019"/>
                    <a:pt x="430" y="1045"/>
                  </a:cubicBezTo>
                  <a:cubicBezTo>
                    <a:pt x="456" y="1071"/>
                    <a:pt x="499" y="1071"/>
                    <a:pt x="525" y="1045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7"/>
                    <a:pt x="469" y="1027"/>
                    <a:pt x="458" y="1016"/>
                  </a:cubicBezTo>
                  <a:cubicBezTo>
                    <a:pt x="448" y="1006"/>
                    <a:pt x="448" y="989"/>
                    <a:pt x="458" y="978"/>
                  </a:cubicBezTo>
                  <a:cubicBezTo>
                    <a:pt x="603" y="834"/>
                    <a:pt x="603" y="834"/>
                    <a:pt x="603" y="834"/>
                  </a:cubicBezTo>
                  <a:cubicBezTo>
                    <a:pt x="760" y="677"/>
                    <a:pt x="760" y="677"/>
                    <a:pt x="760" y="677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2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2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4"/>
                    <a:pt x="93" y="1154"/>
                    <a:pt x="93" y="1154"/>
                  </a:cubicBezTo>
                  <a:cubicBezTo>
                    <a:pt x="82" y="1164"/>
                    <a:pt x="65" y="1164"/>
                    <a:pt x="55" y="1154"/>
                  </a:cubicBezTo>
                  <a:cubicBezTo>
                    <a:pt x="44" y="1143"/>
                    <a:pt x="44" y="1126"/>
                    <a:pt x="55" y="1116"/>
                  </a:cubicBezTo>
                  <a:cubicBezTo>
                    <a:pt x="299" y="872"/>
                    <a:pt x="299" y="872"/>
                    <a:pt x="299" y="872"/>
                  </a:cubicBezTo>
                  <a:cubicBezTo>
                    <a:pt x="299" y="872"/>
                    <a:pt x="299" y="872"/>
                    <a:pt x="299" y="872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3"/>
                    <a:pt x="1055" y="20"/>
                  </a:cubicBezTo>
                  <a:cubicBezTo>
                    <a:pt x="1042" y="7"/>
                    <a:pt x="1025" y="0"/>
                    <a:pt x="1008" y="0"/>
                  </a:cubicBezTo>
                  <a:cubicBezTo>
                    <a:pt x="991" y="0"/>
                    <a:pt x="973" y="7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7"/>
                    <a:pt x="204" y="777"/>
                    <a:pt x="204" y="777"/>
                  </a:cubicBezTo>
                  <a:cubicBezTo>
                    <a:pt x="204" y="777"/>
                    <a:pt x="204" y="777"/>
                    <a:pt x="204" y="777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4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1"/>
                    <a:pt x="494" y="411"/>
                    <a:pt x="494" y="411"/>
                  </a:cubicBezTo>
                  <a:cubicBezTo>
                    <a:pt x="520" y="384"/>
                    <a:pt x="520" y="342"/>
                    <a:pt x="494" y="315"/>
                  </a:cubicBezTo>
                  <a:cubicBezTo>
                    <a:pt x="481" y="303"/>
                    <a:pt x="464" y="296"/>
                    <a:pt x="446" y="296"/>
                  </a:cubicBezTo>
                  <a:cubicBezTo>
                    <a:pt x="428" y="296"/>
                    <a:pt x="411" y="303"/>
                    <a:pt x="398" y="315"/>
                  </a:cubicBezTo>
                  <a:cubicBezTo>
                    <a:pt x="292" y="422"/>
                    <a:pt x="292" y="422"/>
                    <a:pt x="292" y="422"/>
                  </a:cubicBezTo>
                  <a:cubicBezTo>
                    <a:pt x="284" y="430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5" y="354"/>
                    <a:pt x="475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2"/>
                    <a:pt x="336" y="702"/>
                    <a:pt x="336" y="702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4"/>
                    <a:pt x="1035" y="60"/>
                    <a:pt x="1035" y="67"/>
                  </a:cubicBezTo>
                  <a:cubicBezTo>
                    <a:pt x="1035" y="75"/>
                    <a:pt x="1032" y="81"/>
                    <a:pt x="1027" y="86"/>
                  </a:cubicBezTo>
                  <a:cubicBezTo>
                    <a:pt x="391" y="722"/>
                    <a:pt x="391" y="722"/>
                    <a:pt x="391" y="72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93"/>
            <p:cNvSpPr/>
            <p:nvPr/>
          </p:nvSpPr>
          <p:spPr bwMode="auto">
            <a:xfrm>
              <a:off x="2162175" y="6672262"/>
              <a:ext cx="1550988" cy="1587500"/>
            </a:xfrm>
            <a:custGeom>
              <a:avLst/>
              <a:gdLst>
                <a:gd name="T0" fmla="*/ 864 w 891"/>
                <a:gd name="T1" fmla="*/ 27 h 913"/>
                <a:gd name="T2" fmla="*/ 648 w 891"/>
                <a:gd name="T3" fmla="*/ 147 h 913"/>
                <a:gd name="T4" fmla="*/ 453 w 891"/>
                <a:gd name="T5" fmla="*/ 343 h 913"/>
                <a:gd name="T6" fmla="*/ 318 w 891"/>
                <a:gd name="T7" fmla="*/ 478 h 913"/>
                <a:gd name="T8" fmla="*/ 49 w 891"/>
                <a:gd name="T9" fmla="*/ 709 h 913"/>
                <a:gd name="T10" fmla="*/ 316 w 891"/>
                <a:gd name="T11" fmla="*/ 404 h 913"/>
                <a:gd name="T12" fmla="*/ 461 w 891"/>
                <a:gd name="T13" fmla="*/ 164 h 913"/>
                <a:gd name="T14" fmla="*/ 217 w 891"/>
                <a:gd name="T15" fmla="*/ 313 h 913"/>
                <a:gd name="T16" fmla="*/ 245 w 891"/>
                <a:gd name="T17" fmla="*/ 341 h 913"/>
                <a:gd name="T18" fmla="*/ 432 w 891"/>
                <a:gd name="T19" fmla="*/ 193 h 913"/>
                <a:gd name="T20" fmla="*/ 288 w 891"/>
                <a:gd name="T21" fmla="*/ 375 h 913"/>
                <a:gd name="T22" fmla="*/ 0 w 891"/>
                <a:gd name="T23" fmla="*/ 690 h 913"/>
                <a:gd name="T24" fmla="*/ 68 w 891"/>
                <a:gd name="T25" fmla="*/ 757 h 913"/>
                <a:gd name="T26" fmla="*/ 417 w 891"/>
                <a:gd name="T27" fmla="*/ 436 h 913"/>
                <a:gd name="T28" fmla="*/ 836 w 891"/>
                <a:gd name="T29" fmla="*/ 55 h 913"/>
                <a:gd name="T30" fmla="*/ 592 w 891"/>
                <a:gd name="T31" fmla="*/ 337 h 913"/>
                <a:gd name="T32" fmla="*/ 540 w 891"/>
                <a:gd name="T33" fmla="*/ 389 h 913"/>
                <a:gd name="T34" fmla="*/ 540 w 891"/>
                <a:gd name="T35" fmla="*/ 484 h 913"/>
                <a:gd name="T36" fmla="*/ 635 w 891"/>
                <a:gd name="T37" fmla="*/ 484 h 913"/>
                <a:gd name="T38" fmla="*/ 651 w 891"/>
                <a:gd name="T39" fmla="*/ 469 h 913"/>
                <a:gd name="T40" fmla="*/ 687 w 891"/>
                <a:gd name="T41" fmla="*/ 432 h 913"/>
                <a:gd name="T42" fmla="*/ 760 w 891"/>
                <a:gd name="T43" fmla="*/ 397 h 913"/>
                <a:gd name="T44" fmla="*/ 483 w 891"/>
                <a:gd name="T45" fmla="*/ 712 h 913"/>
                <a:gd name="T46" fmla="*/ 397 w 891"/>
                <a:gd name="T47" fmla="*/ 798 h 913"/>
                <a:gd name="T48" fmla="*/ 445 w 891"/>
                <a:gd name="T49" fmla="*/ 913 h 913"/>
                <a:gd name="T50" fmla="*/ 598 w 891"/>
                <a:gd name="T51" fmla="*/ 787 h 913"/>
                <a:gd name="T52" fmla="*/ 570 w 891"/>
                <a:gd name="T53" fmla="*/ 758 h 913"/>
                <a:gd name="T54" fmla="*/ 445 w 891"/>
                <a:gd name="T55" fmla="*/ 873 h 913"/>
                <a:gd name="T56" fmla="*/ 426 w 891"/>
                <a:gd name="T57" fmla="*/ 827 h 913"/>
                <a:gd name="T58" fmla="*/ 651 w 891"/>
                <a:gd name="T59" fmla="*/ 602 h 913"/>
                <a:gd name="T60" fmla="*/ 789 w 891"/>
                <a:gd name="T61" fmla="*/ 369 h 913"/>
                <a:gd name="T62" fmla="*/ 606 w 891"/>
                <a:gd name="T63" fmla="*/ 456 h 913"/>
                <a:gd name="T64" fmla="*/ 560 w 891"/>
                <a:gd name="T65" fmla="*/ 437 h 913"/>
                <a:gd name="T66" fmla="*/ 864 w 891"/>
                <a:gd name="T67" fmla="*/ 122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1" h="913">
                  <a:moveTo>
                    <a:pt x="864" y="122"/>
                  </a:moveTo>
                  <a:cubicBezTo>
                    <a:pt x="891" y="96"/>
                    <a:pt x="891" y="53"/>
                    <a:pt x="864" y="27"/>
                  </a:cubicBezTo>
                  <a:cubicBezTo>
                    <a:pt x="838" y="0"/>
                    <a:pt x="795" y="0"/>
                    <a:pt x="769" y="27"/>
                  </a:cubicBezTo>
                  <a:cubicBezTo>
                    <a:pt x="648" y="147"/>
                    <a:pt x="648" y="147"/>
                    <a:pt x="648" y="147"/>
                  </a:cubicBezTo>
                  <a:cubicBezTo>
                    <a:pt x="648" y="147"/>
                    <a:pt x="648" y="147"/>
                    <a:pt x="648" y="147"/>
                  </a:cubicBezTo>
                  <a:cubicBezTo>
                    <a:pt x="453" y="343"/>
                    <a:pt x="453" y="343"/>
                    <a:pt x="453" y="343"/>
                  </a:cubicBezTo>
                  <a:cubicBezTo>
                    <a:pt x="318" y="478"/>
                    <a:pt x="318" y="478"/>
                    <a:pt x="318" y="478"/>
                  </a:cubicBezTo>
                  <a:cubicBezTo>
                    <a:pt x="318" y="478"/>
                    <a:pt x="318" y="478"/>
                    <a:pt x="318" y="478"/>
                  </a:cubicBezTo>
                  <a:cubicBezTo>
                    <a:pt x="87" y="709"/>
                    <a:pt x="87" y="709"/>
                    <a:pt x="87" y="709"/>
                  </a:cubicBezTo>
                  <a:cubicBezTo>
                    <a:pt x="76" y="719"/>
                    <a:pt x="59" y="719"/>
                    <a:pt x="49" y="709"/>
                  </a:cubicBezTo>
                  <a:cubicBezTo>
                    <a:pt x="38" y="699"/>
                    <a:pt x="38" y="682"/>
                    <a:pt x="49" y="671"/>
                  </a:cubicBezTo>
                  <a:cubicBezTo>
                    <a:pt x="316" y="404"/>
                    <a:pt x="316" y="404"/>
                    <a:pt x="316" y="404"/>
                  </a:cubicBezTo>
                  <a:cubicBezTo>
                    <a:pt x="461" y="259"/>
                    <a:pt x="461" y="259"/>
                    <a:pt x="461" y="259"/>
                  </a:cubicBezTo>
                  <a:cubicBezTo>
                    <a:pt x="487" y="233"/>
                    <a:pt x="487" y="190"/>
                    <a:pt x="461" y="164"/>
                  </a:cubicBezTo>
                  <a:cubicBezTo>
                    <a:pt x="435" y="138"/>
                    <a:pt x="392" y="138"/>
                    <a:pt x="366" y="164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209" y="321"/>
                    <a:pt x="209" y="333"/>
                    <a:pt x="217" y="341"/>
                  </a:cubicBezTo>
                  <a:cubicBezTo>
                    <a:pt x="225" y="349"/>
                    <a:pt x="238" y="349"/>
                    <a:pt x="245" y="341"/>
                  </a:cubicBezTo>
                  <a:cubicBezTo>
                    <a:pt x="394" y="193"/>
                    <a:pt x="394" y="193"/>
                    <a:pt x="394" y="193"/>
                  </a:cubicBezTo>
                  <a:cubicBezTo>
                    <a:pt x="405" y="182"/>
                    <a:pt x="422" y="182"/>
                    <a:pt x="432" y="193"/>
                  </a:cubicBezTo>
                  <a:cubicBezTo>
                    <a:pt x="443" y="203"/>
                    <a:pt x="443" y="220"/>
                    <a:pt x="432" y="230"/>
                  </a:cubicBezTo>
                  <a:cubicBezTo>
                    <a:pt x="288" y="375"/>
                    <a:pt x="288" y="375"/>
                    <a:pt x="288" y="375"/>
                  </a:cubicBezTo>
                  <a:cubicBezTo>
                    <a:pt x="20" y="642"/>
                    <a:pt x="20" y="642"/>
                    <a:pt x="20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20" y="738"/>
                  </a:cubicBezTo>
                  <a:cubicBezTo>
                    <a:pt x="33" y="751"/>
                    <a:pt x="51" y="757"/>
                    <a:pt x="68" y="757"/>
                  </a:cubicBezTo>
                  <a:cubicBezTo>
                    <a:pt x="85" y="757"/>
                    <a:pt x="102" y="751"/>
                    <a:pt x="115" y="738"/>
                  </a:cubicBezTo>
                  <a:cubicBezTo>
                    <a:pt x="417" y="436"/>
                    <a:pt x="417" y="436"/>
                    <a:pt x="417" y="436"/>
                  </a:cubicBezTo>
                  <a:cubicBezTo>
                    <a:pt x="798" y="55"/>
                    <a:pt x="798" y="55"/>
                    <a:pt x="798" y="55"/>
                  </a:cubicBezTo>
                  <a:cubicBezTo>
                    <a:pt x="808" y="45"/>
                    <a:pt x="825" y="45"/>
                    <a:pt x="836" y="55"/>
                  </a:cubicBezTo>
                  <a:cubicBezTo>
                    <a:pt x="846" y="66"/>
                    <a:pt x="846" y="83"/>
                    <a:pt x="836" y="93"/>
                  </a:cubicBezTo>
                  <a:cubicBezTo>
                    <a:pt x="592" y="337"/>
                    <a:pt x="592" y="337"/>
                    <a:pt x="592" y="337"/>
                  </a:cubicBezTo>
                  <a:cubicBezTo>
                    <a:pt x="592" y="337"/>
                    <a:pt x="592" y="337"/>
                    <a:pt x="592" y="337"/>
                  </a:cubicBezTo>
                  <a:cubicBezTo>
                    <a:pt x="540" y="389"/>
                    <a:pt x="540" y="389"/>
                    <a:pt x="540" y="389"/>
                  </a:cubicBezTo>
                  <a:cubicBezTo>
                    <a:pt x="527" y="402"/>
                    <a:pt x="520" y="419"/>
                    <a:pt x="520" y="437"/>
                  </a:cubicBezTo>
                  <a:cubicBezTo>
                    <a:pt x="520" y="455"/>
                    <a:pt x="527" y="472"/>
                    <a:pt x="540" y="484"/>
                  </a:cubicBezTo>
                  <a:cubicBezTo>
                    <a:pt x="553" y="498"/>
                    <a:pt x="570" y="504"/>
                    <a:pt x="587" y="504"/>
                  </a:cubicBezTo>
                  <a:cubicBezTo>
                    <a:pt x="604" y="504"/>
                    <a:pt x="622" y="498"/>
                    <a:pt x="635" y="484"/>
                  </a:cubicBezTo>
                  <a:cubicBezTo>
                    <a:pt x="651" y="469"/>
                    <a:pt x="651" y="469"/>
                    <a:pt x="651" y="469"/>
                  </a:cubicBezTo>
                  <a:cubicBezTo>
                    <a:pt x="651" y="469"/>
                    <a:pt x="651" y="469"/>
                    <a:pt x="651" y="469"/>
                  </a:cubicBezTo>
                  <a:cubicBezTo>
                    <a:pt x="687" y="432"/>
                    <a:pt x="687" y="432"/>
                    <a:pt x="687" y="432"/>
                  </a:cubicBezTo>
                  <a:cubicBezTo>
                    <a:pt x="687" y="432"/>
                    <a:pt x="687" y="432"/>
                    <a:pt x="687" y="432"/>
                  </a:cubicBezTo>
                  <a:cubicBezTo>
                    <a:pt x="722" y="397"/>
                    <a:pt x="722" y="397"/>
                    <a:pt x="722" y="397"/>
                  </a:cubicBezTo>
                  <a:cubicBezTo>
                    <a:pt x="732" y="387"/>
                    <a:pt x="749" y="387"/>
                    <a:pt x="760" y="397"/>
                  </a:cubicBezTo>
                  <a:cubicBezTo>
                    <a:pt x="770" y="408"/>
                    <a:pt x="770" y="425"/>
                    <a:pt x="760" y="435"/>
                  </a:cubicBezTo>
                  <a:cubicBezTo>
                    <a:pt x="483" y="712"/>
                    <a:pt x="483" y="712"/>
                    <a:pt x="483" y="712"/>
                  </a:cubicBezTo>
                  <a:cubicBezTo>
                    <a:pt x="483" y="712"/>
                    <a:pt x="483" y="712"/>
                    <a:pt x="483" y="712"/>
                  </a:cubicBezTo>
                  <a:cubicBezTo>
                    <a:pt x="397" y="798"/>
                    <a:pt x="397" y="798"/>
                    <a:pt x="397" y="798"/>
                  </a:cubicBezTo>
                  <a:cubicBezTo>
                    <a:pt x="371" y="824"/>
                    <a:pt x="371" y="867"/>
                    <a:pt x="397" y="893"/>
                  </a:cubicBezTo>
                  <a:cubicBezTo>
                    <a:pt x="410" y="906"/>
                    <a:pt x="427" y="913"/>
                    <a:pt x="445" y="913"/>
                  </a:cubicBezTo>
                  <a:cubicBezTo>
                    <a:pt x="463" y="913"/>
                    <a:pt x="479" y="906"/>
                    <a:pt x="492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6" y="779"/>
                    <a:pt x="606" y="766"/>
                    <a:pt x="598" y="758"/>
                  </a:cubicBezTo>
                  <a:cubicBezTo>
                    <a:pt x="591" y="750"/>
                    <a:pt x="578" y="750"/>
                    <a:pt x="570" y="758"/>
                  </a:cubicBezTo>
                  <a:cubicBezTo>
                    <a:pt x="464" y="865"/>
                    <a:pt x="464" y="865"/>
                    <a:pt x="464" y="865"/>
                  </a:cubicBezTo>
                  <a:cubicBezTo>
                    <a:pt x="458" y="870"/>
                    <a:pt x="452" y="873"/>
                    <a:pt x="445" y="873"/>
                  </a:cubicBezTo>
                  <a:cubicBezTo>
                    <a:pt x="437" y="873"/>
                    <a:pt x="431" y="870"/>
                    <a:pt x="426" y="865"/>
                  </a:cubicBezTo>
                  <a:cubicBezTo>
                    <a:pt x="415" y="854"/>
                    <a:pt x="415" y="837"/>
                    <a:pt x="426" y="827"/>
                  </a:cubicBezTo>
                  <a:cubicBezTo>
                    <a:pt x="651" y="602"/>
                    <a:pt x="651" y="602"/>
                    <a:pt x="651" y="602"/>
                  </a:cubicBezTo>
                  <a:cubicBezTo>
                    <a:pt x="651" y="602"/>
                    <a:pt x="651" y="602"/>
                    <a:pt x="651" y="602"/>
                  </a:cubicBezTo>
                  <a:cubicBezTo>
                    <a:pt x="789" y="464"/>
                    <a:pt x="789" y="464"/>
                    <a:pt x="789" y="464"/>
                  </a:cubicBezTo>
                  <a:cubicBezTo>
                    <a:pt x="815" y="438"/>
                    <a:pt x="815" y="395"/>
                    <a:pt x="789" y="369"/>
                  </a:cubicBezTo>
                  <a:cubicBezTo>
                    <a:pt x="762" y="342"/>
                    <a:pt x="720" y="342"/>
                    <a:pt x="693" y="369"/>
                  </a:cubicBezTo>
                  <a:cubicBezTo>
                    <a:pt x="606" y="456"/>
                    <a:pt x="606" y="456"/>
                    <a:pt x="606" y="456"/>
                  </a:cubicBezTo>
                  <a:cubicBezTo>
                    <a:pt x="596" y="466"/>
                    <a:pt x="579" y="466"/>
                    <a:pt x="568" y="456"/>
                  </a:cubicBezTo>
                  <a:cubicBezTo>
                    <a:pt x="563" y="451"/>
                    <a:pt x="560" y="444"/>
                    <a:pt x="560" y="437"/>
                  </a:cubicBezTo>
                  <a:cubicBezTo>
                    <a:pt x="560" y="430"/>
                    <a:pt x="563" y="423"/>
                    <a:pt x="568" y="418"/>
                  </a:cubicBezTo>
                  <a:cubicBezTo>
                    <a:pt x="864" y="122"/>
                    <a:pt x="864" y="122"/>
                    <a:pt x="864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94"/>
            <p:cNvSpPr>
              <a:spLocks noEditPoints="1"/>
            </p:cNvSpPr>
            <p:nvPr/>
          </p:nvSpPr>
          <p:spPr bwMode="auto">
            <a:xfrm>
              <a:off x="3044825" y="5867400"/>
              <a:ext cx="1030288" cy="1028700"/>
            </a:xfrm>
            <a:custGeom>
              <a:avLst/>
              <a:gdLst>
                <a:gd name="T0" fmla="*/ 68 w 592"/>
                <a:gd name="T1" fmla="*/ 592 h 592"/>
                <a:gd name="T2" fmla="*/ 20 w 592"/>
                <a:gd name="T3" fmla="*/ 573 h 592"/>
                <a:gd name="T4" fmla="*/ 0 w 592"/>
                <a:gd name="T5" fmla="*/ 525 h 592"/>
                <a:gd name="T6" fmla="*/ 20 w 592"/>
                <a:gd name="T7" fmla="*/ 477 h 592"/>
                <a:gd name="T8" fmla="*/ 471 w 592"/>
                <a:gd name="T9" fmla="*/ 26 h 592"/>
                <a:gd name="T10" fmla="*/ 566 w 592"/>
                <a:gd name="T11" fmla="*/ 26 h 592"/>
                <a:gd name="T12" fmla="*/ 566 w 592"/>
                <a:gd name="T13" fmla="*/ 121 h 592"/>
                <a:gd name="T14" fmla="*/ 115 w 592"/>
                <a:gd name="T15" fmla="*/ 573 h 592"/>
                <a:gd name="T16" fmla="*/ 68 w 592"/>
                <a:gd name="T17" fmla="*/ 592 h 592"/>
                <a:gd name="T18" fmla="*/ 519 w 592"/>
                <a:gd name="T19" fmla="*/ 47 h 592"/>
                <a:gd name="T20" fmla="*/ 500 w 592"/>
                <a:gd name="T21" fmla="*/ 55 h 592"/>
                <a:gd name="T22" fmla="*/ 49 w 592"/>
                <a:gd name="T23" fmla="*/ 506 h 592"/>
                <a:gd name="T24" fmla="*/ 41 w 592"/>
                <a:gd name="T25" fmla="*/ 525 h 592"/>
                <a:gd name="T26" fmla="*/ 49 w 592"/>
                <a:gd name="T27" fmla="*/ 544 h 592"/>
                <a:gd name="T28" fmla="*/ 68 w 592"/>
                <a:gd name="T29" fmla="*/ 552 h 592"/>
                <a:gd name="T30" fmla="*/ 86 w 592"/>
                <a:gd name="T31" fmla="*/ 544 h 592"/>
                <a:gd name="T32" fmla="*/ 538 w 592"/>
                <a:gd name="T33" fmla="*/ 93 h 592"/>
                <a:gd name="T34" fmla="*/ 538 w 592"/>
                <a:gd name="T35" fmla="*/ 55 h 592"/>
                <a:gd name="T36" fmla="*/ 519 w 592"/>
                <a:gd name="T37" fmla="*/ 47 h 592"/>
                <a:gd name="T38" fmla="*/ 552 w 592"/>
                <a:gd name="T39" fmla="*/ 107 h 592"/>
                <a:gd name="T40" fmla="*/ 552 w 592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2" h="592">
                  <a:moveTo>
                    <a:pt x="68" y="592"/>
                  </a:moveTo>
                  <a:cubicBezTo>
                    <a:pt x="50" y="592"/>
                    <a:pt x="33" y="585"/>
                    <a:pt x="20" y="573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2" y="53"/>
                    <a:pt x="592" y="95"/>
                    <a:pt x="566" y="121"/>
                  </a:cubicBezTo>
                  <a:cubicBezTo>
                    <a:pt x="115" y="573"/>
                    <a:pt x="115" y="573"/>
                    <a:pt x="115" y="573"/>
                  </a:cubicBezTo>
                  <a:cubicBezTo>
                    <a:pt x="102" y="585"/>
                    <a:pt x="85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50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3" y="511"/>
                    <a:pt x="41" y="518"/>
                    <a:pt x="41" y="525"/>
                  </a:cubicBezTo>
                  <a:cubicBezTo>
                    <a:pt x="41" y="532"/>
                    <a:pt x="43" y="539"/>
                    <a:pt x="49" y="544"/>
                  </a:cubicBezTo>
                  <a:cubicBezTo>
                    <a:pt x="54" y="549"/>
                    <a:pt x="60" y="552"/>
                    <a:pt x="68" y="552"/>
                  </a:cubicBezTo>
                  <a:cubicBezTo>
                    <a:pt x="75" y="552"/>
                    <a:pt x="81" y="549"/>
                    <a:pt x="86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50"/>
                    <a:pt x="525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95"/>
            <p:cNvSpPr/>
            <p:nvPr/>
          </p:nvSpPr>
          <p:spPr bwMode="auto">
            <a:xfrm>
              <a:off x="3105150" y="7427912"/>
              <a:ext cx="862013" cy="858838"/>
            </a:xfrm>
            <a:custGeom>
              <a:avLst/>
              <a:gdLst>
                <a:gd name="T0" fmla="*/ 22 w 495"/>
                <a:gd name="T1" fmla="*/ 494 h 494"/>
                <a:gd name="T2" fmla="*/ 7 w 495"/>
                <a:gd name="T3" fmla="*/ 488 h 494"/>
                <a:gd name="T4" fmla="*/ 7 w 495"/>
                <a:gd name="T5" fmla="*/ 459 h 494"/>
                <a:gd name="T6" fmla="*/ 459 w 495"/>
                <a:gd name="T7" fmla="*/ 8 h 494"/>
                <a:gd name="T8" fmla="*/ 487 w 495"/>
                <a:gd name="T9" fmla="*/ 8 h 494"/>
                <a:gd name="T10" fmla="*/ 487 w 495"/>
                <a:gd name="T11" fmla="*/ 37 h 494"/>
                <a:gd name="T12" fmla="*/ 36 w 495"/>
                <a:gd name="T13" fmla="*/ 488 h 494"/>
                <a:gd name="T14" fmla="*/ 22 w 495"/>
                <a:gd name="T15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4">
                  <a:moveTo>
                    <a:pt x="22" y="494"/>
                  </a:moveTo>
                  <a:cubicBezTo>
                    <a:pt x="17" y="494"/>
                    <a:pt x="11" y="492"/>
                    <a:pt x="7" y="488"/>
                  </a:cubicBezTo>
                  <a:cubicBezTo>
                    <a:pt x="0" y="480"/>
                    <a:pt x="0" y="467"/>
                    <a:pt x="7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6" y="0"/>
                    <a:pt x="479" y="0"/>
                    <a:pt x="487" y="8"/>
                  </a:cubicBezTo>
                  <a:cubicBezTo>
                    <a:pt x="495" y="16"/>
                    <a:pt x="495" y="29"/>
                    <a:pt x="487" y="37"/>
                  </a:cubicBezTo>
                  <a:cubicBezTo>
                    <a:pt x="36" y="488"/>
                    <a:pt x="36" y="488"/>
                    <a:pt x="36" y="488"/>
                  </a:cubicBezTo>
                  <a:cubicBezTo>
                    <a:pt x="32" y="492"/>
                    <a:pt x="27" y="494"/>
                    <a:pt x="22" y="4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97"/>
            <p:cNvSpPr/>
            <p:nvPr/>
          </p:nvSpPr>
          <p:spPr bwMode="auto">
            <a:xfrm>
              <a:off x="1728788" y="8062912"/>
              <a:ext cx="312738" cy="277813"/>
            </a:xfrm>
            <a:custGeom>
              <a:avLst/>
              <a:gdLst>
                <a:gd name="T0" fmla="*/ 158 w 180"/>
                <a:gd name="T1" fmla="*/ 0 h 160"/>
                <a:gd name="T2" fmla="*/ 149 w 180"/>
                <a:gd name="T3" fmla="*/ 0 h 160"/>
                <a:gd name="T4" fmla="*/ 0 w 180"/>
                <a:gd name="T5" fmla="*/ 149 h 160"/>
                <a:gd name="T6" fmla="*/ 4 w 180"/>
                <a:gd name="T7" fmla="*/ 154 h 160"/>
                <a:gd name="T8" fmla="*/ 18 w 180"/>
                <a:gd name="T9" fmla="*/ 160 h 160"/>
                <a:gd name="T10" fmla="*/ 24 w 180"/>
                <a:gd name="T11" fmla="*/ 160 h 160"/>
                <a:gd name="T12" fmla="*/ 180 w 180"/>
                <a:gd name="T13" fmla="*/ 3 h 160"/>
                <a:gd name="T14" fmla="*/ 158 w 180"/>
                <a:gd name="T1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0">
                  <a:moveTo>
                    <a:pt x="158" y="0"/>
                  </a:moveTo>
                  <a:cubicBezTo>
                    <a:pt x="155" y="0"/>
                    <a:pt x="152" y="0"/>
                    <a:pt x="149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51"/>
                    <a:pt x="3" y="153"/>
                    <a:pt x="4" y="154"/>
                  </a:cubicBezTo>
                  <a:cubicBezTo>
                    <a:pt x="8" y="158"/>
                    <a:pt x="13" y="160"/>
                    <a:pt x="18" y="160"/>
                  </a:cubicBezTo>
                  <a:cubicBezTo>
                    <a:pt x="20" y="160"/>
                    <a:pt x="22" y="160"/>
                    <a:pt x="24" y="160"/>
                  </a:cubicBezTo>
                  <a:cubicBezTo>
                    <a:pt x="180" y="3"/>
                    <a:pt x="180" y="3"/>
                    <a:pt x="180" y="3"/>
                  </a:cubicBezTo>
                  <a:cubicBezTo>
                    <a:pt x="173" y="1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98"/>
            <p:cNvSpPr>
              <a:spLocks noEditPoints="1"/>
            </p:cNvSpPr>
            <p:nvPr/>
          </p:nvSpPr>
          <p:spPr bwMode="auto">
            <a:xfrm>
              <a:off x="2308225" y="7907337"/>
              <a:ext cx="893763" cy="890588"/>
            </a:xfrm>
            <a:custGeom>
              <a:avLst/>
              <a:gdLst>
                <a:gd name="T0" fmla="*/ 100 w 514"/>
                <a:gd name="T1" fmla="*/ 397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4 h 512"/>
                <a:gd name="T12" fmla="*/ 110 w 514"/>
                <a:gd name="T13" fmla="*/ 403 h 512"/>
                <a:gd name="T14" fmla="*/ 100 w 514"/>
                <a:gd name="T15" fmla="*/ 397 h 512"/>
                <a:gd name="T16" fmla="*/ 313 w 514"/>
                <a:gd name="T17" fmla="*/ 183 h 512"/>
                <a:gd name="T18" fmla="*/ 130 w 514"/>
                <a:gd name="T19" fmla="*/ 367 h 512"/>
                <a:gd name="T20" fmla="*/ 139 w 514"/>
                <a:gd name="T21" fmla="*/ 375 h 512"/>
                <a:gd name="T22" fmla="*/ 147 w 514"/>
                <a:gd name="T23" fmla="*/ 384 h 512"/>
                <a:gd name="T24" fmla="*/ 334 w 514"/>
                <a:gd name="T25" fmla="*/ 197 h 512"/>
                <a:gd name="T26" fmla="*/ 313 w 514"/>
                <a:gd name="T27" fmla="*/ 183 h 512"/>
                <a:gd name="T28" fmla="*/ 501 w 514"/>
                <a:gd name="T29" fmla="*/ 0 h 512"/>
                <a:gd name="T30" fmla="*/ 493 w 514"/>
                <a:gd name="T31" fmla="*/ 4 h 512"/>
                <a:gd name="T32" fmla="*/ 342 w 514"/>
                <a:gd name="T33" fmla="*/ 154 h 512"/>
                <a:gd name="T34" fmla="*/ 361 w 514"/>
                <a:gd name="T35" fmla="*/ 162 h 512"/>
                <a:gd name="T36" fmla="*/ 371 w 514"/>
                <a:gd name="T37" fmla="*/ 160 h 512"/>
                <a:gd name="T38" fmla="*/ 510 w 514"/>
                <a:gd name="T39" fmla="*/ 21 h 512"/>
                <a:gd name="T40" fmla="*/ 510 w 514"/>
                <a:gd name="T41" fmla="*/ 4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7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7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4"/>
                    <a:pt x="117" y="414"/>
                    <a:pt x="117" y="414"/>
                  </a:cubicBezTo>
                  <a:cubicBezTo>
                    <a:pt x="115" y="410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7"/>
                  </a:cubicBezTo>
                  <a:moveTo>
                    <a:pt x="313" y="183"/>
                  </a:moveTo>
                  <a:cubicBezTo>
                    <a:pt x="130" y="367"/>
                    <a:pt x="130" y="367"/>
                    <a:pt x="130" y="367"/>
                  </a:cubicBezTo>
                  <a:cubicBezTo>
                    <a:pt x="133" y="369"/>
                    <a:pt x="136" y="372"/>
                    <a:pt x="139" y="375"/>
                  </a:cubicBezTo>
                  <a:cubicBezTo>
                    <a:pt x="142" y="377"/>
                    <a:pt x="144" y="380"/>
                    <a:pt x="147" y="384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326" y="193"/>
                    <a:pt x="319" y="189"/>
                    <a:pt x="313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4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2"/>
                    <a:pt x="361" y="162"/>
                  </a:cubicBezTo>
                  <a:cubicBezTo>
                    <a:pt x="364" y="162"/>
                    <a:pt x="368" y="161"/>
                    <a:pt x="371" y="160"/>
                  </a:cubicBezTo>
                  <a:cubicBezTo>
                    <a:pt x="510" y="21"/>
                    <a:pt x="510" y="21"/>
                    <a:pt x="510" y="21"/>
                  </a:cubicBezTo>
                  <a:cubicBezTo>
                    <a:pt x="514" y="16"/>
                    <a:pt x="514" y="8"/>
                    <a:pt x="510" y="4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99"/>
            <p:cNvSpPr/>
            <p:nvPr/>
          </p:nvSpPr>
          <p:spPr bwMode="auto">
            <a:xfrm>
              <a:off x="2481263" y="8545512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6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1"/>
                    <a:pt x="7" y="33"/>
                    <a:pt x="10" y="36"/>
                  </a:cubicBezTo>
                  <a:cubicBezTo>
                    <a:pt x="13" y="39"/>
                    <a:pt x="15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3"/>
                    <a:pt x="42" y="10"/>
                    <a:pt x="39" y="8"/>
                  </a:cubicBezTo>
                  <a:cubicBezTo>
                    <a:pt x="36" y="5"/>
                    <a:pt x="33" y="2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00"/>
            <p:cNvSpPr/>
            <p:nvPr/>
          </p:nvSpPr>
          <p:spPr bwMode="auto">
            <a:xfrm>
              <a:off x="2852738" y="8175625"/>
              <a:ext cx="101600" cy="74613"/>
            </a:xfrm>
            <a:custGeom>
              <a:avLst/>
              <a:gdLst>
                <a:gd name="T0" fmla="*/ 29 w 58"/>
                <a:gd name="T1" fmla="*/ 0 h 43"/>
                <a:gd name="T2" fmla="*/ 0 w 58"/>
                <a:gd name="T3" fmla="*/ 29 h 43"/>
                <a:gd name="T4" fmla="*/ 21 w 58"/>
                <a:gd name="T5" fmla="*/ 43 h 43"/>
                <a:gd name="T6" fmla="*/ 58 w 58"/>
                <a:gd name="T7" fmla="*/ 6 h 43"/>
                <a:gd name="T8" fmla="*/ 48 w 58"/>
                <a:gd name="T9" fmla="*/ 8 h 43"/>
                <a:gd name="T10" fmla="*/ 29 w 58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43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5"/>
                    <a:pt x="13" y="39"/>
                    <a:pt x="21" y="43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5" y="7"/>
                    <a:pt x="51" y="8"/>
                    <a:pt x="48" y="8"/>
                  </a:cubicBezTo>
                  <a:cubicBezTo>
                    <a:pt x="41" y="8"/>
                    <a:pt x="34" y="5"/>
                    <a:pt x="2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01"/>
            <p:cNvSpPr/>
            <p:nvPr/>
          </p:nvSpPr>
          <p:spPr bwMode="auto">
            <a:xfrm>
              <a:off x="2613025" y="885031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02"/>
            <p:cNvSpPr/>
            <p:nvPr/>
          </p:nvSpPr>
          <p:spPr bwMode="auto">
            <a:xfrm>
              <a:off x="2563813" y="889952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9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03"/>
            <p:cNvSpPr/>
            <p:nvPr/>
          </p:nvSpPr>
          <p:spPr bwMode="auto">
            <a:xfrm>
              <a:off x="2514600" y="8947150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9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04"/>
            <p:cNvSpPr/>
            <p:nvPr/>
          </p:nvSpPr>
          <p:spPr bwMode="auto">
            <a:xfrm>
              <a:off x="2466975" y="899636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05"/>
            <p:cNvSpPr/>
            <p:nvPr/>
          </p:nvSpPr>
          <p:spPr bwMode="auto">
            <a:xfrm>
              <a:off x="2417763" y="90455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06"/>
            <p:cNvSpPr/>
            <p:nvPr/>
          </p:nvSpPr>
          <p:spPr bwMode="auto">
            <a:xfrm>
              <a:off x="2368550" y="90932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07"/>
            <p:cNvSpPr/>
            <p:nvPr/>
          </p:nvSpPr>
          <p:spPr bwMode="auto">
            <a:xfrm>
              <a:off x="2320925" y="91424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8"/>
            <p:cNvSpPr/>
            <p:nvPr/>
          </p:nvSpPr>
          <p:spPr bwMode="auto">
            <a:xfrm>
              <a:off x="3443288" y="61690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09"/>
            <p:cNvSpPr/>
            <p:nvPr/>
          </p:nvSpPr>
          <p:spPr bwMode="auto">
            <a:xfrm>
              <a:off x="3394075" y="6218237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1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10"/>
            <p:cNvSpPr/>
            <p:nvPr/>
          </p:nvSpPr>
          <p:spPr bwMode="auto">
            <a:xfrm>
              <a:off x="3344863" y="626586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11"/>
            <p:cNvSpPr/>
            <p:nvPr/>
          </p:nvSpPr>
          <p:spPr bwMode="auto">
            <a:xfrm>
              <a:off x="3297238" y="631507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1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1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12"/>
            <p:cNvSpPr/>
            <p:nvPr/>
          </p:nvSpPr>
          <p:spPr bwMode="auto">
            <a:xfrm>
              <a:off x="3248025" y="6364287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13"/>
            <p:cNvSpPr/>
            <p:nvPr/>
          </p:nvSpPr>
          <p:spPr bwMode="auto">
            <a:xfrm>
              <a:off x="3198813" y="6411912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14"/>
            <p:cNvSpPr/>
            <p:nvPr/>
          </p:nvSpPr>
          <p:spPr bwMode="auto">
            <a:xfrm>
              <a:off x="3151188" y="6461125"/>
              <a:ext cx="61913" cy="63500"/>
            </a:xfrm>
            <a:custGeom>
              <a:avLst/>
              <a:gdLst>
                <a:gd name="T0" fmla="*/ 39 w 39"/>
                <a:gd name="T1" fmla="*/ 0 h 40"/>
                <a:gd name="T2" fmla="*/ 0 w 39"/>
                <a:gd name="T3" fmla="*/ 10 h 40"/>
                <a:gd name="T4" fmla="*/ 28 w 39"/>
                <a:gd name="T5" fmla="*/ 40 h 40"/>
                <a:gd name="T6" fmla="*/ 39 w 3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0">
                  <a:moveTo>
                    <a:pt x="39" y="0"/>
                  </a:moveTo>
                  <a:lnTo>
                    <a:pt x="0" y="10"/>
                  </a:lnTo>
                  <a:lnTo>
                    <a:pt x="28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更多资源下载：https://www.58pic.com/u/61536760" hidden="1"/>
          <p:cNvSpPr txBox="1"/>
          <p:nvPr userDrawn="1"/>
        </p:nvSpPr>
        <p:spPr>
          <a:xfrm>
            <a:off x="2378578" y="-10793573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9" name="更多资源下载：https://www.58pic.com/u/61536760" hidden="1"/>
          <p:cNvSpPr txBox="1"/>
          <p:nvPr userDrawn="1"/>
        </p:nvSpPr>
        <p:spPr>
          <a:xfrm>
            <a:off x="38852978" y="20296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10" name="更多资源下载：https://www.58pic.com/u/61536760" hidden="1"/>
          <p:cNvSpPr txBox="1"/>
          <p:nvPr userDrawn="1"/>
        </p:nvSpPr>
        <p:spPr>
          <a:xfrm>
            <a:off x="-24850222" y="18772027"/>
            <a:ext cx="1965874" cy="113995"/>
          </a:xfrm>
          <a:custGeom>
            <a:avLst/>
            <a:gdLst/>
            <a:ahLst/>
            <a:cxnLst/>
            <a:rect l="l" t="t" r="r" b="b"/>
            <a:pathLst>
              <a:path w="1965874" h="113995">
                <a:moveTo>
                  <a:pt x="891806" y="87487"/>
                </a:moveTo>
                <a:cubicBezTo>
                  <a:pt x="887684" y="90420"/>
                  <a:pt x="885624" y="93808"/>
                  <a:pt x="885624" y="97650"/>
                </a:cubicBezTo>
                <a:cubicBezTo>
                  <a:pt x="885624" y="100793"/>
                  <a:pt x="887126" y="103308"/>
                  <a:pt x="890130" y="105194"/>
                </a:cubicBezTo>
                <a:cubicBezTo>
                  <a:pt x="893134" y="107080"/>
                  <a:pt x="897290" y="108023"/>
                  <a:pt x="902598" y="108023"/>
                </a:cubicBezTo>
                <a:cubicBezTo>
                  <a:pt x="908046" y="108023"/>
                  <a:pt x="912586" y="106765"/>
                  <a:pt x="916218" y="104251"/>
                </a:cubicBezTo>
                <a:cubicBezTo>
                  <a:pt x="919572" y="101876"/>
                  <a:pt x="921248" y="99082"/>
                  <a:pt x="921248" y="95869"/>
                </a:cubicBezTo>
                <a:cubicBezTo>
                  <a:pt x="921248" y="90909"/>
                  <a:pt x="917302" y="88430"/>
                  <a:pt x="909408" y="88430"/>
                </a:cubicBezTo>
                <a:lnTo>
                  <a:pt x="899036" y="88430"/>
                </a:lnTo>
                <a:cubicBezTo>
                  <a:pt x="896870" y="88430"/>
                  <a:pt x="894460" y="88115"/>
                  <a:pt x="891806" y="87487"/>
                </a:cubicBezTo>
                <a:close/>
                <a:moveTo>
                  <a:pt x="429472" y="75438"/>
                </a:moveTo>
                <a:cubicBezTo>
                  <a:pt x="431288" y="75438"/>
                  <a:pt x="432824" y="76066"/>
                  <a:pt x="434082" y="77324"/>
                </a:cubicBezTo>
                <a:cubicBezTo>
                  <a:pt x="435340" y="78651"/>
                  <a:pt x="435968" y="80327"/>
                  <a:pt x="435968" y="82353"/>
                </a:cubicBezTo>
                <a:cubicBezTo>
                  <a:pt x="435968" y="84309"/>
                  <a:pt x="435340" y="85915"/>
                  <a:pt x="434082" y="87172"/>
                </a:cubicBezTo>
                <a:cubicBezTo>
                  <a:pt x="432824" y="88430"/>
                  <a:pt x="431288" y="89058"/>
                  <a:pt x="429472" y="89058"/>
                </a:cubicBezTo>
                <a:cubicBezTo>
                  <a:pt x="427726" y="89058"/>
                  <a:pt x="426224" y="88430"/>
                  <a:pt x="424966" y="87172"/>
                </a:cubicBezTo>
                <a:cubicBezTo>
                  <a:pt x="423710" y="85915"/>
                  <a:pt x="423080" y="84309"/>
                  <a:pt x="423080" y="82353"/>
                </a:cubicBezTo>
                <a:cubicBezTo>
                  <a:pt x="423080" y="80327"/>
                  <a:pt x="423710" y="78651"/>
                  <a:pt x="424966" y="77324"/>
                </a:cubicBezTo>
                <a:cubicBezTo>
                  <a:pt x="426224" y="76066"/>
                  <a:pt x="427726" y="75438"/>
                  <a:pt x="429472" y="75438"/>
                </a:cubicBezTo>
                <a:close/>
                <a:moveTo>
                  <a:pt x="335384" y="66846"/>
                </a:moveTo>
                <a:lnTo>
                  <a:pt x="335384" y="83191"/>
                </a:lnTo>
                <a:lnTo>
                  <a:pt x="392172" y="83191"/>
                </a:lnTo>
                <a:lnTo>
                  <a:pt x="392172" y="66846"/>
                </a:lnTo>
                <a:close/>
                <a:moveTo>
                  <a:pt x="856868" y="57731"/>
                </a:moveTo>
                <a:cubicBezTo>
                  <a:pt x="847158" y="58848"/>
                  <a:pt x="840174" y="60629"/>
                  <a:pt x="835914" y="63074"/>
                </a:cubicBezTo>
                <a:cubicBezTo>
                  <a:pt x="832002" y="65449"/>
                  <a:pt x="830046" y="68627"/>
                  <a:pt x="830046" y="72609"/>
                </a:cubicBezTo>
                <a:cubicBezTo>
                  <a:pt x="830046" y="78965"/>
                  <a:pt x="833538" y="82143"/>
                  <a:pt x="840524" y="82143"/>
                </a:cubicBezTo>
                <a:cubicBezTo>
                  <a:pt x="845552" y="82143"/>
                  <a:pt x="851000" y="79524"/>
                  <a:pt x="856868" y="74285"/>
                </a:cubicBezTo>
                <a:close/>
                <a:moveTo>
                  <a:pt x="482440" y="50606"/>
                </a:moveTo>
                <a:lnTo>
                  <a:pt x="482440" y="80781"/>
                </a:lnTo>
                <a:lnTo>
                  <a:pt x="496270" y="80781"/>
                </a:lnTo>
                <a:cubicBezTo>
                  <a:pt x="510870" y="80781"/>
                  <a:pt x="518168" y="75507"/>
                  <a:pt x="518168" y="64960"/>
                </a:cubicBezTo>
                <a:cubicBezTo>
                  <a:pt x="518168" y="55391"/>
                  <a:pt x="510870" y="50606"/>
                  <a:pt x="496270" y="50606"/>
                </a:cubicBezTo>
                <a:close/>
                <a:moveTo>
                  <a:pt x="1220056" y="49977"/>
                </a:moveTo>
                <a:cubicBezTo>
                  <a:pt x="1212652" y="54657"/>
                  <a:pt x="1208950" y="60664"/>
                  <a:pt x="1208950" y="67999"/>
                </a:cubicBezTo>
                <a:cubicBezTo>
                  <a:pt x="1208950" y="72190"/>
                  <a:pt x="1210522" y="75682"/>
                  <a:pt x="1213666" y="78476"/>
                </a:cubicBezTo>
                <a:cubicBezTo>
                  <a:pt x="1216878" y="81270"/>
                  <a:pt x="1220860" y="82667"/>
                  <a:pt x="1225610" y="82667"/>
                </a:cubicBezTo>
                <a:cubicBezTo>
                  <a:pt x="1230150" y="82667"/>
                  <a:pt x="1233886" y="81375"/>
                  <a:pt x="1236820" y="78790"/>
                </a:cubicBezTo>
                <a:cubicBezTo>
                  <a:pt x="1239614" y="76276"/>
                  <a:pt x="1241012" y="73063"/>
                  <a:pt x="1241012" y="69151"/>
                </a:cubicBezTo>
                <a:cubicBezTo>
                  <a:pt x="1241012" y="64401"/>
                  <a:pt x="1238916" y="60420"/>
                  <a:pt x="1234724" y="57207"/>
                </a:cubicBezTo>
                <a:cubicBezTo>
                  <a:pt x="1232140" y="55321"/>
                  <a:pt x="1227250" y="52911"/>
                  <a:pt x="1220056" y="49977"/>
                </a:cubicBezTo>
                <a:close/>
                <a:moveTo>
                  <a:pt x="335384" y="44215"/>
                </a:moveTo>
                <a:lnTo>
                  <a:pt x="335384" y="60350"/>
                </a:lnTo>
                <a:lnTo>
                  <a:pt x="392172" y="60350"/>
                </a:lnTo>
                <a:lnTo>
                  <a:pt x="392172" y="44215"/>
                </a:lnTo>
                <a:close/>
                <a:moveTo>
                  <a:pt x="62130" y="37299"/>
                </a:moveTo>
                <a:cubicBezTo>
                  <a:pt x="64786" y="49942"/>
                  <a:pt x="68662" y="60490"/>
                  <a:pt x="73760" y="68942"/>
                </a:cubicBezTo>
                <a:cubicBezTo>
                  <a:pt x="79558" y="60071"/>
                  <a:pt x="83644" y="49523"/>
                  <a:pt x="86020" y="37299"/>
                </a:cubicBezTo>
                <a:close/>
                <a:moveTo>
                  <a:pt x="961320" y="36880"/>
                </a:moveTo>
                <a:cubicBezTo>
                  <a:pt x="956220" y="36880"/>
                  <a:pt x="952100" y="38976"/>
                  <a:pt x="948956" y="43167"/>
                </a:cubicBezTo>
                <a:cubicBezTo>
                  <a:pt x="945742" y="47288"/>
                  <a:pt x="944136" y="52736"/>
                  <a:pt x="944136" y="59512"/>
                </a:cubicBezTo>
                <a:cubicBezTo>
                  <a:pt x="944136" y="66217"/>
                  <a:pt x="945742" y="71631"/>
                  <a:pt x="948956" y="75752"/>
                </a:cubicBezTo>
                <a:cubicBezTo>
                  <a:pt x="952100" y="79873"/>
                  <a:pt x="956220" y="81934"/>
                  <a:pt x="961320" y="81934"/>
                </a:cubicBezTo>
                <a:cubicBezTo>
                  <a:pt x="966418" y="81934"/>
                  <a:pt x="970574" y="79873"/>
                  <a:pt x="973788" y="75752"/>
                </a:cubicBezTo>
                <a:cubicBezTo>
                  <a:pt x="977000" y="71631"/>
                  <a:pt x="978608" y="66217"/>
                  <a:pt x="978608" y="59512"/>
                </a:cubicBezTo>
                <a:cubicBezTo>
                  <a:pt x="978608" y="52806"/>
                  <a:pt x="977000" y="47358"/>
                  <a:pt x="973788" y="43167"/>
                </a:cubicBezTo>
                <a:cubicBezTo>
                  <a:pt x="970574" y="38976"/>
                  <a:pt x="966418" y="36880"/>
                  <a:pt x="961320" y="36880"/>
                </a:cubicBezTo>
                <a:close/>
                <a:moveTo>
                  <a:pt x="655890" y="36566"/>
                </a:moveTo>
                <a:cubicBezTo>
                  <a:pt x="651560" y="36566"/>
                  <a:pt x="647822" y="38173"/>
                  <a:pt x="644680" y="41386"/>
                </a:cubicBezTo>
                <a:cubicBezTo>
                  <a:pt x="641396" y="44808"/>
                  <a:pt x="639476" y="49384"/>
                  <a:pt x="638918" y="55111"/>
                </a:cubicBezTo>
                <a:lnTo>
                  <a:pt x="670560" y="55111"/>
                </a:lnTo>
                <a:cubicBezTo>
                  <a:pt x="670560" y="42748"/>
                  <a:pt x="665670" y="36566"/>
                  <a:pt x="655890" y="36566"/>
                </a:cubicBezTo>
                <a:close/>
                <a:moveTo>
                  <a:pt x="901236" y="36042"/>
                </a:moveTo>
                <a:cubicBezTo>
                  <a:pt x="897604" y="36042"/>
                  <a:pt x="894600" y="37265"/>
                  <a:pt x="892224" y="39709"/>
                </a:cubicBezTo>
                <a:cubicBezTo>
                  <a:pt x="889780" y="42224"/>
                  <a:pt x="888558" y="45612"/>
                  <a:pt x="888558" y="49872"/>
                </a:cubicBezTo>
                <a:cubicBezTo>
                  <a:pt x="888558" y="53994"/>
                  <a:pt x="889816" y="57381"/>
                  <a:pt x="892330" y="60036"/>
                </a:cubicBezTo>
                <a:cubicBezTo>
                  <a:pt x="894774" y="62620"/>
                  <a:pt x="897744" y="63912"/>
                  <a:pt x="901236" y="63912"/>
                </a:cubicBezTo>
                <a:cubicBezTo>
                  <a:pt x="904728" y="63912"/>
                  <a:pt x="907696" y="62620"/>
                  <a:pt x="910142" y="60036"/>
                </a:cubicBezTo>
                <a:cubicBezTo>
                  <a:pt x="912656" y="57381"/>
                  <a:pt x="913914" y="53994"/>
                  <a:pt x="913914" y="49872"/>
                </a:cubicBezTo>
                <a:cubicBezTo>
                  <a:pt x="913914" y="45681"/>
                  <a:pt x="912656" y="42294"/>
                  <a:pt x="910142" y="39709"/>
                </a:cubicBezTo>
                <a:cubicBezTo>
                  <a:pt x="907766" y="37265"/>
                  <a:pt x="904798" y="36042"/>
                  <a:pt x="901236" y="36042"/>
                </a:cubicBezTo>
                <a:close/>
                <a:moveTo>
                  <a:pt x="429472" y="32689"/>
                </a:moveTo>
                <a:cubicBezTo>
                  <a:pt x="431288" y="32689"/>
                  <a:pt x="432824" y="33318"/>
                  <a:pt x="434082" y="34575"/>
                </a:cubicBezTo>
                <a:cubicBezTo>
                  <a:pt x="435340" y="35902"/>
                  <a:pt x="435968" y="37579"/>
                  <a:pt x="435968" y="39605"/>
                </a:cubicBezTo>
                <a:cubicBezTo>
                  <a:pt x="435968" y="41560"/>
                  <a:pt x="435340" y="43167"/>
                  <a:pt x="434082" y="44424"/>
                </a:cubicBezTo>
                <a:cubicBezTo>
                  <a:pt x="432824" y="45681"/>
                  <a:pt x="431288" y="46310"/>
                  <a:pt x="429472" y="46310"/>
                </a:cubicBezTo>
                <a:cubicBezTo>
                  <a:pt x="427726" y="46310"/>
                  <a:pt x="426224" y="45681"/>
                  <a:pt x="424966" y="44424"/>
                </a:cubicBezTo>
                <a:cubicBezTo>
                  <a:pt x="423710" y="43167"/>
                  <a:pt x="423080" y="41560"/>
                  <a:pt x="423080" y="39605"/>
                </a:cubicBezTo>
                <a:cubicBezTo>
                  <a:pt x="423080" y="37579"/>
                  <a:pt x="423710" y="35902"/>
                  <a:pt x="424966" y="34575"/>
                </a:cubicBezTo>
                <a:cubicBezTo>
                  <a:pt x="426224" y="33318"/>
                  <a:pt x="427726" y="32689"/>
                  <a:pt x="429472" y="32689"/>
                </a:cubicBezTo>
                <a:close/>
                <a:moveTo>
                  <a:pt x="1121644" y="31118"/>
                </a:moveTo>
                <a:lnTo>
                  <a:pt x="1130550" y="31118"/>
                </a:lnTo>
                <a:lnTo>
                  <a:pt x="1142600" y="63493"/>
                </a:lnTo>
                <a:lnTo>
                  <a:pt x="1148258" y="79419"/>
                </a:lnTo>
                <a:lnTo>
                  <a:pt x="1148780" y="79419"/>
                </a:lnTo>
                <a:cubicBezTo>
                  <a:pt x="1149130" y="78371"/>
                  <a:pt x="1149934" y="75682"/>
                  <a:pt x="1151190" y="71351"/>
                </a:cubicBezTo>
                <a:cubicBezTo>
                  <a:pt x="1152168" y="67999"/>
                  <a:pt x="1152972" y="65379"/>
                  <a:pt x="1153600" y="63493"/>
                </a:cubicBezTo>
                <a:lnTo>
                  <a:pt x="1164182" y="31118"/>
                </a:lnTo>
                <a:lnTo>
                  <a:pt x="1172564" y="31118"/>
                </a:lnTo>
                <a:lnTo>
                  <a:pt x="1150982" y="92935"/>
                </a:lnTo>
                <a:cubicBezTo>
                  <a:pt x="1146440" y="105927"/>
                  <a:pt x="1139560" y="112423"/>
                  <a:pt x="1130340" y="112423"/>
                </a:cubicBezTo>
                <a:cubicBezTo>
                  <a:pt x="1127896" y="112423"/>
                  <a:pt x="1125730" y="112039"/>
                  <a:pt x="1123844" y="111271"/>
                </a:cubicBezTo>
                <a:lnTo>
                  <a:pt x="1125626" y="104355"/>
                </a:lnTo>
                <a:cubicBezTo>
                  <a:pt x="1127162" y="104914"/>
                  <a:pt x="1128630" y="105194"/>
                  <a:pt x="1130026" y="105194"/>
                </a:cubicBezTo>
                <a:cubicBezTo>
                  <a:pt x="1135894" y="105194"/>
                  <a:pt x="1140294" y="100933"/>
                  <a:pt x="1143228" y="92411"/>
                </a:cubicBezTo>
                <a:lnTo>
                  <a:pt x="1144486" y="88011"/>
                </a:lnTo>
                <a:close/>
                <a:moveTo>
                  <a:pt x="567422" y="31118"/>
                </a:moveTo>
                <a:lnTo>
                  <a:pt x="575910" y="31118"/>
                </a:lnTo>
                <a:lnTo>
                  <a:pt x="575910" y="66008"/>
                </a:lnTo>
                <a:cubicBezTo>
                  <a:pt x="575910" y="71456"/>
                  <a:pt x="576782" y="75403"/>
                  <a:pt x="578528" y="77847"/>
                </a:cubicBezTo>
                <a:cubicBezTo>
                  <a:pt x="580274" y="80362"/>
                  <a:pt x="583138" y="81619"/>
                  <a:pt x="587120" y="81619"/>
                </a:cubicBezTo>
                <a:cubicBezTo>
                  <a:pt x="592290" y="81619"/>
                  <a:pt x="597598" y="78301"/>
                  <a:pt x="603046" y="71666"/>
                </a:cubicBezTo>
                <a:lnTo>
                  <a:pt x="603046" y="31118"/>
                </a:lnTo>
                <a:lnTo>
                  <a:pt x="611532" y="31118"/>
                </a:lnTo>
                <a:lnTo>
                  <a:pt x="611532" y="87696"/>
                </a:lnTo>
                <a:lnTo>
                  <a:pt x="604512" y="87696"/>
                </a:lnTo>
                <a:lnTo>
                  <a:pt x="603780" y="78686"/>
                </a:lnTo>
                <a:lnTo>
                  <a:pt x="603466" y="78686"/>
                </a:lnTo>
                <a:cubicBezTo>
                  <a:pt x="597458" y="85601"/>
                  <a:pt x="591172" y="89058"/>
                  <a:pt x="584606" y="89058"/>
                </a:cubicBezTo>
                <a:cubicBezTo>
                  <a:pt x="573150" y="89058"/>
                  <a:pt x="567422" y="81724"/>
                  <a:pt x="567422" y="67056"/>
                </a:cubicBezTo>
                <a:close/>
                <a:moveTo>
                  <a:pt x="1033548" y="29651"/>
                </a:moveTo>
                <a:cubicBezTo>
                  <a:pt x="1045072" y="29651"/>
                  <a:pt x="1050836" y="37020"/>
                  <a:pt x="1050836" y="51758"/>
                </a:cubicBezTo>
                <a:lnTo>
                  <a:pt x="1050836" y="87696"/>
                </a:lnTo>
                <a:lnTo>
                  <a:pt x="1042244" y="87696"/>
                </a:lnTo>
                <a:lnTo>
                  <a:pt x="1042244" y="52806"/>
                </a:lnTo>
                <a:cubicBezTo>
                  <a:pt x="1042244" y="42329"/>
                  <a:pt x="1038506" y="37090"/>
                  <a:pt x="1031032" y="37090"/>
                </a:cubicBezTo>
                <a:cubicBezTo>
                  <a:pt x="1026214" y="37090"/>
                  <a:pt x="1020834" y="40163"/>
                  <a:pt x="1014898" y="46310"/>
                </a:cubicBezTo>
                <a:lnTo>
                  <a:pt x="1014898" y="87696"/>
                </a:lnTo>
                <a:lnTo>
                  <a:pt x="1006410" y="87696"/>
                </a:lnTo>
                <a:lnTo>
                  <a:pt x="1006410" y="31118"/>
                </a:lnTo>
                <a:lnTo>
                  <a:pt x="1013326" y="31118"/>
                </a:lnTo>
                <a:lnTo>
                  <a:pt x="1014164" y="39395"/>
                </a:lnTo>
                <a:lnTo>
                  <a:pt x="1014478" y="39395"/>
                </a:lnTo>
                <a:cubicBezTo>
                  <a:pt x="1021114" y="32899"/>
                  <a:pt x="1027470" y="29651"/>
                  <a:pt x="1033548" y="29651"/>
                </a:cubicBezTo>
                <a:close/>
                <a:moveTo>
                  <a:pt x="961320" y="29651"/>
                </a:moveTo>
                <a:cubicBezTo>
                  <a:pt x="968584" y="29651"/>
                  <a:pt x="974660" y="32270"/>
                  <a:pt x="979550" y="37509"/>
                </a:cubicBezTo>
                <a:cubicBezTo>
                  <a:pt x="984788" y="43027"/>
                  <a:pt x="987408" y="50361"/>
                  <a:pt x="987408" y="59512"/>
                </a:cubicBezTo>
                <a:cubicBezTo>
                  <a:pt x="987408" y="68522"/>
                  <a:pt x="984788" y="75787"/>
                  <a:pt x="979550" y="81305"/>
                </a:cubicBezTo>
                <a:cubicBezTo>
                  <a:pt x="974660" y="86474"/>
                  <a:pt x="968584" y="89058"/>
                  <a:pt x="961320" y="89058"/>
                </a:cubicBezTo>
                <a:cubicBezTo>
                  <a:pt x="954124" y="89058"/>
                  <a:pt x="948082" y="86474"/>
                  <a:pt x="943194" y="81305"/>
                </a:cubicBezTo>
                <a:cubicBezTo>
                  <a:pt x="937954" y="75787"/>
                  <a:pt x="935334" y="68522"/>
                  <a:pt x="935334" y="59512"/>
                </a:cubicBezTo>
                <a:cubicBezTo>
                  <a:pt x="935334" y="50361"/>
                  <a:pt x="937954" y="43027"/>
                  <a:pt x="943194" y="37509"/>
                </a:cubicBezTo>
                <a:cubicBezTo>
                  <a:pt x="948012" y="32270"/>
                  <a:pt x="954054" y="29651"/>
                  <a:pt x="961320" y="29651"/>
                </a:cubicBezTo>
                <a:close/>
                <a:moveTo>
                  <a:pt x="901236" y="29651"/>
                </a:moveTo>
                <a:cubicBezTo>
                  <a:pt x="903820" y="29651"/>
                  <a:pt x="906440" y="30140"/>
                  <a:pt x="909094" y="31118"/>
                </a:cubicBezTo>
                <a:lnTo>
                  <a:pt x="928686" y="31118"/>
                </a:lnTo>
                <a:lnTo>
                  <a:pt x="928686" y="37719"/>
                </a:lnTo>
                <a:lnTo>
                  <a:pt x="916742" y="37719"/>
                </a:lnTo>
                <a:cubicBezTo>
                  <a:pt x="920026" y="40862"/>
                  <a:pt x="921666" y="44948"/>
                  <a:pt x="921666" y="49977"/>
                </a:cubicBezTo>
                <a:cubicBezTo>
                  <a:pt x="921666" y="55914"/>
                  <a:pt x="919676" y="60734"/>
                  <a:pt x="915694" y="64436"/>
                </a:cubicBezTo>
                <a:cubicBezTo>
                  <a:pt x="911852" y="67999"/>
                  <a:pt x="907034" y="69780"/>
                  <a:pt x="901236" y="69780"/>
                </a:cubicBezTo>
                <a:cubicBezTo>
                  <a:pt x="898092" y="69780"/>
                  <a:pt x="895194" y="69081"/>
                  <a:pt x="892540" y="67684"/>
                </a:cubicBezTo>
                <a:cubicBezTo>
                  <a:pt x="890024" y="69850"/>
                  <a:pt x="888768" y="72224"/>
                  <a:pt x="888768" y="74809"/>
                </a:cubicBezTo>
                <a:cubicBezTo>
                  <a:pt x="888768" y="79070"/>
                  <a:pt x="892120" y="81200"/>
                  <a:pt x="898826" y="81200"/>
                </a:cubicBezTo>
                <a:lnTo>
                  <a:pt x="910142" y="81200"/>
                </a:lnTo>
                <a:cubicBezTo>
                  <a:pt x="923134" y="81200"/>
                  <a:pt x="929630" y="85671"/>
                  <a:pt x="929630" y="94611"/>
                </a:cubicBezTo>
                <a:cubicBezTo>
                  <a:pt x="929630" y="99920"/>
                  <a:pt x="927080" y="104425"/>
                  <a:pt x="921982" y="108127"/>
                </a:cubicBezTo>
                <a:cubicBezTo>
                  <a:pt x="916602" y="112039"/>
                  <a:pt x="909758" y="113995"/>
                  <a:pt x="901446" y="113995"/>
                </a:cubicBezTo>
                <a:cubicBezTo>
                  <a:pt x="894390" y="113995"/>
                  <a:pt x="888768" y="112668"/>
                  <a:pt x="884576" y="110013"/>
                </a:cubicBezTo>
                <a:cubicBezTo>
                  <a:pt x="880246" y="107289"/>
                  <a:pt x="878080" y="103517"/>
                  <a:pt x="878080" y="98698"/>
                </a:cubicBezTo>
                <a:cubicBezTo>
                  <a:pt x="878080" y="93738"/>
                  <a:pt x="880874" y="89408"/>
                  <a:pt x="886462" y="85706"/>
                </a:cubicBezTo>
                <a:lnTo>
                  <a:pt x="886462" y="85286"/>
                </a:lnTo>
                <a:cubicBezTo>
                  <a:pt x="883040" y="83191"/>
                  <a:pt x="881328" y="80083"/>
                  <a:pt x="881328" y="75961"/>
                </a:cubicBezTo>
                <a:cubicBezTo>
                  <a:pt x="881328" y="72050"/>
                  <a:pt x="883424" y="68557"/>
                  <a:pt x="887614" y="65484"/>
                </a:cubicBezTo>
                <a:lnTo>
                  <a:pt x="887614" y="65065"/>
                </a:lnTo>
                <a:cubicBezTo>
                  <a:pt x="882726" y="61153"/>
                  <a:pt x="880280" y="56089"/>
                  <a:pt x="880280" y="49872"/>
                </a:cubicBezTo>
                <a:cubicBezTo>
                  <a:pt x="880280" y="43865"/>
                  <a:pt x="882342" y="38976"/>
                  <a:pt x="886462" y="35204"/>
                </a:cubicBezTo>
                <a:cubicBezTo>
                  <a:pt x="890444" y="31502"/>
                  <a:pt x="895368" y="29651"/>
                  <a:pt x="901236" y="29651"/>
                </a:cubicBezTo>
                <a:close/>
                <a:moveTo>
                  <a:pt x="846182" y="29651"/>
                </a:moveTo>
                <a:cubicBezTo>
                  <a:pt x="858964" y="29651"/>
                  <a:pt x="865354" y="37299"/>
                  <a:pt x="865354" y="52597"/>
                </a:cubicBezTo>
                <a:lnTo>
                  <a:pt x="865354" y="87696"/>
                </a:lnTo>
                <a:lnTo>
                  <a:pt x="858334" y="87696"/>
                </a:lnTo>
                <a:lnTo>
                  <a:pt x="857602" y="80781"/>
                </a:lnTo>
                <a:lnTo>
                  <a:pt x="857288" y="80781"/>
                </a:lnTo>
                <a:cubicBezTo>
                  <a:pt x="850792" y="86299"/>
                  <a:pt x="844434" y="89058"/>
                  <a:pt x="838218" y="89058"/>
                </a:cubicBezTo>
                <a:cubicBezTo>
                  <a:pt x="833398" y="89058"/>
                  <a:pt x="829486" y="87696"/>
                  <a:pt x="826484" y="84972"/>
                </a:cubicBezTo>
                <a:cubicBezTo>
                  <a:pt x="823340" y="82038"/>
                  <a:pt x="821768" y="78092"/>
                  <a:pt x="821768" y="73133"/>
                </a:cubicBezTo>
                <a:cubicBezTo>
                  <a:pt x="821768" y="66986"/>
                  <a:pt x="824598" y="62236"/>
                  <a:pt x="830256" y="58883"/>
                </a:cubicBezTo>
                <a:cubicBezTo>
                  <a:pt x="835704" y="55670"/>
                  <a:pt x="844574" y="53365"/>
                  <a:pt x="856868" y="51968"/>
                </a:cubicBezTo>
                <a:cubicBezTo>
                  <a:pt x="857008" y="41840"/>
                  <a:pt x="852992" y="36776"/>
                  <a:pt x="844818" y="36776"/>
                </a:cubicBezTo>
                <a:cubicBezTo>
                  <a:pt x="839300" y="36776"/>
                  <a:pt x="833574" y="38871"/>
                  <a:pt x="827636" y="43062"/>
                </a:cubicBezTo>
                <a:lnTo>
                  <a:pt x="824178" y="37090"/>
                </a:lnTo>
                <a:cubicBezTo>
                  <a:pt x="831722" y="32131"/>
                  <a:pt x="839056" y="29651"/>
                  <a:pt x="846182" y="29651"/>
                </a:cubicBezTo>
                <a:close/>
                <a:moveTo>
                  <a:pt x="811434" y="29651"/>
                </a:moveTo>
                <a:cubicBezTo>
                  <a:pt x="813738" y="29651"/>
                  <a:pt x="815730" y="30070"/>
                  <a:pt x="817406" y="30908"/>
                </a:cubicBezTo>
                <a:lnTo>
                  <a:pt x="815730" y="38347"/>
                </a:lnTo>
                <a:cubicBezTo>
                  <a:pt x="813844" y="37719"/>
                  <a:pt x="812062" y="37404"/>
                  <a:pt x="810386" y="37404"/>
                </a:cubicBezTo>
                <a:cubicBezTo>
                  <a:pt x="804170" y="37404"/>
                  <a:pt x="799314" y="41875"/>
                  <a:pt x="795822" y="50815"/>
                </a:cubicBezTo>
                <a:lnTo>
                  <a:pt x="795822" y="87696"/>
                </a:lnTo>
                <a:lnTo>
                  <a:pt x="787336" y="87696"/>
                </a:lnTo>
                <a:lnTo>
                  <a:pt x="787336" y="31118"/>
                </a:lnTo>
                <a:lnTo>
                  <a:pt x="794250" y="31118"/>
                </a:lnTo>
                <a:lnTo>
                  <a:pt x="795090" y="41490"/>
                </a:lnTo>
                <a:lnTo>
                  <a:pt x="795404" y="41490"/>
                </a:lnTo>
                <a:cubicBezTo>
                  <a:pt x="799664" y="33597"/>
                  <a:pt x="805008" y="29651"/>
                  <a:pt x="811434" y="29651"/>
                </a:cubicBezTo>
                <a:close/>
                <a:moveTo>
                  <a:pt x="655786" y="29651"/>
                </a:moveTo>
                <a:cubicBezTo>
                  <a:pt x="662840" y="29651"/>
                  <a:pt x="668324" y="32026"/>
                  <a:pt x="672236" y="36776"/>
                </a:cubicBezTo>
                <a:cubicBezTo>
                  <a:pt x="676148" y="41456"/>
                  <a:pt x="678102" y="47917"/>
                  <a:pt x="678102" y="56159"/>
                </a:cubicBezTo>
                <a:cubicBezTo>
                  <a:pt x="678102" y="58394"/>
                  <a:pt x="677964" y="60105"/>
                  <a:pt x="677684" y="61293"/>
                </a:cubicBezTo>
                <a:lnTo>
                  <a:pt x="639022" y="61293"/>
                </a:lnTo>
                <a:cubicBezTo>
                  <a:pt x="639302" y="67579"/>
                  <a:pt x="641188" y="72644"/>
                  <a:pt x="644680" y="76485"/>
                </a:cubicBezTo>
                <a:cubicBezTo>
                  <a:pt x="648172" y="80327"/>
                  <a:pt x="652748" y="82248"/>
                  <a:pt x="658406" y="82248"/>
                </a:cubicBezTo>
                <a:cubicBezTo>
                  <a:pt x="663434" y="82248"/>
                  <a:pt x="668220" y="80711"/>
                  <a:pt x="672760" y="77638"/>
                </a:cubicBezTo>
                <a:lnTo>
                  <a:pt x="675902" y="83296"/>
                </a:lnTo>
                <a:cubicBezTo>
                  <a:pt x="669896" y="87137"/>
                  <a:pt x="663714" y="89058"/>
                  <a:pt x="657358" y="89058"/>
                </a:cubicBezTo>
                <a:cubicBezTo>
                  <a:pt x="649674" y="89058"/>
                  <a:pt x="643352" y="86439"/>
                  <a:pt x="638394" y="81200"/>
                </a:cubicBezTo>
                <a:cubicBezTo>
                  <a:pt x="633154" y="75752"/>
                  <a:pt x="630536" y="68522"/>
                  <a:pt x="630536" y="59512"/>
                </a:cubicBezTo>
                <a:cubicBezTo>
                  <a:pt x="630536" y="50641"/>
                  <a:pt x="633120" y="43341"/>
                  <a:pt x="638288" y="37614"/>
                </a:cubicBezTo>
                <a:cubicBezTo>
                  <a:pt x="643178" y="32305"/>
                  <a:pt x="649010" y="29651"/>
                  <a:pt x="655786" y="29651"/>
                </a:cubicBezTo>
                <a:close/>
                <a:moveTo>
                  <a:pt x="231970" y="22526"/>
                </a:moveTo>
                <a:cubicBezTo>
                  <a:pt x="237140" y="29791"/>
                  <a:pt x="240528" y="36391"/>
                  <a:pt x="242134" y="42329"/>
                </a:cubicBezTo>
                <a:lnTo>
                  <a:pt x="235638" y="44948"/>
                </a:lnTo>
                <a:cubicBezTo>
                  <a:pt x="233892" y="38662"/>
                  <a:pt x="230678" y="31956"/>
                  <a:pt x="225998" y="24831"/>
                </a:cubicBezTo>
                <a:close/>
                <a:moveTo>
                  <a:pt x="285406" y="22002"/>
                </a:moveTo>
                <a:lnTo>
                  <a:pt x="292636" y="24412"/>
                </a:lnTo>
                <a:cubicBezTo>
                  <a:pt x="288026" y="33353"/>
                  <a:pt x="283974" y="40303"/>
                  <a:pt x="280482" y="45262"/>
                </a:cubicBezTo>
                <a:lnTo>
                  <a:pt x="274614" y="43167"/>
                </a:lnTo>
                <a:cubicBezTo>
                  <a:pt x="279084" y="36252"/>
                  <a:pt x="282682" y="29197"/>
                  <a:pt x="285406" y="22002"/>
                </a:cubicBezTo>
                <a:close/>
                <a:moveTo>
                  <a:pt x="335384" y="21164"/>
                </a:moveTo>
                <a:lnTo>
                  <a:pt x="335384" y="37719"/>
                </a:lnTo>
                <a:lnTo>
                  <a:pt x="392172" y="37719"/>
                </a:lnTo>
                <a:lnTo>
                  <a:pt x="392172" y="21164"/>
                </a:lnTo>
                <a:close/>
                <a:moveTo>
                  <a:pt x="1289360" y="20955"/>
                </a:moveTo>
                <a:cubicBezTo>
                  <a:pt x="1287754" y="24098"/>
                  <a:pt x="1285728" y="27800"/>
                  <a:pt x="1283284" y="32061"/>
                </a:cubicBezTo>
                <a:lnTo>
                  <a:pt x="1264738" y="59512"/>
                </a:lnTo>
                <a:lnTo>
                  <a:pt x="1289256" y="59512"/>
                </a:lnTo>
                <a:lnTo>
                  <a:pt x="1289256" y="34575"/>
                </a:lnTo>
                <a:cubicBezTo>
                  <a:pt x="1289256" y="30524"/>
                  <a:pt x="1289466" y="25984"/>
                  <a:pt x="1289884" y="20955"/>
                </a:cubicBezTo>
                <a:close/>
                <a:moveTo>
                  <a:pt x="1625440" y="18126"/>
                </a:moveTo>
                <a:lnTo>
                  <a:pt x="1625440" y="80572"/>
                </a:lnTo>
                <a:lnTo>
                  <a:pt x="1634870" y="80572"/>
                </a:lnTo>
                <a:cubicBezTo>
                  <a:pt x="1644020" y="80572"/>
                  <a:pt x="1650970" y="77778"/>
                  <a:pt x="1655720" y="72190"/>
                </a:cubicBezTo>
                <a:cubicBezTo>
                  <a:pt x="1660260" y="66741"/>
                  <a:pt x="1662530" y="59023"/>
                  <a:pt x="1662530" y="49034"/>
                </a:cubicBezTo>
                <a:cubicBezTo>
                  <a:pt x="1662530" y="28429"/>
                  <a:pt x="1653310" y="18126"/>
                  <a:pt x="1634870" y="18126"/>
                </a:cubicBezTo>
                <a:close/>
                <a:moveTo>
                  <a:pt x="720566" y="18126"/>
                </a:moveTo>
                <a:lnTo>
                  <a:pt x="720566" y="80572"/>
                </a:lnTo>
                <a:lnTo>
                  <a:pt x="729996" y="80572"/>
                </a:lnTo>
                <a:cubicBezTo>
                  <a:pt x="739146" y="80572"/>
                  <a:pt x="746096" y="77778"/>
                  <a:pt x="750846" y="72190"/>
                </a:cubicBezTo>
                <a:cubicBezTo>
                  <a:pt x="755386" y="66741"/>
                  <a:pt x="757656" y="59023"/>
                  <a:pt x="757656" y="49034"/>
                </a:cubicBezTo>
                <a:cubicBezTo>
                  <a:pt x="757656" y="28429"/>
                  <a:pt x="748436" y="18126"/>
                  <a:pt x="729996" y="18126"/>
                </a:cubicBezTo>
                <a:close/>
                <a:moveTo>
                  <a:pt x="482440" y="17916"/>
                </a:moveTo>
                <a:lnTo>
                  <a:pt x="482440" y="43900"/>
                </a:lnTo>
                <a:lnTo>
                  <a:pt x="494176" y="43900"/>
                </a:lnTo>
                <a:cubicBezTo>
                  <a:pt x="507098" y="43900"/>
                  <a:pt x="513558" y="39535"/>
                  <a:pt x="513558" y="30803"/>
                </a:cubicBezTo>
                <a:cubicBezTo>
                  <a:pt x="513558" y="26193"/>
                  <a:pt x="511986" y="22875"/>
                  <a:pt x="508844" y="20850"/>
                </a:cubicBezTo>
                <a:cubicBezTo>
                  <a:pt x="505840" y="18894"/>
                  <a:pt x="501126" y="17916"/>
                  <a:pt x="494700" y="17916"/>
                </a:cubicBezTo>
                <a:close/>
                <a:moveTo>
                  <a:pt x="155694" y="16659"/>
                </a:moveTo>
                <a:cubicBezTo>
                  <a:pt x="159048" y="36077"/>
                  <a:pt x="164636" y="51549"/>
                  <a:pt x="172458" y="63074"/>
                </a:cubicBezTo>
                <a:cubicBezTo>
                  <a:pt x="181540" y="50431"/>
                  <a:pt x="187756" y="34959"/>
                  <a:pt x="191108" y="16659"/>
                </a:cubicBezTo>
                <a:close/>
                <a:moveTo>
                  <a:pt x="1556156" y="16344"/>
                </a:moveTo>
                <a:cubicBezTo>
                  <a:pt x="1552314" y="16344"/>
                  <a:pt x="1549136" y="18021"/>
                  <a:pt x="1546622" y="21374"/>
                </a:cubicBezTo>
                <a:cubicBezTo>
                  <a:pt x="1544036" y="24726"/>
                  <a:pt x="1542744" y="29057"/>
                  <a:pt x="1542744" y="34366"/>
                </a:cubicBezTo>
                <a:cubicBezTo>
                  <a:pt x="1542744" y="39814"/>
                  <a:pt x="1543896" y="44075"/>
                  <a:pt x="1546202" y="47148"/>
                </a:cubicBezTo>
                <a:cubicBezTo>
                  <a:pt x="1548716" y="50431"/>
                  <a:pt x="1552278" y="52073"/>
                  <a:pt x="1556890" y="52073"/>
                </a:cubicBezTo>
                <a:cubicBezTo>
                  <a:pt x="1562896" y="52073"/>
                  <a:pt x="1568414" y="48545"/>
                  <a:pt x="1573444" y="41490"/>
                </a:cubicBezTo>
                <a:cubicBezTo>
                  <a:pt x="1572536" y="24726"/>
                  <a:pt x="1566772" y="16344"/>
                  <a:pt x="1556156" y="16344"/>
                </a:cubicBezTo>
                <a:close/>
                <a:moveTo>
                  <a:pt x="1225504" y="16344"/>
                </a:moveTo>
                <a:cubicBezTo>
                  <a:pt x="1221872" y="16344"/>
                  <a:pt x="1218868" y="17532"/>
                  <a:pt x="1216494" y="19907"/>
                </a:cubicBezTo>
                <a:cubicBezTo>
                  <a:pt x="1214120" y="22352"/>
                  <a:pt x="1212932" y="25460"/>
                  <a:pt x="1212932" y="29232"/>
                </a:cubicBezTo>
                <a:cubicBezTo>
                  <a:pt x="1212932" y="33493"/>
                  <a:pt x="1214748" y="37090"/>
                  <a:pt x="1218380" y="40024"/>
                </a:cubicBezTo>
                <a:cubicBezTo>
                  <a:pt x="1220894" y="42049"/>
                  <a:pt x="1225016" y="44180"/>
                  <a:pt x="1230744" y="46415"/>
                </a:cubicBezTo>
                <a:cubicBezTo>
                  <a:pt x="1236332" y="41665"/>
                  <a:pt x="1239126" y="36356"/>
                  <a:pt x="1239126" y="30489"/>
                </a:cubicBezTo>
                <a:cubicBezTo>
                  <a:pt x="1239126" y="26438"/>
                  <a:pt x="1237938" y="23120"/>
                  <a:pt x="1235564" y="20535"/>
                </a:cubicBezTo>
                <a:cubicBezTo>
                  <a:pt x="1233048" y="17741"/>
                  <a:pt x="1229696" y="16344"/>
                  <a:pt x="1225504" y="16344"/>
                </a:cubicBezTo>
                <a:close/>
                <a:moveTo>
                  <a:pt x="1912018" y="11001"/>
                </a:moveTo>
                <a:lnTo>
                  <a:pt x="1920926" y="11001"/>
                </a:lnTo>
                <a:lnTo>
                  <a:pt x="1949948" y="60664"/>
                </a:lnTo>
                <a:lnTo>
                  <a:pt x="1958226" y="76381"/>
                </a:lnTo>
                <a:lnTo>
                  <a:pt x="1958748" y="76381"/>
                </a:lnTo>
                <a:cubicBezTo>
                  <a:pt x="1957980" y="65135"/>
                  <a:pt x="1957596" y="57172"/>
                  <a:pt x="1957596" y="52492"/>
                </a:cubicBezTo>
                <a:lnTo>
                  <a:pt x="1957596" y="11001"/>
                </a:lnTo>
                <a:lnTo>
                  <a:pt x="1965874" y="11001"/>
                </a:lnTo>
                <a:lnTo>
                  <a:pt x="1965874" y="87696"/>
                </a:lnTo>
                <a:lnTo>
                  <a:pt x="1956862" y="87696"/>
                </a:lnTo>
                <a:lnTo>
                  <a:pt x="1928050" y="38033"/>
                </a:lnTo>
                <a:lnTo>
                  <a:pt x="1919668" y="22317"/>
                </a:lnTo>
                <a:lnTo>
                  <a:pt x="1919144" y="22317"/>
                </a:lnTo>
                <a:cubicBezTo>
                  <a:pt x="1919842" y="35029"/>
                  <a:pt x="1920192" y="42818"/>
                  <a:pt x="1920192" y="45681"/>
                </a:cubicBezTo>
                <a:lnTo>
                  <a:pt x="1920192" y="87696"/>
                </a:lnTo>
                <a:lnTo>
                  <a:pt x="1912018" y="87696"/>
                </a:lnTo>
                <a:close/>
                <a:moveTo>
                  <a:pt x="1807244" y="11001"/>
                </a:moveTo>
                <a:lnTo>
                  <a:pt x="1815940" y="11001"/>
                </a:lnTo>
                <a:lnTo>
                  <a:pt x="1815940" y="87696"/>
                </a:lnTo>
                <a:lnTo>
                  <a:pt x="1807244" y="87696"/>
                </a:lnTo>
                <a:close/>
                <a:moveTo>
                  <a:pt x="1692944" y="11001"/>
                </a:moveTo>
                <a:lnTo>
                  <a:pt x="1736636" y="11001"/>
                </a:lnTo>
                <a:lnTo>
                  <a:pt x="1736636" y="18335"/>
                </a:lnTo>
                <a:lnTo>
                  <a:pt x="1701640" y="18335"/>
                </a:lnTo>
                <a:lnTo>
                  <a:pt x="1701640" y="43586"/>
                </a:lnTo>
                <a:lnTo>
                  <a:pt x="1731082" y="43586"/>
                </a:lnTo>
                <a:lnTo>
                  <a:pt x="1731082" y="50920"/>
                </a:lnTo>
                <a:lnTo>
                  <a:pt x="1701640" y="50920"/>
                </a:lnTo>
                <a:lnTo>
                  <a:pt x="1701640" y="80362"/>
                </a:lnTo>
                <a:lnTo>
                  <a:pt x="1737788" y="80362"/>
                </a:lnTo>
                <a:lnTo>
                  <a:pt x="1737788" y="87696"/>
                </a:lnTo>
                <a:lnTo>
                  <a:pt x="1692944" y="87696"/>
                </a:lnTo>
                <a:close/>
                <a:moveTo>
                  <a:pt x="1616744" y="11001"/>
                </a:moveTo>
                <a:lnTo>
                  <a:pt x="1635604" y="11001"/>
                </a:lnTo>
                <a:cubicBezTo>
                  <a:pt x="1647268" y="11001"/>
                  <a:pt x="1656174" y="14319"/>
                  <a:pt x="1662322" y="20955"/>
                </a:cubicBezTo>
                <a:cubicBezTo>
                  <a:pt x="1668398" y="27520"/>
                  <a:pt x="1671436" y="36880"/>
                  <a:pt x="1671436" y="49034"/>
                </a:cubicBezTo>
                <a:cubicBezTo>
                  <a:pt x="1671436" y="61258"/>
                  <a:pt x="1668434" y="70723"/>
                  <a:pt x="1662426" y="77428"/>
                </a:cubicBezTo>
                <a:cubicBezTo>
                  <a:pt x="1656280" y="84274"/>
                  <a:pt x="1647442" y="87696"/>
                  <a:pt x="1635918" y="87696"/>
                </a:cubicBezTo>
                <a:lnTo>
                  <a:pt x="1616744" y="87696"/>
                </a:lnTo>
                <a:close/>
                <a:moveTo>
                  <a:pt x="1484232" y="11001"/>
                </a:moveTo>
                <a:lnTo>
                  <a:pt x="1520904" y="11001"/>
                </a:lnTo>
                <a:lnTo>
                  <a:pt x="1520904" y="18335"/>
                </a:lnTo>
                <a:lnTo>
                  <a:pt x="1491776" y="18335"/>
                </a:lnTo>
                <a:lnTo>
                  <a:pt x="1489680" y="41595"/>
                </a:lnTo>
                <a:cubicBezTo>
                  <a:pt x="1493522" y="39430"/>
                  <a:pt x="1497504" y="38347"/>
                  <a:pt x="1501624" y="38347"/>
                </a:cubicBezTo>
                <a:cubicBezTo>
                  <a:pt x="1508400" y="38347"/>
                  <a:pt x="1513814" y="40303"/>
                  <a:pt x="1517866" y="44215"/>
                </a:cubicBezTo>
                <a:cubicBezTo>
                  <a:pt x="1522336" y="48545"/>
                  <a:pt x="1524570" y="54762"/>
                  <a:pt x="1524570" y="62865"/>
                </a:cubicBezTo>
                <a:cubicBezTo>
                  <a:pt x="1524570" y="70827"/>
                  <a:pt x="1522022" y="77289"/>
                  <a:pt x="1516922" y="82248"/>
                </a:cubicBezTo>
                <a:cubicBezTo>
                  <a:pt x="1512242" y="86788"/>
                  <a:pt x="1506550" y="89058"/>
                  <a:pt x="1499844" y="89058"/>
                </a:cubicBezTo>
                <a:cubicBezTo>
                  <a:pt x="1490484" y="89058"/>
                  <a:pt x="1482416" y="85671"/>
                  <a:pt x="1475640" y="78895"/>
                </a:cubicBezTo>
                <a:lnTo>
                  <a:pt x="1479936" y="73237"/>
                </a:lnTo>
                <a:cubicBezTo>
                  <a:pt x="1485594" y="79035"/>
                  <a:pt x="1491986" y="81934"/>
                  <a:pt x="1499110" y="81934"/>
                </a:cubicBezTo>
                <a:cubicBezTo>
                  <a:pt x="1503860" y="81934"/>
                  <a:pt x="1507842" y="80222"/>
                  <a:pt x="1511054" y="76800"/>
                </a:cubicBezTo>
                <a:cubicBezTo>
                  <a:pt x="1514338" y="73307"/>
                  <a:pt x="1515980" y="68732"/>
                  <a:pt x="1515980" y="63074"/>
                </a:cubicBezTo>
                <a:cubicBezTo>
                  <a:pt x="1515980" y="57486"/>
                  <a:pt x="1514478" y="53051"/>
                  <a:pt x="1511474" y="49768"/>
                </a:cubicBezTo>
                <a:cubicBezTo>
                  <a:pt x="1508540" y="46555"/>
                  <a:pt x="1504558" y="44948"/>
                  <a:pt x="1499530" y="44948"/>
                </a:cubicBezTo>
                <a:cubicBezTo>
                  <a:pt x="1495478" y="44948"/>
                  <a:pt x="1491148" y="46485"/>
                  <a:pt x="1486538" y="49558"/>
                </a:cubicBezTo>
                <a:lnTo>
                  <a:pt x="1481822" y="46624"/>
                </a:lnTo>
                <a:close/>
                <a:moveTo>
                  <a:pt x="1430216" y="11001"/>
                </a:moveTo>
                <a:lnTo>
                  <a:pt x="1477678" y="11001"/>
                </a:lnTo>
                <a:lnTo>
                  <a:pt x="1477678" y="16135"/>
                </a:lnTo>
                <a:cubicBezTo>
                  <a:pt x="1469158" y="27171"/>
                  <a:pt x="1463254" y="38277"/>
                  <a:pt x="1459972" y="49453"/>
                </a:cubicBezTo>
                <a:cubicBezTo>
                  <a:pt x="1457318" y="58674"/>
                  <a:pt x="1455642" y="71421"/>
                  <a:pt x="1454942" y="87696"/>
                </a:cubicBezTo>
                <a:lnTo>
                  <a:pt x="1446038" y="87696"/>
                </a:lnTo>
                <a:cubicBezTo>
                  <a:pt x="1447224" y="59966"/>
                  <a:pt x="1454488" y="36845"/>
                  <a:pt x="1467830" y="18335"/>
                </a:cubicBezTo>
                <a:lnTo>
                  <a:pt x="1430216" y="18335"/>
                </a:lnTo>
                <a:close/>
                <a:moveTo>
                  <a:pt x="1379458" y="11001"/>
                </a:moveTo>
                <a:lnTo>
                  <a:pt x="1416128" y="11001"/>
                </a:lnTo>
                <a:lnTo>
                  <a:pt x="1416128" y="18335"/>
                </a:lnTo>
                <a:lnTo>
                  <a:pt x="1387002" y="18335"/>
                </a:lnTo>
                <a:lnTo>
                  <a:pt x="1384906" y="41595"/>
                </a:lnTo>
                <a:cubicBezTo>
                  <a:pt x="1388748" y="39430"/>
                  <a:pt x="1392728" y="38347"/>
                  <a:pt x="1396850" y="38347"/>
                </a:cubicBezTo>
                <a:cubicBezTo>
                  <a:pt x="1403626" y="38347"/>
                  <a:pt x="1409038" y="40303"/>
                  <a:pt x="1413090" y="44215"/>
                </a:cubicBezTo>
                <a:cubicBezTo>
                  <a:pt x="1417560" y="48545"/>
                  <a:pt x="1419796" y="54762"/>
                  <a:pt x="1419796" y="62865"/>
                </a:cubicBezTo>
                <a:cubicBezTo>
                  <a:pt x="1419796" y="70827"/>
                  <a:pt x="1417246" y="77289"/>
                  <a:pt x="1412148" y="82248"/>
                </a:cubicBezTo>
                <a:cubicBezTo>
                  <a:pt x="1407468" y="86788"/>
                  <a:pt x="1401774" y="89058"/>
                  <a:pt x="1395068" y="89058"/>
                </a:cubicBezTo>
                <a:cubicBezTo>
                  <a:pt x="1385708" y="89058"/>
                  <a:pt x="1377642" y="85671"/>
                  <a:pt x="1370866" y="78895"/>
                </a:cubicBezTo>
                <a:lnTo>
                  <a:pt x="1375162" y="73237"/>
                </a:lnTo>
                <a:cubicBezTo>
                  <a:pt x="1380820" y="79035"/>
                  <a:pt x="1387210" y="81934"/>
                  <a:pt x="1394336" y="81934"/>
                </a:cubicBezTo>
                <a:cubicBezTo>
                  <a:pt x="1399086" y="81934"/>
                  <a:pt x="1403066" y="80222"/>
                  <a:pt x="1406280" y="76800"/>
                </a:cubicBezTo>
                <a:cubicBezTo>
                  <a:pt x="1409562" y="73307"/>
                  <a:pt x="1411204" y="68732"/>
                  <a:pt x="1411204" y="63074"/>
                </a:cubicBezTo>
                <a:cubicBezTo>
                  <a:pt x="1411204" y="57486"/>
                  <a:pt x="1409702" y="53051"/>
                  <a:pt x="1406698" y="49768"/>
                </a:cubicBezTo>
                <a:cubicBezTo>
                  <a:pt x="1403766" y="46555"/>
                  <a:pt x="1399784" y="44948"/>
                  <a:pt x="1394754" y="44948"/>
                </a:cubicBezTo>
                <a:cubicBezTo>
                  <a:pt x="1390704" y="44948"/>
                  <a:pt x="1386372" y="46485"/>
                  <a:pt x="1381762" y="49558"/>
                </a:cubicBezTo>
                <a:lnTo>
                  <a:pt x="1377048" y="46624"/>
                </a:lnTo>
                <a:close/>
                <a:moveTo>
                  <a:pt x="1288208" y="11001"/>
                </a:moveTo>
                <a:lnTo>
                  <a:pt x="1297324" y="11001"/>
                </a:lnTo>
                <a:lnTo>
                  <a:pt x="1297324" y="59512"/>
                </a:lnTo>
                <a:lnTo>
                  <a:pt x="1307800" y="59512"/>
                </a:lnTo>
                <a:lnTo>
                  <a:pt x="1307800" y="66322"/>
                </a:lnTo>
                <a:lnTo>
                  <a:pt x="1297324" y="66322"/>
                </a:lnTo>
                <a:lnTo>
                  <a:pt x="1297324" y="87696"/>
                </a:lnTo>
                <a:lnTo>
                  <a:pt x="1289256" y="87696"/>
                </a:lnTo>
                <a:lnTo>
                  <a:pt x="1289256" y="66322"/>
                </a:lnTo>
                <a:lnTo>
                  <a:pt x="1255622" y="66322"/>
                </a:lnTo>
                <a:lnTo>
                  <a:pt x="1255622" y="60769"/>
                </a:lnTo>
                <a:close/>
                <a:moveTo>
                  <a:pt x="711870" y="11001"/>
                </a:moveTo>
                <a:lnTo>
                  <a:pt x="730728" y="11001"/>
                </a:lnTo>
                <a:cubicBezTo>
                  <a:pt x="742394" y="11001"/>
                  <a:pt x="751300" y="14319"/>
                  <a:pt x="757446" y="20955"/>
                </a:cubicBezTo>
                <a:cubicBezTo>
                  <a:pt x="763524" y="27520"/>
                  <a:pt x="766562" y="36880"/>
                  <a:pt x="766562" y="49034"/>
                </a:cubicBezTo>
                <a:cubicBezTo>
                  <a:pt x="766562" y="61258"/>
                  <a:pt x="763558" y="70723"/>
                  <a:pt x="757550" y="77428"/>
                </a:cubicBezTo>
                <a:cubicBezTo>
                  <a:pt x="751404" y="84274"/>
                  <a:pt x="742568" y="87696"/>
                  <a:pt x="731042" y="87696"/>
                </a:cubicBezTo>
                <a:lnTo>
                  <a:pt x="711870" y="87696"/>
                </a:lnTo>
                <a:close/>
                <a:moveTo>
                  <a:pt x="473744" y="11001"/>
                </a:moveTo>
                <a:lnTo>
                  <a:pt x="495956" y="11001"/>
                </a:lnTo>
                <a:cubicBezTo>
                  <a:pt x="513418" y="11001"/>
                  <a:pt x="522150" y="17253"/>
                  <a:pt x="522150" y="29756"/>
                </a:cubicBezTo>
                <a:cubicBezTo>
                  <a:pt x="522150" y="38347"/>
                  <a:pt x="518344" y="43900"/>
                  <a:pt x="510730" y="46415"/>
                </a:cubicBezTo>
                <a:lnTo>
                  <a:pt x="510730" y="46834"/>
                </a:lnTo>
                <a:cubicBezTo>
                  <a:pt x="521346" y="48860"/>
                  <a:pt x="526656" y="55006"/>
                  <a:pt x="526656" y="65274"/>
                </a:cubicBezTo>
                <a:cubicBezTo>
                  <a:pt x="526656" y="72539"/>
                  <a:pt x="523966" y="78162"/>
                  <a:pt x="518588" y="82143"/>
                </a:cubicBezTo>
                <a:cubicBezTo>
                  <a:pt x="513488" y="85845"/>
                  <a:pt x="506504" y="87696"/>
                  <a:pt x="497632" y="87696"/>
                </a:cubicBezTo>
                <a:lnTo>
                  <a:pt x="473744" y="87696"/>
                </a:lnTo>
                <a:close/>
                <a:moveTo>
                  <a:pt x="1225714" y="9848"/>
                </a:moveTo>
                <a:cubicBezTo>
                  <a:pt x="1232140" y="9848"/>
                  <a:pt x="1237240" y="11734"/>
                  <a:pt x="1241012" y="15506"/>
                </a:cubicBezTo>
                <a:cubicBezTo>
                  <a:pt x="1244714" y="19208"/>
                  <a:pt x="1246564" y="24063"/>
                  <a:pt x="1246564" y="30070"/>
                </a:cubicBezTo>
                <a:cubicBezTo>
                  <a:pt x="1246564" y="37055"/>
                  <a:pt x="1243106" y="43272"/>
                  <a:pt x="1236192" y="48720"/>
                </a:cubicBezTo>
                <a:lnTo>
                  <a:pt x="1236192" y="49244"/>
                </a:lnTo>
                <a:cubicBezTo>
                  <a:pt x="1244854" y="54273"/>
                  <a:pt x="1249184" y="60979"/>
                  <a:pt x="1249184" y="69361"/>
                </a:cubicBezTo>
                <a:cubicBezTo>
                  <a:pt x="1249184" y="74949"/>
                  <a:pt x="1247018" y="79594"/>
                  <a:pt x="1242688" y="83296"/>
                </a:cubicBezTo>
                <a:cubicBezTo>
                  <a:pt x="1238218" y="87137"/>
                  <a:pt x="1232490" y="89058"/>
                  <a:pt x="1225504" y="89058"/>
                </a:cubicBezTo>
                <a:cubicBezTo>
                  <a:pt x="1218450" y="89058"/>
                  <a:pt x="1212652" y="87137"/>
                  <a:pt x="1208112" y="83296"/>
                </a:cubicBezTo>
                <a:cubicBezTo>
                  <a:pt x="1203502" y="79454"/>
                  <a:pt x="1201196" y="74564"/>
                  <a:pt x="1201196" y="68627"/>
                </a:cubicBezTo>
                <a:cubicBezTo>
                  <a:pt x="1201196" y="59617"/>
                  <a:pt x="1205946" y="52492"/>
                  <a:pt x="1215446" y="47253"/>
                </a:cubicBezTo>
                <a:lnTo>
                  <a:pt x="1215446" y="46834"/>
                </a:lnTo>
                <a:cubicBezTo>
                  <a:pt x="1208532" y="42154"/>
                  <a:pt x="1205074" y="36287"/>
                  <a:pt x="1205074" y="29232"/>
                </a:cubicBezTo>
                <a:cubicBezTo>
                  <a:pt x="1205074" y="23504"/>
                  <a:pt x="1207064" y="18824"/>
                  <a:pt x="1211046" y="15192"/>
                </a:cubicBezTo>
                <a:cubicBezTo>
                  <a:pt x="1214888" y="11630"/>
                  <a:pt x="1219778" y="9848"/>
                  <a:pt x="1225714" y="9848"/>
                </a:cubicBezTo>
                <a:close/>
                <a:moveTo>
                  <a:pt x="1866098" y="9639"/>
                </a:moveTo>
                <a:cubicBezTo>
                  <a:pt x="1874620" y="9639"/>
                  <a:pt x="1881920" y="12747"/>
                  <a:pt x="1887998" y="18964"/>
                </a:cubicBezTo>
                <a:lnTo>
                  <a:pt x="1883178" y="24622"/>
                </a:lnTo>
                <a:cubicBezTo>
                  <a:pt x="1878568" y="19732"/>
                  <a:pt x="1872944" y="17287"/>
                  <a:pt x="1866308" y="17287"/>
                </a:cubicBezTo>
                <a:cubicBezTo>
                  <a:pt x="1858346" y="17287"/>
                  <a:pt x="1852024" y="20116"/>
                  <a:pt x="1847344" y="25774"/>
                </a:cubicBezTo>
                <a:cubicBezTo>
                  <a:pt x="1842594" y="31502"/>
                  <a:pt x="1840220" y="39290"/>
                  <a:pt x="1840220" y="49139"/>
                </a:cubicBezTo>
                <a:cubicBezTo>
                  <a:pt x="1840220" y="59128"/>
                  <a:pt x="1842490" y="66986"/>
                  <a:pt x="1847030" y="72713"/>
                </a:cubicBezTo>
                <a:cubicBezTo>
                  <a:pt x="1851640" y="78511"/>
                  <a:pt x="1858066" y="81410"/>
                  <a:pt x="1866308" y="81410"/>
                </a:cubicBezTo>
                <a:cubicBezTo>
                  <a:pt x="1872664" y="81410"/>
                  <a:pt x="1877520" y="79803"/>
                  <a:pt x="1880872" y="76590"/>
                </a:cubicBezTo>
                <a:lnTo>
                  <a:pt x="1880872" y="55635"/>
                </a:lnTo>
                <a:lnTo>
                  <a:pt x="1864214" y="55635"/>
                </a:lnTo>
                <a:lnTo>
                  <a:pt x="1864214" y="48406"/>
                </a:lnTo>
                <a:lnTo>
                  <a:pt x="1888940" y="48406"/>
                </a:lnTo>
                <a:lnTo>
                  <a:pt x="1888940" y="80257"/>
                </a:lnTo>
                <a:cubicBezTo>
                  <a:pt x="1883282" y="86125"/>
                  <a:pt x="1875458" y="89058"/>
                  <a:pt x="1865470" y="89058"/>
                </a:cubicBezTo>
                <a:cubicBezTo>
                  <a:pt x="1855272" y="89058"/>
                  <a:pt x="1847066" y="85531"/>
                  <a:pt x="1840848" y="78476"/>
                </a:cubicBezTo>
                <a:cubicBezTo>
                  <a:pt x="1834492" y="71281"/>
                  <a:pt x="1831314" y="61572"/>
                  <a:pt x="1831314" y="49349"/>
                </a:cubicBezTo>
                <a:cubicBezTo>
                  <a:pt x="1831314" y="37195"/>
                  <a:pt x="1834596" y="27486"/>
                  <a:pt x="1841162" y="20221"/>
                </a:cubicBezTo>
                <a:cubicBezTo>
                  <a:pt x="1847518" y="13166"/>
                  <a:pt x="1855830" y="9639"/>
                  <a:pt x="1866098" y="9639"/>
                </a:cubicBezTo>
                <a:close/>
                <a:moveTo>
                  <a:pt x="1771888" y="9639"/>
                </a:moveTo>
                <a:cubicBezTo>
                  <a:pt x="1780828" y="9639"/>
                  <a:pt x="1788266" y="12782"/>
                  <a:pt x="1794204" y="19069"/>
                </a:cubicBezTo>
                <a:lnTo>
                  <a:pt x="1789594" y="24622"/>
                </a:lnTo>
                <a:cubicBezTo>
                  <a:pt x="1784496" y="19732"/>
                  <a:pt x="1778592" y="17287"/>
                  <a:pt x="1771888" y="17287"/>
                </a:cubicBezTo>
                <a:cubicBezTo>
                  <a:pt x="1767416" y="17287"/>
                  <a:pt x="1763820" y="18335"/>
                  <a:pt x="1761096" y="20431"/>
                </a:cubicBezTo>
                <a:cubicBezTo>
                  <a:pt x="1758372" y="22596"/>
                  <a:pt x="1757010" y="25460"/>
                  <a:pt x="1757010" y="29022"/>
                </a:cubicBezTo>
                <a:cubicBezTo>
                  <a:pt x="1757010" y="32515"/>
                  <a:pt x="1758406" y="35414"/>
                  <a:pt x="1761200" y="37719"/>
                </a:cubicBezTo>
                <a:cubicBezTo>
                  <a:pt x="1762806" y="39046"/>
                  <a:pt x="1765670" y="40582"/>
                  <a:pt x="1769792" y="42329"/>
                </a:cubicBezTo>
                <a:lnTo>
                  <a:pt x="1780898" y="47044"/>
                </a:lnTo>
                <a:cubicBezTo>
                  <a:pt x="1791516" y="51723"/>
                  <a:pt x="1796824" y="58569"/>
                  <a:pt x="1796824" y="67579"/>
                </a:cubicBezTo>
                <a:cubicBezTo>
                  <a:pt x="1796824" y="73726"/>
                  <a:pt x="1794518" y="78825"/>
                  <a:pt x="1789908" y="82877"/>
                </a:cubicBezTo>
                <a:cubicBezTo>
                  <a:pt x="1785088" y="86998"/>
                  <a:pt x="1778802" y="89058"/>
                  <a:pt x="1771050" y="89058"/>
                </a:cubicBezTo>
                <a:cubicBezTo>
                  <a:pt x="1760432" y="89058"/>
                  <a:pt x="1751562" y="85251"/>
                  <a:pt x="1744436" y="77638"/>
                </a:cubicBezTo>
                <a:lnTo>
                  <a:pt x="1749674" y="71666"/>
                </a:lnTo>
                <a:cubicBezTo>
                  <a:pt x="1755682" y="78162"/>
                  <a:pt x="1762842" y="81410"/>
                  <a:pt x="1771154" y="81410"/>
                </a:cubicBezTo>
                <a:cubicBezTo>
                  <a:pt x="1776322" y="81410"/>
                  <a:pt x="1780444" y="80187"/>
                  <a:pt x="1783518" y="77743"/>
                </a:cubicBezTo>
                <a:cubicBezTo>
                  <a:pt x="1786520" y="75368"/>
                  <a:pt x="1788022" y="72190"/>
                  <a:pt x="1788022" y="68208"/>
                </a:cubicBezTo>
                <a:cubicBezTo>
                  <a:pt x="1788022" y="64506"/>
                  <a:pt x="1786766" y="61502"/>
                  <a:pt x="1784250" y="59197"/>
                </a:cubicBezTo>
                <a:cubicBezTo>
                  <a:pt x="1782644" y="57800"/>
                  <a:pt x="1779536" y="56089"/>
                  <a:pt x="1774926" y="54063"/>
                </a:cubicBezTo>
                <a:lnTo>
                  <a:pt x="1763820" y="49139"/>
                </a:lnTo>
                <a:cubicBezTo>
                  <a:pt x="1753412" y="44669"/>
                  <a:pt x="1748208" y="38173"/>
                  <a:pt x="1748208" y="29651"/>
                </a:cubicBezTo>
                <a:cubicBezTo>
                  <a:pt x="1748208" y="23853"/>
                  <a:pt x="1750444" y="19069"/>
                  <a:pt x="1754914" y="15297"/>
                </a:cubicBezTo>
                <a:cubicBezTo>
                  <a:pt x="1759384" y="11525"/>
                  <a:pt x="1765042" y="9639"/>
                  <a:pt x="1771888" y="9639"/>
                </a:cubicBezTo>
                <a:close/>
                <a:moveTo>
                  <a:pt x="1556156" y="9639"/>
                </a:moveTo>
                <a:cubicBezTo>
                  <a:pt x="1563838" y="9639"/>
                  <a:pt x="1569916" y="12677"/>
                  <a:pt x="1574386" y="18754"/>
                </a:cubicBezTo>
                <a:cubicBezTo>
                  <a:pt x="1579206" y="25111"/>
                  <a:pt x="1581616" y="34121"/>
                  <a:pt x="1581616" y="45786"/>
                </a:cubicBezTo>
                <a:cubicBezTo>
                  <a:pt x="1581616" y="60455"/>
                  <a:pt x="1578822" y="71596"/>
                  <a:pt x="1573234" y="79209"/>
                </a:cubicBezTo>
                <a:cubicBezTo>
                  <a:pt x="1568344" y="85775"/>
                  <a:pt x="1561954" y="89058"/>
                  <a:pt x="1554060" y="89058"/>
                </a:cubicBezTo>
                <a:cubicBezTo>
                  <a:pt x="1546936" y="89058"/>
                  <a:pt x="1540928" y="86509"/>
                  <a:pt x="1536038" y="81410"/>
                </a:cubicBezTo>
                <a:lnTo>
                  <a:pt x="1540754" y="76066"/>
                </a:lnTo>
                <a:cubicBezTo>
                  <a:pt x="1544316" y="79978"/>
                  <a:pt x="1548682" y="81934"/>
                  <a:pt x="1553850" y="81934"/>
                </a:cubicBezTo>
                <a:cubicBezTo>
                  <a:pt x="1559368" y="81934"/>
                  <a:pt x="1563804" y="79489"/>
                  <a:pt x="1567158" y="74599"/>
                </a:cubicBezTo>
                <a:cubicBezTo>
                  <a:pt x="1571068" y="68942"/>
                  <a:pt x="1573198" y="60315"/>
                  <a:pt x="1573548" y="48720"/>
                </a:cubicBezTo>
                <a:cubicBezTo>
                  <a:pt x="1568240" y="55216"/>
                  <a:pt x="1562232" y="58464"/>
                  <a:pt x="1555526" y="58464"/>
                </a:cubicBezTo>
                <a:cubicBezTo>
                  <a:pt x="1549030" y="58464"/>
                  <a:pt x="1543932" y="56438"/>
                  <a:pt x="1540230" y="52387"/>
                </a:cubicBezTo>
                <a:cubicBezTo>
                  <a:pt x="1536458" y="48126"/>
                  <a:pt x="1534572" y="42119"/>
                  <a:pt x="1534572" y="34366"/>
                </a:cubicBezTo>
                <a:cubicBezTo>
                  <a:pt x="1534572" y="27171"/>
                  <a:pt x="1536702" y="21199"/>
                  <a:pt x="1540964" y="16449"/>
                </a:cubicBezTo>
                <a:cubicBezTo>
                  <a:pt x="1545084" y="11909"/>
                  <a:pt x="1550148" y="9639"/>
                  <a:pt x="1556156" y="9639"/>
                </a:cubicBezTo>
                <a:close/>
                <a:moveTo>
                  <a:pt x="194356" y="9639"/>
                </a:moveTo>
                <a:lnTo>
                  <a:pt x="198652" y="11001"/>
                </a:lnTo>
                <a:cubicBezTo>
                  <a:pt x="195160" y="34680"/>
                  <a:pt x="187826" y="53959"/>
                  <a:pt x="176650" y="68837"/>
                </a:cubicBezTo>
                <a:cubicBezTo>
                  <a:pt x="182866" y="76660"/>
                  <a:pt x="191354" y="83889"/>
                  <a:pt x="202110" y="90525"/>
                </a:cubicBezTo>
                <a:cubicBezTo>
                  <a:pt x="199944" y="92132"/>
                  <a:pt x="198304" y="94018"/>
                  <a:pt x="197186" y="96183"/>
                </a:cubicBezTo>
                <a:cubicBezTo>
                  <a:pt x="186638" y="89338"/>
                  <a:pt x="178292" y="82108"/>
                  <a:pt x="172144" y="74495"/>
                </a:cubicBezTo>
                <a:cubicBezTo>
                  <a:pt x="164112" y="83645"/>
                  <a:pt x="154682" y="90665"/>
                  <a:pt x="143856" y="95554"/>
                </a:cubicBezTo>
                <a:cubicBezTo>
                  <a:pt x="142668" y="93179"/>
                  <a:pt x="141236" y="91259"/>
                  <a:pt x="139560" y="89792"/>
                </a:cubicBezTo>
                <a:cubicBezTo>
                  <a:pt x="150246" y="85391"/>
                  <a:pt x="159712" y="78406"/>
                  <a:pt x="167954" y="68837"/>
                </a:cubicBezTo>
                <a:cubicBezTo>
                  <a:pt x="159362" y="56264"/>
                  <a:pt x="153146" y="38871"/>
                  <a:pt x="149304" y="16659"/>
                </a:cubicBezTo>
                <a:lnTo>
                  <a:pt x="145322" y="16659"/>
                </a:lnTo>
                <a:lnTo>
                  <a:pt x="145322" y="9953"/>
                </a:lnTo>
                <a:lnTo>
                  <a:pt x="193100" y="9953"/>
                </a:lnTo>
                <a:close/>
                <a:moveTo>
                  <a:pt x="1337918" y="9534"/>
                </a:moveTo>
                <a:cubicBezTo>
                  <a:pt x="1344414" y="9604"/>
                  <a:pt x="1349618" y="11280"/>
                  <a:pt x="1353530" y="14563"/>
                </a:cubicBezTo>
                <a:cubicBezTo>
                  <a:pt x="1357652" y="17986"/>
                  <a:pt x="1359712" y="22666"/>
                  <a:pt x="1359712" y="28603"/>
                </a:cubicBezTo>
                <a:cubicBezTo>
                  <a:pt x="1359712" y="37753"/>
                  <a:pt x="1355136" y="43970"/>
                  <a:pt x="1345986" y="47253"/>
                </a:cubicBezTo>
                <a:lnTo>
                  <a:pt x="1345986" y="47672"/>
                </a:lnTo>
                <a:cubicBezTo>
                  <a:pt x="1350736" y="48790"/>
                  <a:pt x="1354578" y="50990"/>
                  <a:pt x="1357512" y="54273"/>
                </a:cubicBezTo>
                <a:cubicBezTo>
                  <a:pt x="1360724" y="57835"/>
                  <a:pt x="1362332" y="62166"/>
                  <a:pt x="1362332" y="67265"/>
                </a:cubicBezTo>
                <a:cubicBezTo>
                  <a:pt x="1362332" y="73901"/>
                  <a:pt x="1359992" y="79244"/>
                  <a:pt x="1355312" y="83296"/>
                </a:cubicBezTo>
                <a:cubicBezTo>
                  <a:pt x="1350842" y="87137"/>
                  <a:pt x="1345148" y="89058"/>
                  <a:pt x="1338234" y="89058"/>
                </a:cubicBezTo>
                <a:cubicBezTo>
                  <a:pt x="1328454" y="89058"/>
                  <a:pt x="1320352" y="85566"/>
                  <a:pt x="1313926" y="78581"/>
                </a:cubicBezTo>
                <a:lnTo>
                  <a:pt x="1318326" y="73028"/>
                </a:lnTo>
                <a:cubicBezTo>
                  <a:pt x="1324124" y="78965"/>
                  <a:pt x="1330584" y="81934"/>
                  <a:pt x="1337710" y="81934"/>
                </a:cubicBezTo>
                <a:cubicBezTo>
                  <a:pt x="1342458" y="81934"/>
                  <a:pt x="1346300" y="80606"/>
                  <a:pt x="1349234" y="77952"/>
                </a:cubicBezTo>
                <a:cubicBezTo>
                  <a:pt x="1352238" y="75158"/>
                  <a:pt x="1353740" y="71526"/>
                  <a:pt x="1353740" y="67056"/>
                </a:cubicBezTo>
                <a:cubicBezTo>
                  <a:pt x="1353740" y="56438"/>
                  <a:pt x="1345638" y="51130"/>
                  <a:pt x="1329432" y="51130"/>
                </a:cubicBezTo>
                <a:lnTo>
                  <a:pt x="1329432" y="44424"/>
                </a:lnTo>
                <a:cubicBezTo>
                  <a:pt x="1343822" y="44424"/>
                  <a:pt x="1351016" y="39360"/>
                  <a:pt x="1351016" y="29232"/>
                </a:cubicBezTo>
                <a:cubicBezTo>
                  <a:pt x="1351016" y="25390"/>
                  <a:pt x="1349828" y="22317"/>
                  <a:pt x="1347454" y="20012"/>
                </a:cubicBezTo>
                <a:cubicBezTo>
                  <a:pt x="1345008" y="17707"/>
                  <a:pt x="1341726" y="16519"/>
                  <a:pt x="1337604" y="16449"/>
                </a:cubicBezTo>
                <a:cubicBezTo>
                  <a:pt x="1331806" y="16519"/>
                  <a:pt x="1326428" y="19104"/>
                  <a:pt x="1321470" y="24203"/>
                </a:cubicBezTo>
                <a:lnTo>
                  <a:pt x="1316754" y="18650"/>
                </a:lnTo>
                <a:cubicBezTo>
                  <a:pt x="1323320" y="12642"/>
                  <a:pt x="1330374" y="9604"/>
                  <a:pt x="1337918" y="9534"/>
                </a:cubicBezTo>
                <a:close/>
                <a:moveTo>
                  <a:pt x="1101660" y="4295"/>
                </a:moveTo>
                <a:lnTo>
                  <a:pt x="1110148" y="4295"/>
                </a:lnTo>
                <a:lnTo>
                  <a:pt x="1110148" y="77952"/>
                </a:lnTo>
                <a:cubicBezTo>
                  <a:pt x="1110148" y="80606"/>
                  <a:pt x="1111020" y="81934"/>
                  <a:pt x="1112766" y="81934"/>
                </a:cubicBezTo>
                <a:cubicBezTo>
                  <a:pt x="1113396" y="81934"/>
                  <a:pt x="1114058" y="81864"/>
                  <a:pt x="1114758" y="81724"/>
                </a:cubicBezTo>
                <a:lnTo>
                  <a:pt x="1116014" y="88325"/>
                </a:lnTo>
                <a:cubicBezTo>
                  <a:pt x="1114408" y="88814"/>
                  <a:pt x="1112696" y="89058"/>
                  <a:pt x="1110880" y="89058"/>
                </a:cubicBezTo>
                <a:cubicBezTo>
                  <a:pt x="1104734" y="89058"/>
                  <a:pt x="1101660" y="85147"/>
                  <a:pt x="1101660" y="77324"/>
                </a:cubicBezTo>
                <a:close/>
                <a:moveTo>
                  <a:pt x="539686" y="4295"/>
                </a:moveTo>
                <a:lnTo>
                  <a:pt x="548172" y="4295"/>
                </a:lnTo>
                <a:lnTo>
                  <a:pt x="548172" y="77952"/>
                </a:lnTo>
                <a:cubicBezTo>
                  <a:pt x="548172" y="80606"/>
                  <a:pt x="549046" y="81934"/>
                  <a:pt x="550792" y="81934"/>
                </a:cubicBezTo>
                <a:cubicBezTo>
                  <a:pt x="551420" y="81934"/>
                  <a:pt x="552084" y="81864"/>
                  <a:pt x="552782" y="81724"/>
                </a:cubicBezTo>
                <a:lnTo>
                  <a:pt x="554040" y="88325"/>
                </a:lnTo>
                <a:cubicBezTo>
                  <a:pt x="552434" y="88814"/>
                  <a:pt x="550722" y="89058"/>
                  <a:pt x="548906" y="89058"/>
                </a:cubicBezTo>
                <a:cubicBezTo>
                  <a:pt x="542758" y="89058"/>
                  <a:pt x="539686" y="85147"/>
                  <a:pt x="539686" y="77324"/>
                </a:cubicBezTo>
                <a:close/>
                <a:moveTo>
                  <a:pt x="1090374" y="2933"/>
                </a:moveTo>
                <a:cubicBezTo>
                  <a:pt x="1093586" y="2933"/>
                  <a:pt x="1096626" y="3562"/>
                  <a:pt x="1099488" y="4819"/>
                </a:cubicBezTo>
                <a:lnTo>
                  <a:pt x="1097602" y="11420"/>
                </a:lnTo>
                <a:cubicBezTo>
                  <a:pt x="1095438" y="10372"/>
                  <a:pt x="1093272" y="9848"/>
                  <a:pt x="1091106" y="9848"/>
                </a:cubicBezTo>
                <a:cubicBezTo>
                  <a:pt x="1085658" y="9848"/>
                  <a:pt x="1082934" y="13690"/>
                  <a:pt x="1082934" y="21374"/>
                </a:cubicBezTo>
                <a:lnTo>
                  <a:pt x="1082934" y="31118"/>
                </a:lnTo>
                <a:lnTo>
                  <a:pt x="1095088" y="31118"/>
                </a:lnTo>
                <a:lnTo>
                  <a:pt x="1095088" y="38138"/>
                </a:lnTo>
                <a:lnTo>
                  <a:pt x="1082934" y="38138"/>
                </a:lnTo>
                <a:lnTo>
                  <a:pt x="1082934" y="87696"/>
                </a:lnTo>
                <a:lnTo>
                  <a:pt x="1074342" y="87696"/>
                </a:lnTo>
                <a:lnTo>
                  <a:pt x="1074342" y="38138"/>
                </a:lnTo>
                <a:lnTo>
                  <a:pt x="1066590" y="38138"/>
                </a:lnTo>
                <a:lnTo>
                  <a:pt x="1066590" y="31642"/>
                </a:lnTo>
                <a:lnTo>
                  <a:pt x="1074342" y="31118"/>
                </a:lnTo>
                <a:lnTo>
                  <a:pt x="1074342" y="21269"/>
                </a:lnTo>
                <a:cubicBezTo>
                  <a:pt x="1074342" y="9045"/>
                  <a:pt x="1079686" y="2933"/>
                  <a:pt x="1090374" y="2933"/>
                </a:cubicBezTo>
                <a:close/>
                <a:moveTo>
                  <a:pt x="90524" y="1047"/>
                </a:moveTo>
                <a:lnTo>
                  <a:pt x="95134" y="7019"/>
                </a:lnTo>
                <a:cubicBezTo>
                  <a:pt x="83750" y="9674"/>
                  <a:pt x="69954" y="11665"/>
                  <a:pt x="53748" y="12992"/>
                </a:cubicBezTo>
                <a:lnTo>
                  <a:pt x="53748" y="30908"/>
                </a:lnTo>
                <a:lnTo>
                  <a:pt x="88010" y="30908"/>
                </a:lnTo>
                <a:lnTo>
                  <a:pt x="89268" y="30594"/>
                </a:lnTo>
                <a:lnTo>
                  <a:pt x="93354" y="31851"/>
                </a:lnTo>
                <a:cubicBezTo>
                  <a:pt x="90840" y="49244"/>
                  <a:pt x="85670" y="63598"/>
                  <a:pt x="77846" y="74914"/>
                </a:cubicBezTo>
                <a:cubicBezTo>
                  <a:pt x="83016" y="81829"/>
                  <a:pt x="89302" y="86928"/>
                  <a:pt x="96706" y="90211"/>
                </a:cubicBezTo>
                <a:cubicBezTo>
                  <a:pt x="94680" y="91957"/>
                  <a:pt x="93110" y="93843"/>
                  <a:pt x="91992" y="95869"/>
                </a:cubicBezTo>
                <a:cubicBezTo>
                  <a:pt x="84798" y="92097"/>
                  <a:pt x="78720" y="86893"/>
                  <a:pt x="73760" y="80257"/>
                </a:cubicBezTo>
                <a:cubicBezTo>
                  <a:pt x="68172" y="86893"/>
                  <a:pt x="61642" y="92097"/>
                  <a:pt x="54168" y="95869"/>
                </a:cubicBezTo>
                <a:cubicBezTo>
                  <a:pt x="53050" y="93773"/>
                  <a:pt x="51654" y="91887"/>
                  <a:pt x="49976" y="90211"/>
                </a:cubicBezTo>
                <a:cubicBezTo>
                  <a:pt x="57520" y="86858"/>
                  <a:pt x="64122" y="81619"/>
                  <a:pt x="69780" y="74495"/>
                </a:cubicBezTo>
                <a:cubicBezTo>
                  <a:pt x="63982" y="64785"/>
                  <a:pt x="59512" y="52387"/>
                  <a:pt x="56368" y="37299"/>
                </a:cubicBezTo>
                <a:lnTo>
                  <a:pt x="53748" y="37299"/>
                </a:lnTo>
                <a:lnTo>
                  <a:pt x="53748" y="43586"/>
                </a:lnTo>
                <a:cubicBezTo>
                  <a:pt x="53748" y="67335"/>
                  <a:pt x="50360" y="84832"/>
                  <a:pt x="43586" y="96078"/>
                </a:cubicBezTo>
                <a:cubicBezTo>
                  <a:pt x="41978" y="94472"/>
                  <a:pt x="40128" y="93179"/>
                  <a:pt x="38032" y="92202"/>
                </a:cubicBezTo>
                <a:cubicBezTo>
                  <a:pt x="44110" y="81724"/>
                  <a:pt x="47148" y="65519"/>
                  <a:pt x="47148" y="43586"/>
                </a:cubicBezTo>
                <a:lnTo>
                  <a:pt x="47148" y="7543"/>
                </a:lnTo>
                <a:cubicBezTo>
                  <a:pt x="66148" y="5867"/>
                  <a:pt x="80606" y="3702"/>
                  <a:pt x="90524" y="1047"/>
                </a:cubicBezTo>
                <a:close/>
                <a:moveTo>
                  <a:pt x="254602" y="209"/>
                </a:moveTo>
                <a:lnTo>
                  <a:pt x="261832" y="209"/>
                </a:lnTo>
                <a:lnTo>
                  <a:pt x="261832" y="12992"/>
                </a:lnTo>
                <a:lnTo>
                  <a:pt x="300284" y="12992"/>
                </a:lnTo>
                <a:lnTo>
                  <a:pt x="300284" y="19697"/>
                </a:lnTo>
                <a:lnTo>
                  <a:pt x="261832" y="19697"/>
                </a:lnTo>
                <a:lnTo>
                  <a:pt x="261832" y="46520"/>
                </a:lnTo>
                <a:lnTo>
                  <a:pt x="304580" y="46520"/>
                </a:lnTo>
                <a:lnTo>
                  <a:pt x="304580" y="53120"/>
                </a:lnTo>
                <a:lnTo>
                  <a:pt x="266862" y="53120"/>
                </a:lnTo>
                <a:cubicBezTo>
                  <a:pt x="277828" y="67859"/>
                  <a:pt x="291134" y="78651"/>
                  <a:pt x="306780" y="85496"/>
                </a:cubicBezTo>
                <a:cubicBezTo>
                  <a:pt x="305174" y="86893"/>
                  <a:pt x="303568" y="88814"/>
                  <a:pt x="301960" y="91259"/>
                </a:cubicBezTo>
                <a:cubicBezTo>
                  <a:pt x="286244" y="83505"/>
                  <a:pt x="272868" y="71910"/>
                  <a:pt x="261832" y="56473"/>
                </a:cubicBezTo>
                <a:lnTo>
                  <a:pt x="261832" y="95554"/>
                </a:lnTo>
                <a:lnTo>
                  <a:pt x="254602" y="95554"/>
                </a:lnTo>
                <a:lnTo>
                  <a:pt x="254602" y="56788"/>
                </a:lnTo>
                <a:cubicBezTo>
                  <a:pt x="243916" y="71666"/>
                  <a:pt x="230714" y="83051"/>
                  <a:pt x="214998" y="90944"/>
                </a:cubicBezTo>
                <a:cubicBezTo>
                  <a:pt x="213530" y="88709"/>
                  <a:pt x="211890" y="86788"/>
                  <a:pt x="210074" y="85182"/>
                </a:cubicBezTo>
                <a:cubicBezTo>
                  <a:pt x="225860" y="78406"/>
                  <a:pt x="239060" y="67719"/>
                  <a:pt x="249678" y="53120"/>
                </a:cubicBezTo>
                <a:lnTo>
                  <a:pt x="212168" y="53120"/>
                </a:lnTo>
                <a:lnTo>
                  <a:pt x="212168" y="46520"/>
                </a:lnTo>
                <a:lnTo>
                  <a:pt x="254602" y="46520"/>
                </a:lnTo>
                <a:lnTo>
                  <a:pt x="254602" y="19697"/>
                </a:lnTo>
                <a:lnTo>
                  <a:pt x="217198" y="19697"/>
                </a:lnTo>
                <a:lnTo>
                  <a:pt x="217198" y="12992"/>
                </a:lnTo>
                <a:lnTo>
                  <a:pt x="254602" y="12992"/>
                </a:lnTo>
                <a:close/>
                <a:moveTo>
                  <a:pt x="124052" y="104"/>
                </a:moveTo>
                <a:lnTo>
                  <a:pt x="130864" y="104"/>
                </a:lnTo>
                <a:lnTo>
                  <a:pt x="130864" y="22526"/>
                </a:lnTo>
                <a:lnTo>
                  <a:pt x="145112" y="22526"/>
                </a:lnTo>
                <a:lnTo>
                  <a:pt x="145112" y="29127"/>
                </a:lnTo>
                <a:lnTo>
                  <a:pt x="130864" y="29127"/>
                </a:lnTo>
                <a:lnTo>
                  <a:pt x="130864" y="33318"/>
                </a:lnTo>
                <a:cubicBezTo>
                  <a:pt x="134216" y="36671"/>
                  <a:pt x="140084" y="43411"/>
                  <a:pt x="148466" y="53540"/>
                </a:cubicBezTo>
                <a:lnTo>
                  <a:pt x="144064" y="59721"/>
                </a:lnTo>
                <a:cubicBezTo>
                  <a:pt x="141132" y="54972"/>
                  <a:pt x="136730" y="48860"/>
                  <a:pt x="130864" y="41386"/>
                </a:cubicBezTo>
                <a:lnTo>
                  <a:pt x="130864" y="95450"/>
                </a:lnTo>
                <a:lnTo>
                  <a:pt x="124052" y="95450"/>
                </a:lnTo>
                <a:lnTo>
                  <a:pt x="124052" y="41281"/>
                </a:lnTo>
                <a:cubicBezTo>
                  <a:pt x="119302" y="56508"/>
                  <a:pt x="113854" y="68173"/>
                  <a:pt x="107708" y="76276"/>
                </a:cubicBezTo>
                <a:cubicBezTo>
                  <a:pt x="106660" y="73831"/>
                  <a:pt x="105264" y="71596"/>
                  <a:pt x="103516" y="69570"/>
                </a:cubicBezTo>
                <a:cubicBezTo>
                  <a:pt x="111550" y="60071"/>
                  <a:pt x="117732" y="46590"/>
                  <a:pt x="122062" y="29127"/>
                </a:cubicBezTo>
                <a:lnTo>
                  <a:pt x="106346" y="29127"/>
                </a:lnTo>
                <a:lnTo>
                  <a:pt x="106346" y="22526"/>
                </a:lnTo>
                <a:lnTo>
                  <a:pt x="124052" y="22526"/>
                </a:lnTo>
                <a:close/>
                <a:moveTo>
                  <a:pt x="358958" y="0"/>
                </a:moveTo>
                <a:lnTo>
                  <a:pt x="366816" y="1152"/>
                </a:lnTo>
                <a:cubicBezTo>
                  <a:pt x="364930" y="6461"/>
                  <a:pt x="363184" y="10896"/>
                  <a:pt x="361578" y="14459"/>
                </a:cubicBezTo>
                <a:lnTo>
                  <a:pt x="399402" y="14459"/>
                </a:lnTo>
                <a:lnTo>
                  <a:pt x="399402" y="95240"/>
                </a:lnTo>
                <a:lnTo>
                  <a:pt x="392172" y="95240"/>
                </a:lnTo>
                <a:lnTo>
                  <a:pt x="392172" y="89792"/>
                </a:lnTo>
                <a:lnTo>
                  <a:pt x="335384" y="89792"/>
                </a:lnTo>
                <a:lnTo>
                  <a:pt x="335384" y="95764"/>
                </a:lnTo>
                <a:lnTo>
                  <a:pt x="328364" y="95764"/>
                </a:lnTo>
                <a:lnTo>
                  <a:pt x="328364" y="14459"/>
                </a:lnTo>
                <a:lnTo>
                  <a:pt x="354558" y="14459"/>
                </a:lnTo>
                <a:cubicBezTo>
                  <a:pt x="356304" y="9988"/>
                  <a:pt x="357770" y="5168"/>
                  <a:pt x="358958" y="0"/>
                </a:cubicBezTo>
                <a:close/>
                <a:moveTo>
                  <a:pt x="26298" y="0"/>
                </a:moveTo>
                <a:lnTo>
                  <a:pt x="32688" y="0"/>
                </a:lnTo>
                <a:lnTo>
                  <a:pt x="32688" y="29337"/>
                </a:lnTo>
                <a:lnTo>
                  <a:pt x="42224" y="29337"/>
                </a:lnTo>
                <a:lnTo>
                  <a:pt x="42224" y="35623"/>
                </a:lnTo>
                <a:lnTo>
                  <a:pt x="14354" y="35623"/>
                </a:lnTo>
                <a:lnTo>
                  <a:pt x="14354" y="43796"/>
                </a:lnTo>
                <a:cubicBezTo>
                  <a:pt x="14354" y="47078"/>
                  <a:pt x="14318" y="49558"/>
                  <a:pt x="14248" y="51235"/>
                </a:cubicBezTo>
                <a:lnTo>
                  <a:pt x="35728" y="51235"/>
                </a:lnTo>
                <a:lnTo>
                  <a:pt x="35728" y="95554"/>
                </a:lnTo>
                <a:lnTo>
                  <a:pt x="29336" y="95554"/>
                </a:lnTo>
                <a:lnTo>
                  <a:pt x="29336" y="57521"/>
                </a:lnTo>
                <a:lnTo>
                  <a:pt x="14038" y="57521"/>
                </a:lnTo>
                <a:cubicBezTo>
                  <a:pt x="13130" y="74006"/>
                  <a:pt x="10128" y="86788"/>
                  <a:pt x="5028" y="95869"/>
                </a:cubicBezTo>
                <a:cubicBezTo>
                  <a:pt x="3632" y="94332"/>
                  <a:pt x="1954" y="92935"/>
                  <a:pt x="0" y="91678"/>
                </a:cubicBezTo>
                <a:cubicBezTo>
                  <a:pt x="5238" y="81549"/>
                  <a:pt x="7858" y="65589"/>
                  <a:pt x="7858" y="43796"/>
                </a:cubicBezTo>
                <a:lnTo>
                  <a:pt x="7858" y="2305"/>
                </a:lnTo>
                <a:lnTo>
                  <a:pt x="14354" y="2305"/>
                </a:lnTo>
                <a:lnTo>
                  <a:pt x="14354" y="29337"/>
                </a:lnTo>
                <a:lnTo>
                  <a:pt x="26298" y="2933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fontAlgn="base"/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11" name="更多资源下载：https://www.58pic.com/u/61536760" hidden="1"/>
          <p:cNvSpPr/>
          <p:nvPr userDrawn="1"/>
        </p:nvSpPr>
        <p:spPr>
          <a:xfrm>
            <a:off x="-401932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sp>
        <p:nvSpPr>
          <p:cNvPr id="12" name="更多资源下载：https://www.58pic.com/u/61536760" hidden="1"/>
          <p:cNvSpPr/>
          <p:nvPr userDrawn="1"/>
        </p:nvSpPr>
        <p:spPr>
          <a:xfrm>
            <a:off x="-41412404" y="6488668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E6E6E6"/>
                </a:solidFill>
              </a:rPr>
              <a:t>61536760</a:t>
            </a:r>
            <a:endParaRPr lang="zh-CN" altLang="en-US" dirty="0">
              <a:solidFill>
                <a:srgbClr val="E6E6E6"/>
              </a:solidFill>
            </a:endParaRPr>
          </a:p>
        </p:txBody>
      </p:sp>
      <p:sp>
        <p:nvSpPr>
          <p:cNvPr id="13" name="更多资源下载：https://www.58pic.com/u/61536760" hidden="1"/>
          <p:cNvSpPr txBox="1"/>
          <p:nvPr userDrawn="1"/>
        </p:nvSpPr>
        <p:spPr>
          <a:xfrm>
            <a:off x="48555921" y="-20510500"/>
            <a:ext cx="3056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千图</a:t>
            </a:r>
            <a:r>
              <a:rPr lang="en-US" altLang="zh-CN" sz="800" b="0" i="0" u="none" strike="noStrike" kern="1200" dirty="0">
                <a:solidFill>
                  <a:srgbClr val="E6E6E6"/>
                </a:solidFill>
                <a:effectLst/>
                <a:latin typeface="+mn-lt"/>
                <a:ea typeface="+mn-ea"/>
                <a:cs typeface="+mn-cs"/>
              </a:rPr>
              <a:t>:Blue Dragonfly</a:t>
            </a:r>
          </a:p>
          <a:p>
            <a:br>
              <a:rPr lang="en-US" altLang="zh-CN" sz="800" dirty="0">
                <a:solidFill>
                  <a:srgbClr val="E6E6E6"/>
                </a:solidFill>
              </a:rPr>
            </a:br>
            <a:r>
              <a:rPr lang="en-US" altLang="zh-CN" sz="800" dirty="0">
                <a:solidFill>
                  <a:srgbClr val="E6E6E6"/>
                </a:solidFill>
              </a:rPr>
              <a:t>DESIGN</a:t>
            </a:r>
            <a:endParaRPr lang="zh-CN" altLang="en-US" sz="800" dirty="0">
              <a:solidFill>
                <a:srgbClr val="E6E6E6"/>
              </a:solidFill>
            </a:endParaRPr>
          </a:p>
        </p:txBody>
      </p:sp>
      <p:sp>
        <p:nvSpPr>
          <p:cNvPr id="14" name="更多资源下载：https://www.58pic.com/u/61536760"/>
          <p:cNvSpPr txBox="1"/>
          <p:nvPr userDrawn="1"/>
        </p:nvSpPr>
        <p:spPr>
          <a:xfrm>
            <a:off x="818448" y="376360"/>
            <a:ext cx="6555745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defTabSz="914400">
              <a:defRPr/>
            </a:pPr>
            <a:r>
              <a:rPr lang="en-US" altLang="zh-CN" sz="3200" b="1" dirty="0">
                <a:solidFill>
                  <a:schemeClr val="accent1"/>
                </a:solidFill>
                <a:latin typeface="+mn-lt"/>
                <a:ea typeface="思源黑体 CN Medium" panose="020B0600000000000000" pitchFamily="34" charset="-122"/>
                <a:cs typeface="+mn-ea"/>
                <a:sym typeface="+mn-lt"/>
              </a:rPr>
              <a:t>Subtitle here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1.xml"/><Relationship Id="rId4" Type="http://schemas.microsoft.com/office/2007/relationships/hdphoto" Target="../media/hdphoto6.wdp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商务企业宣传">
            <a:hlinkClick r:id="" action="ppaction://media"/>
            <a:extLst>
              <a:ext uri="{FF2B5EF4-FFF2-40B4-BE49-F238E27FC236}">
                <a16:creationId xmlns:a16="http://schemas.microsoft.com/office/drawing/2014/main" id="{855217EE-9029-4525-9FD7-FAB43E2523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404488" y="9772650"/>
            <a:ext cx="609600" cy="609600"/>
          </a:xfrm>
          <a:prstGeom prst="rect">
            <a:avLst/>
          </a:prstGeom>
        </p:spPr>
      </p:pic>
      <p:sp>
        <p:nvSpPr>
          <p:cNvPr id="114" name="矩形 113">
            <a:extLst>
              <a:ext uri="{FF2B5EF4-FFF2-40B4-BE49-F238E27FC236}">
                <a16:creationId xmlns:a16="http://schemas.microsoft.com/office/drawing/2014/main" id="{3E351BC7-04AD-4A97-BCA9-3D305601BCAD}"/>
              </a:ext>
            </a:extLst>
          </p:cNvPr>
          <p:cNvSpPr/>
          <p:nvPr/>
        </p:nvSpPr>
        <p:spPr>
          <a:xfrm>
            <a:off x="1345176" y="4968071"/>
            <a:ext cx="5338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Преподаватель: Сторожилов Алексей Сергеевич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72A18944-932E-4C34-8790-52DB73A32915}"/>
              </a:ext>
            </a:extLst>
          </p:cNvPr>
          <p:cNvSpPr/>
          <p:nvPr/>
        </p:nvSpPr>
        <p:spPr>
          <a:xfrm>
            <a:off x="1345175" y="1245686"/>
            <a:ext cx="680822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sz="8000" dirty="0">
                <a:solidFill>
                  <a:schemeClr val="accent1"/>
                </a:solidFill>
                <a:latin typeface="Lato" panose="020F0502020204030203" pitchFamily="34" charset="0"/>
              </a:rPr>
              <a:t>Асинхронный двигатель</a:t>
            </a:r>
            <a:endParaRPr lang="en-US" altLang="zh-CN" sz="8000" dirty="0">
              <a:solidFill>
                <a:schemeClr val="accent1"/>
              </a:solidFill>
              <a:latin typeface="Lato" panose="020F0502020204030203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AA88773-10FD-4611-828C-18B00D2353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5" b="96721" l="5058" r="92802">
                        <a14:foregroundMark x1="25875" y1="52664" x2="25875" y2="52664"/>
                        <a14:foregroundMark x1="26070" y1="42418" x2="26070" y2="42418"/>
                        <a14:foregroundMark x1="32101" y1="52664" x2="32101" y2="52664"/>
                        <a14:foregroundMark x1="28405" y1="43648" x2="32685" y2="59221"/>
                        <a14:foregroundMark x1="32685" y1="59221" x2="28988" y2="37910"/>
                        <a14:foregroundMark x1="28988" y1="37910" x2="22763" y2="52664"/>
                        <a14:foregroundMark x1="22763" y1="52664" x2="24514" y2="54303"/>
                        <a14:foregroundMark x1="36965" y1="67623" x2="29961" y2="71311"/>
                        <a14:foregroundMark x1="32685" y1="78279" x2="20233" y2="65164"/>
                        <a14:foregroundMark x1="20233" y1="65164" x2="18288" y2="50615"/>
                        <a14:foregroundMark x1="47276" y1="10246" x2="35214" y2="17008"/>
                        <a14:foregroundMark x1="35409" y1="6967" x2="35409" y2="6967"/>
                        <a14:foregroundMark x1="33852" y1="4918" x2="38327" y2="4713"/>
                        <a14:foregroundMark x1="76070" y1="5533" x2="75292" y2="5533"/>
                        <a14:foregroundMark x1="83268" y1="19467" x2="85214" y2="33811"/>
                        <a14:foregroundMark x1="73541" y1="10246" x2="79183" y2="18443"/>
                        <a14:foregroundMark x1="68288" y1="615" x2="68288" y2="615"/>
                        <a14:foregroundMark x1="87938" y1="38115" x2="92996" y2="53893"/>
                        <a14:foregroundMark x1="92996" y1="53893" x2="92996" y2="55738"/>
                        <a14:foregroundMark x1="89105" y1="59836" x2="83463" y2="65369"/>
                        <a14:foregroundMark x1="37938" y1="41803" x2="45720" y2="53074"/>
                        <a14:foregroundMark x1="35019" y1="42418" x2="48833" y2="52049"/>
                        <a14:foregroundMark x1="48833" y1="52049" x2="48833" y2="52254"/>
                        <a14:foregroundMark x1="44358" y1="92623" x2="51946" y2="92828"/>
                        <a14:foregroundMark x1="43580" y1="96926" x2="43580" y2="96926"/>
                        <a14:foregroundMark x1="85992" y1="71311" x2="85992" y2="71311"/>
                        <a14:foregroundMark x1="85214" y1="67828" x2="85214" y2="67828"/>
                        <a14:foregroundMark x1="80739" y1="69467" x2="80739" y2="69467"/>
                        <a14:foregroundMark x1="81518" y1="70902" x2="81518" y2="70902"/>
                        <a14:foregroundMark x1="79767" y1="70492" x2="79767" y2="70492"/>
                        <a14:foregroundMark x1="79961" y1="71311" x2="79961" y2="71311"/>
                        <a14:foregroundMark x1="5058" y1="50615" x2="5058" y2="5061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93520" y="2492128"/>
            <a:ext cx="4598480" cy="4365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7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4" grpId="0"/>
      <p:bldP spid="1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1626607" y="655932"/>
            <a:ext cx="10565393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</a:t>
            </a: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Ротор представляет собой цилиндр, набранный</a:t>
            </a:r>
            <a:r>
              <a:rPr lang="en-US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</a:t>
            </a: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из штампованных</a:t>
            </a:r>
            <a:endParaRPr lang="en-US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листов</a:t>
            </a:r>
            <a:r>
              <a:rPr lang="en-US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</a:t>
            </a: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электротехнической стали (сердечник)</a:t>
            </a:r>
            <a:r>
              <a:rPr lang="en-US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</a:t>
            </a: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насаженный на вал. </a:t>
            </a:r>
            <a:b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</a:br>
            <a:r>
              <a:rPr lang="en-US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</a:t>
            </a: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Роторы делятся на короткозамкнутые и фазные</a:t>
            </a:r>
          </a:p>
        </p:txBody>
      </p:sp>
      <p:pic>
        <p:nvPicPr>
          <p:cNvPr id="79" name="Picture 2">
            <a:extLst>
              <a:ext uri="{FF2B5EF4-FFF2-40B4-BE49-F238E27FC236}">
                <a16:creationId xmlns:a16="http://schemas.microsoft.com/office/drawing/2014/main" id="{B9749C81-55E8-45DC-8500-2BBD363AB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245" y="2361659"/>
            <a:ext cx="4265575" cy="4049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70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1752520" y="770232"/>
            <a:ext cx="1057994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Отставание ротора от вращающегося поля статора характеризуется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относительной величиной S, называемой скольжением:</a:t>
            </a:r>
          </a:p>
        </p:txBody>
      </p:sp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86F520F7-AAB7-47EE-90F3-7930D7D82C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6539251"/>
              </p:ext>
            </p:extLst>
          </p:nvPr>
        </p:nvGraphicFramePr>
        <p:xfrm>
          <a:off x="3660695" y="2320092"/>
          <a:ext cx="4454416" cy="27536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3" imgW="698400" imgH="431640" progId="Equation.DSMT4">
                  <p:embed/>
                </p:oleObj>
              </mc:Choice>
              <mc:Fallback>
                <p:oleObj name="Equation" r:id="rId3" imgW="6984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60695" y="2320092"/>
                        <a:ext cx="4454416" cy="27536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718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0" name="矩形 11">
            <a:extLst>
              <a:ext uri="{FF2B5EF4-FFF2-40B4-BE49-F238E27FC236}">
                <a16:creationId xmlns:a16="http://schemas.microsoft.com/office/drawing/2014/main" id="{92A3E69D-8CAD-4433-B178-EA5FF6910D20}"/>
              </a:ext>
            </a:extLst>
          </p:cNvPr>
          <p:cNvSpPr/>
          <p:nvPr/>
        </p:nvSpPr>
        <p:spPr>
          <a:xfrm>
            <a:off x="1752520" y="853396"/>
            <a:ext cx="10537180" cy="4893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Скольжение АД может изменяться в диапазоне 0-1 (0-100%). </a:t>
            </a:r>
            <a:b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</a:b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Если S=0, то это соответствует режиму холостого хода, когда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Ротор двигателя практически не испытывает противодействующего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момента.</a:t>
            </a:r>
            <a:b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</a:b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Если S=1, то это соответствует режиму которого замыкания, при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котором ротор двигателя неподвижен.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Скольжение зависит от механической нагрузки на валу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Двигателя и с ее ростом увеличивается. </a:t>
            </a:r>
            <a:b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</a:b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Скольжение, соответствующее номинальной нагрузке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двигателя, называется номинальным скольжением. </a:t>
            </a:r>
            <a:b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</a:b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Для АД малой и средней мощностей номинальное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Скольжение изменяется от 0,02 до 0,08 (2-8%).</a:t>
            </a:r>
          </a:p>
        </p:txBody>
      </p:sp>
    </p:spTree>
    <p:extLst>
      <p:ext uri="{BB962C8B-B14F-4D97-AF65-F5344CB8AC3E}">
        <p14:creationId xmlns:p14="http://schemas.microsoft.com/office/powerpoint/2010/main" val="13860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465" y="749899"/>
            <a:ext cx="5419185" cy="4242545"/>
            <a:chOff x="3386408" y="1466850"/>
            <a:chExt cx="5419185" cy="4242545"/>
          </a:xfrm>
        </p:grpSpPr>
        <p:sp>
          <p:nvSpPr>
            <p:cNvPr id="3" name="椭圆 2"/>
            <p:cNvSpPr/>
            <p:nvPr/>
          </p:nvSpPr>
          <p:spPr>
            <a:xfrm>
              <a:off x="5334000" y="1466850"/>
              <a:ext cx="1682839" cy="16828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更多资源下载：https://www.58pic.com/u/61536760"/>
            <p:cNvSpPr txBox="1"/>
            <p:nvPr/>
          </p:nvSpPr>
          <p:spPr>
            <a:xfrm>
              <a:off x="5708100" y="1995487"/>
              <a:ext cx="896539" cy="625564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ru-RU" altLang="zh-CN" spc="100" dirty="0">
                  <a:solidFill>
                    <a:schemeClr val="accent2"/>
                  </a:solidFill>
                  <a:latin typeface="Lato Black" panose="020F0A02020204030203" pitchFamily="34" charset="0"/>
                  <a:cs typeface="+mn-ea"/>
                  <a:sym typeface="+mn-lt"/>
                </a:rPr>
                <a:t>03</a:t>
              </a:r>
              <a:endParaRPr lang="zh-CN" altLang="en-US" spc="100" dirty="0">
                <a:solidFill>
                  <a:schemeClr val="accent2"/>
                </a:solidFill>
                <a:latin typeface="Lato Black" panose="020F0A02020204030203" pitchFamily="34" charset="0"/>
                <a:cs typeface="+mn-ea"/>
                <a:sym typeface="+mn-lt"/>
              </a:endParaRPr>
            </a:p>
          </p:txBody>
        </p:sp>
        <p:sp>
          <p:nvSpPr>
            <p:cNvPr id="8" name="更多资源下载：https://www.58pic.com/u/61536760"/>
            <p:cNvSpPr/>
            <p:nvPr/>
          </p:nvSpPr>
          <p:spPr>
            <a:xfrm>
              <a:off x="4190288" y="3585737"/>
              <a:ext cx="3811424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altLang="zh-CN" sz="4400" dirty="0">
                  <a:solidFill>
                    <a:schemeClr val="accent1"/>
                  </a:solidFill>
                  <a:latin typeface="Lato Black" panose="020F0A02020204030203" pitchFamily="34" charset="0"/>
                </a:rPr>
                <a:t>Типы асинхронных двигателей</a:t>
              </a:r>
              <a:endParaRPr lang="en-US" altLang="zh-CN" sz="4400" dirty="0">
                <a:solidFill>
                  <a:schemeClr val="accent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5" name="标题 4"/>
            <p:cNvSpPr txBox="1"/>
            <p:nvPr/>
          </p:nvSpPr>
          <p:spPr>
            <a:xfrm>
              <a:off x="3386408" y="3429000"/>
              <a:ext cx="5419185" cy="89535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endParaRPr lang="en-US" altLang="zh-CN" sz="5400" dirty="0">
                <a:solidFill>
                  <a:schemeClr val="accent1"/>
                </a:solidFill>
                <a:latin typeface="Lato Black" panose="020F0A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57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199515" y="2224842"/>
            <a:ext cx="6474465" cy="44935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1. однофазный асинхронный двигатель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 короткозамкнутым ротором;</a:t>
            </a:r>
          </a:p>
          <a:p>
            <a:pPr algn="just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2. двухфазный асинхронный двигатель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 короткозамкнутым ротором;</a:t>
            </a:r>
          </a:p>
          <a:p>
            <a:pPr algn="just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3. трехфазный асинхронный двигатель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 короткозамкнутым ротором;</a:t>
            </a:r>
          </a:p>
          <a:p>
            <a:pPr algn="just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4. трехфазный асинхронный двигатель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 фазным ротором.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E938644-EB66-4660-AB69-401B19C6D6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62" b="91696" l="6218" r="96546">
                        <a14:foregroundMark x1="87565" y1="22491" x2="90846" y2="28374"/>
                        <a14:foregroundMark x1="77893" y1="14187" x2="77893" y2="14187"/>
                        <a14:foregroundMark x1="92573" y1="28028" x2="92573" y2="36505"/>
                        <a14:foregroundMark x1="96546" y1="24740" x2="95855" y2="29412"/>
                        <a14:foregroundMark x1="49741" y1="54325" x2="49741" y2="54325"/>
                        <a14:foregroundMark x1="39896" y1="17647" x2="39551" y2="18166"/>
                        <a14:foregroundMark x1="33679" y1="13841" x2="33679" y2="13841"/>
                        <a14:foregroundMark x1="32815" y1="20069" x2="32815" y2="20069"/>
                        <a14:foregroundMark x1="32988" y1="24394" x2="32988" y2="24394"/>
                        <a14:foregroundMark x1="33506" y1="18858" x2="34197" y2="23356"/>
                        <a14:foregroundMark x1="31088" y1="17647" x2="31088" y2="17647"/>
                        <a14:foregroundMark x1="29706" y1="17820" x2="29361" y2="21280"/>
                        <a14:foregroundMark x1="29016" y1="20069" x2="29016" y2="20069"/>
                        <a14:foregroundMark x1="28843" y1="18858" x2="28843" y2="20069"/>
                        <a14:foregroundMark x1="28670" y1="21626" x2="28497" y2="24913"/>
                        <a14:foregroundMark x1="30052" y1="25952" x2="33161" y2="26298"/>
                        <a14:foregroundMark x1="24352" y1="31142" x2="20035" y2="32353"/>
                        <a14:foregroundMark x1="25907" y1="29931" x2="25907" y2="29931"/>
                        <a14:foregroundMark x1="23661" y1="30104" x2="23661" y2="30104"/>
                        <a14:foregroundMark x1="21934" y1="30104" x2="21934" y2="30104"/>
                        <a14:foregroundMark x1="19516" y1="32007" x2="19516" y2="32007"/>
                        <a14:foregroundMark x1="19689" y1="30969" x2="19689" y2="30969"/>
                        <a14:foregroundMark x1="21071" y1="30623" x2="21071" y2="30623"/>
                        <a14:foregroundMark x1="18653" y1="30796" x2="18653" y2="30796"/>
                        <a14:foregroundMark x1="12435" y1="49654" x2="12435" y2="49654"/>
                        <a14:foregroundMark x1="12435" y1="50346" x2="12435" y2="50346"/>
                        <a14:foregroundMark x1="14853" y1="61592" x2="6218" y2="84256"/>
                        <a14:foregroundMark x1="18307" y1="61419" x2="18307" y2="61938"/>
                        <a14:foregroundMark x1="22971" y1="91696" x2="22971" y2="91696"/>
                        <a14:foregroundMark x1="35233" y1="82699" x2="35233" y2="82699"/>
                        <a14:foregroundMark x1="25389" y1="91003" x2="24698" y2="91003"/>
                        <a14:foregroundMark x1="53022" y1="67820" x2="57168" y2="73702"/>
                        <a14:foregroundMark x1="69257" y1="14533" x2="69257" y2="14533"/>
                        <a14:foregroundMark x1="68739" y1="14879" x2="64594" y2="14706"/>
                        <a14:foregroundMark x1="72712" y1="15744" x2="64594" y2="1366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18381" y="-14342"/>
            <a:ext cx="5806840" cy="579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71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2542386" y="595271"/>
            <a:ext cx="9116214" cy="209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Короткозамкнутая обмотка ротора состоит из стержней,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которые закладываются в пазы сердечника ротора.</a:t>
            </a:r>
            <a:b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</a:b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Такая обмотка называется “беличья клетка”. </a:t>
            </a:r>
            <a:b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</a:b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Двигатель с короткозамкнутым ротором не имеет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подвижных контактов </a:t>
            </a:r>
          </a:p>
        </p:txBody>
      </p:sp>
      <p:pic>
        <p:nvPicPr>
          <p:cNvPr id="79" name="Picture 2" descr="image3">
            <a:extLst>
              <a:ext uri="{FF2B5EF4-FFF2-40B4-BE49-F238E27FC236}">
                <a16:creationId xmlns:a16="http://schemas.microsoft.com/office/drawing/2014/main" id="{AD857BCF-5A1D-4F5D-B089-F2CFF9C05B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11473" t="7902" r="54106" b="37535"/>
          <a:stretch>
            <a:fillRect/>
          </a:stretch>
        </p:blipFill>
        <p:spPr bwMode="auto">
          <a:xfrm>
            <a:off x="437990" y="2834217"/>
            <a:ext cx="4595346" cy="2488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Picture 2" descr="image3">
            <a:extLst>
              <a:ext uri="{FF2B5EF4-FFF2-40B4-BE49-F238E27FC236}">
                <a16:creationId xmlns:a16="http://schemas.microsoft.com/office/drawing/2014/main" id="{87B60BB4-3920-4B80-84EC-2AF3A9AFF6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51073" t="5927" r="9782" b="38759"/>
          <a:stretch>
            <a:fillRect/>
          </a:stretch>
        </p:blipFill>
        <p:spPr bwMode="auto">
          <a:xfrm>
            <a:off x="5375269" y="2834217"/>
            <a:ext cx="5136097" cy="2479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6285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0" name="矩形 11">
            <a:extLst>
              <a:ext uri="{FF2B5EF4-FFF2-40B4-BE49-F238E27FC236}">
                <a16:creationId xmlns:a16="http://schemas.microsoft.com/office/drawing/2014/main" id="{92A3E69D-8CAD-4433-B178-EA5FF6910D20}"/>
              </a:ext>
            </a:extLst>
          </p:cNvPr>
          <p:cNvSpPr/>
          <p:nvPr/>
        </p:nvSpPr>
        <p:spPr>
          <a:xfrm>
            <a:off x="1752520" y="853396"/>
            <a:ext cx="10537180" cy="4893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Скольжение АД может изменяться в диапазоне 0-1 (0-100%). </a:t>
            </a:r>
            <a:b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</a:b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Если S=0, то это соответствует режиму холостого хода, когда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Ротор двигателя практически не испытывает противодействующего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момента.</a:t>
            </a:r>
            <a:b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</a:b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Если S=1, то это соответствует режиму которого замыкания, при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котором ротор двигателя неподвижен.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Скольжение зависит от механической нагрузки на валу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Двигателя и с ее ростом увеличивается. </a:t>
            </a:r>
            <a:b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</a:b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Скольжение, соответствующее номинальной нагрузке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двигателя, называется номинальным скольжением. </a:t>
            </a:r>
            <a:b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</a:b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Для АД малой и средней мощностей номинальное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Скольжение изменяется от 0,02 до 0,08 (2-8%).</a:t>
            </a:r>
          </a:p>
        </p:txBody>
      </p:sp>
    </p:spTree>
    <p:extLst>
      <p:ext uri="{BB962C8B-B14F-4D97-AF65-F5344CB8AC3E}">
        <p14:creationId xmlns:p14="http://schemas.microsoft.com/office/powerpoint/2010/main" val="356981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0" name="矩形 11">
            <a:extLst>
              <a:ext uri="{FF2B5EF4-FFF2-40B4-BE49-F238E27FC236}">
                <a16:creationId xmlns:a16="http://schemas.microsoft.com/office/drawing/2014/main" id="{92A3E69D-8CAD-4433-B178-EA5FF6910D20}"/>
              </a:ext>
            </a:extLst>
          </p:cNvPr>
          <p:cNvSpPr/>
          <p:nvPr/>
        </p:nvSpPr>
        <p:spPr>
          <a:xfrm>
            <a:off x="1349295" y="1485002"/>
            <a:ext cx="10511404" cy="36933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Двигатель с короткозамкнутым ротором имеет простую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конструкция, но есть очень серьёзный недостаток – ограниченный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пусковой момент.</a:t>
            </a:r>
            <a:b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</a:b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Для устройств с тяжелыми условиями пуск (подъемный кран)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используют асинхронные двигатели с фазным ротором.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На сердечнике фазного ротора укладывают трехфазную обмотку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выполненную аналогично обмотке статора. </a:t>
            </a:r>
            <a:b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</a:b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Ее концы подключают к контактным кольцам, по которым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скользят щетки, подключенные к источнику питания.</a:t>
            </a:r>
          </a:p>
        </p:txBody>
      </p:sp>
    </p:spTree>
    <p:extLst>
      <p:ext uri="{BB962C8B-B14F-4D97-AF65-F5344CB8AC3E}">
        <p14:creationId xmlns:p14="http://schemas.microsoft.com/office/powerpoint/2010/main" val="70061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79" name="Picture 2">
            <a:extLst>
              <a:ext uri="{FF2B5EF4-FFF2-40B4-BE49-F238E27FC236}">
                <a16:creationId xmlns:a16="http://schemas.microsoft.com/office/drawing/2014/main" id="{18092A80-2023-46DE-9E43-6F4EB7896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60" b="94643" l="4217" r="96185">
                        <a14:foregroundMark x1="9036" y1="46429" x2="6827" y2="54464"/>
                        <a14:foregroundMark x1="6827" y1="54464" x2="8835" y2="61905"/>
                        <a14:foregroundMark x1="8835" y1="61905" x2="10241" y2="64286"/>
                        <a14:foregroundMark x1="7430" y1="68155" x2="4217" y2="61012"/>
                        <a14:foregroundMark x1="4217" y1="61012" x2="4819" y2="49405"/>
                        <a14:foregroundMark x1="60040" y1="91071" x2="60040" y2="91071"/>
                        <a14:foregroundMark x1="55221" y1="94940" x2="55221" y2="94940"/>
                        <a14:foregroundMark x1="96185" y1="37500" x2="96185" y2="37500"/>
                        <a14:foregroundMark x1="64859" y1="5060" x2="64859" y2="506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26323" y="-55597"/>
            <a:ext cx="10279878" cy="6935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1240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0" name="矩形 11">
            <a:extLst>
              <a:ext uri="{FF2B5EF4-FFF2-40B4-BE49-F238E27FC236}">
                <a16:creationId xmlns:a16="http://schemas.microsoft.com/office/drawing/2014/main" id="{92A3E69D-8CAD-4433-B178-EA5FF6910D20}"/>
              </a:ext>
            </a:extLst>
          </p:cNvPr>
          <p:cNvSpPr/>
          <p:nvPr/>
        </p:nvSpPr>
        <p:spPr>
          <a:xfrm>
            <a:off x="1820002" y="713083"/>
            <a:ext cx="9930347" cy="2893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Асинхронные двигатели с фазным ротором имеют более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сложную конструкцию, чем двигатели с короткозамкнутым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ротором, однако обладают лучшими пусковыми и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регулировочными свойствами.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Условное обозначение трехфазных асинхронных двигателей с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короткозамкнутым (а) и фазным (б) ротором.</a:t>
            </a:r>
          </a:p>
          <a:p>
            <a:pPr algn="just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</p:txBody>
      </p:sp>
      <p:pic>
        <p:nvPicPr>
          <p:cNvPr id="79" name="Picture 3" descr="C:\Users\Admin\Desktop\lf_08005.gif">
            <a:extLst>
              <a:ext uri="{FF2B5EF4-FFF2-40B4-BE49-F238E27FC236}">
                <a16:creationId xmlns:a16="http://schemas.microsoft.com/office/drawing/2014/main" id="{4E33ADE9-1D3B-4C0C-A698-A0911E9FD8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0259" y="3175842"/>
            <a:ext cx="6675336" cy="3600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93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1278652" y="1606965"/>
            <a:ext cx="10719729" cy="2893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Асинхронные двигатели являются основными преобразователями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электрической энергии в механическую и составляют основу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электропривода большинства механизмов, используемых во всех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отраслях народного хозяйства. Для работы используют переменный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ток. Благодаря своей простоте, низкой стоимости и высокой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надежности они получили широкое применение и присутствуют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повсюду.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0" name="矩形 11">
            <a:extLst>
              <a:ext uri="{FF2B5EF4-FFF2-40B4-BE49-F238E27FC236}">
                <a16:creationId xmlns:a16="http://schemas.microsoft.com/office/drawing/2014/main" id="{92A3E69D-8CAD-4433-B178-EA5FF6910D20}"/>
              </a:ext>
            </a:extLst>
          </p:cNvPr>
          <p:cNvSpPr/>
          <p:nvPr/>
        </p:nvSpPr>
        <p:spPr>
          <a:xfrm>
            <a:off x="1456815" y="227864"/>
            <a:ext cx="10826233" cy="3293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Однофазный асинхронный электродвигатель</a:t>
            </a:r>
          </a:p>
          <a:p>
            <a:pPr algn="ctr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Это асинхронный электродвигатель, который работает от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электрической сети однофазного переменного тока без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использования частотного преобразователя и который в основном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режиме работы (после пуска) использует только одну обмотку (фазу)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статора.</a:t>
            </a:r>
          </a:p>
          <a:p>
            <a:pPr algn="just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</p:txBody>
      </p:sp>
      <p:pic>
        <p:nvPicPr>
          <p:cNvPr id="79" name="Picture 4" descr="Картинки по запросу однофазный асинхронный двигатель с короткозамкнутым ротором">
            <a:extLst>
              <a:ext uri="{FF2B5EF4-FFF2-40B4-BE49-F238E27FC236}">
                <a16:creationId xmlns:a16="http://schemas.microsoft.com/office/drawing/2014/main" id="{73430EB2-995A-427E-8496-F39617FD47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B9DCC6"/>
              </a:clrFrom>
              <a:clrTo>
                <a:srgbClr val="B9DCC6">
                  <a:alpha val="0"/>
                </a:srgbClr>
              </a:clrTo>
            </a:clrChange>
          </a:blip>
          <a:srcRect l="2631" r="-703" b="6898"/>
          <a:stretch/>
        </p:blipFill>
        <p:spPr bwMode="auto">
          <a:xfrm>
            <a:off x="2963340" y="3046316"/>
            <a:ext cx="6114780" cy="38196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093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0" name="矩形 11">
            <a:extLst>
              <a:ext uri="{FF2B5EF4-FFF2-40B4-BE49-F238E27FC236}">
                <a16:creationId xmlns:a16="http://schemas.microsoft.com/office/drawing/2014/main" id="{92A3E69D-8CAD-4433-B178-EA5FF6910D20}"/>
              </a:ext>
            </a:extLst>
          </p:cNvPr>
          <p:cNvSpPr/>
          <p:nvPr/>
        </p:nvSpPr>
        <p:spPr>
          <a:xfrm>
            <a:off x="1030912" y="722901"/>
            <a:ext cx="11088228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Двухфазный асинхронный электродвигатель</a:t>
            </a:r>
          </a:p>
          <a:p>
            <a:pPr algn="ctr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 короткозамкнутым ротором</a:t>
            </a:r>
          </a:p>
          <a:p>
            <a:pPr algn="ctr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Двухфазный двигатель — электрический двигатель переменного тока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 двумя обмотками, сдвинутыми в пространстве на 90°. 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При подаче на двигатель двухфазного тока, сдвинутого по фазе 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на 90°, образуется вращающееся магнитное поле. 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Короткозамкнутый ротор двигателя обычно изготавливается в виде 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«беличьего колеса».</a:t>
            </a:r>
          </a:p>
          <a:p>
            <a:pPr algn="just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77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0" name="矩形 11">
            <a:extLst>
              <a:ext uri="{FF2B5EF4-FFF2-40B4-BE49-F238E27FC236}">
                <a16:creationId xmlns:a16="http://schemas.microsoft.com/office/drawing/2014/main" id="{92A3E69D-8CAD-4433-B178-EA5FF6910D20}"/>
              </a:ext>
            </a:extLst>
          </p:cNvPr>
          <p:cNvSpPr/>
          <p:nvPr/>
        </p:nvSpPr>
        <p:spPr>
          <a:xfrm>
            <a:off x="1966833" y="189526"/>
            <a:ext cx="9982092" cy="4893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Трехфазный асинхронный электродвигатель</a:t>
            </a:r>
          </a:p>
          <a:p>
            <a:pPr algn="ctr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 короткозамкнутым ротором</a:t>
            </a:r>
          </a:p>
          <a:p>
            <a:pPr algn="ctr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Трехфазная обмотка статора электродвигателя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соединяется по схеме «звезда» или «треугольник»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в зависимости от напряжения питания сети. 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Концы трехфазной обмотки могут быть: соединены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внутри  электродвигателя (из двигателя выходит три провода),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выведены наружу (выходит шесть проводов), выведены в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распределительную коробку 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(в коробку выходит шесть проводов, из коробки три).</a:t>
            </a:r>
          </a:p>
          <a:p>
            <a:pPr algn="just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02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79" name="Picture 2" descr="C:\Users\29-8\Desktop\5.jpg">
            <a:extLst>
              <a:ext uri="{FF2B5EF4-FFF2-40B4-BE49-F238E27FC236}">
                <a16:creationId xmlns:a16="http://schemas.microsoft.com/office/drawing/2014/main" id="{42EA98D4-D156-4903-BE65-B6FAF3982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40000"/>
          </a:blip>
          <a:stretch>
            <a:fillRect/>
          </a:stretch>
        </p:blipFill>
        <p:spPr bwMode="auto">
          <a:xfrm>
            <a:off x="2481183" y="43112"/>
            <a:ext cx="7010910" cy="69101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089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465" y="749899"/>
            <a:ext cx="5419185" cy="4919654"/>
            <a:chOff x="3386408" y="1466850"/>
            <a:chExt cx="5419185" cy="4919654"/>
          </a:xfrm>
        </p:grpSpPr>
        <p:sp>
          <p:nvSpPr>
            <p:cNvPr id="3" name="椭圆 2"/>
            <p:cNvSpPr/>
            <p:nvPr/>
          </p:nvSpPr>
          <p:spPr>
            <a:xfrm>
              <a:off x="5334000" y="1466850"/>
              <a:ext cx="1682839" cy="16828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更多资源下载：https://www.58pic.com/u/61536760"/>
            <p:cNvSpPr txBox="1"/>
            <p:nvPr/>
          </p:nvSpPr>
          <p:spPr>
            <a:xfrm>
              <a:off x="5708100" y="1995487"/>
              <a:ext cx="896539" cy="625564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ru-RU" altLang="zh-CN" spc="100" dirty="0">
                  <a:solidFill>
                    <a:schemeClr val="accent2"/>
                  </a:solidFill>
                  <a:latin typeface="Lato Black" panose="020F0A02020204030203" pitchFamily="34" charset="0"/>
                  <a:cs typeface="+mn-ea"/>
                  <a:sym typeface="+mn-lt"/>
                </a:rPr>
                <a:t>04</a:t>
              </a:r>
              <a:endParaRPr lang="zh-CN" altLang="en-US" spc="100" dirty="0">
                <a:solidFill>
                  <a:schemeClr val="accent2"/>
                </a:solidFill>
                <a:latin typeface="Lato Black" panose="020F0A02020204030203" pitchFamily="34" charset="0"/>
                <a:cs typeface="+mn-ea"/>
                <a:sym typeface="+mn-lt"/>
              </a:endParaRPr>
            </a:p>
          </p:txBody>
        </p:sp>
        <p:sp>
          <p:nvSpPr>
            <p:cNvPr id="8" name="更多资源下载：https://www.58pic.com/u/61536760"/>
            <p:cNvSpPr/>
            <p:nvPr/>
          </p:nvSpPr>
          <p:spPr>
            <a:xfrm>
              <a:off x="4190288" y="3585737"/>
              <a:ext cx="3811424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altLang="zh-CN" sz="4400" dirty="0">
                  <a:solidFill>
                    <a:schemeClr val="accent1"/>
                  </a:solidFill>
                  <a:latin typeface="Lato Black" panose="020F0A02020204030203" pitchFamily="34" charset="0"/>
                </a:rPr>
                <a:t>Асинхронные двигатели специального назначения</a:t>
              </a:r>
              <a:endParaRPr lang="en-US" altLang="zh-CN" sz="4400" dirty="0">
                <a:solidFill>
                  <a:schemeClr val="accent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5" name="标题 4"/>
            <p:cNvSpPr txBox="1"/>
            <p:nvPr/>
          </p:nvSpPr>
          <p:spPr>
            <a:xfrm>
              <a:off x="3386408" y="3429000"/>
              <a:ext cx="5419185" cy="89535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endParaRPr lang="en-US" altLang="zh-CN" sz="5400" dirty="0">
                <a:solidFill>
                  <a:schemeClr val="accent1"/>
                </a:solidFill>
                <a:latin typeface="Lato Black" panose="020F0A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69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0" name="矩形 11">
            <a:extLst>
              <a:ext uri="{FF2B5EF4-FFF2-40B4-BE49-F238E27FC236}">
                <a16:creationId xmlns:a16="http://schemas.microsoft.com/office/drawing/2014/main" id="{92A3E69D-8CAD-4433-B178-EA5FF6910D20}"/>
              </a:ext>
            </a:extLst>
          </p:cNvPr>
          <p:cNvSpPr/>
          <p:nvPr/>
        </p:nvSpPr>
        <p:spPr>
          <a:xfrm>
            <a:off x="1929289" y="189526"/>
            <a:ext cx="10057177" cy="3293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Асинхронные двигатель с внешним ротором</a:t>
            </a:r>
          </a:p>
          <a:p>
            <a:pPr algn="ctr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Эти двигатели отличаются тем, что их статор находится внутри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ротора. 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Такую конструкцию называют обращенной.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Используются в электроинструменте, в рольгангах 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(роликовый конвейер), в гироскопических приборах</a:t>
            </a:r>
          </a:p>
          <a:p>
            <a:pPr algn="just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</p:txBody>
      </p:sp>
      <p:pic>
        <p:nvPicPr>
          <p:cNvPr id="79" name="Picture 2" descr="http://upload.wikimedia.org/wikipedia/commons/8/8b/%D0%94%D0%B2%D1%83%D1%85%D1%84%D0%B0%D0%B7%D0%BD%D1%8B%D0%B9_%D0%B4%D0%B2%D0%B8%D0%B3%D0%B0%D1%82%D0%B5%D0%BB%D1%8C_%D0%BF%D0%B5%D1%80%D0%B5%D0%BC%D0%B5%D0%BD%D0%BD%D0%BE%D0%B3%D0%BE_%D1%82%D0%BE%D0%BA%D0%B0_%D0%B2_%D0%BA%D0%BE%D0%BC%D0%BF%D1%8C%D1%8E%D1%82%D0%B5%D1%80%D0%BD%D0%BE%D0%BC_%D0%B2%D0%B5%D0%BD%D1%82%D0%B8%D0%BB%D1%8F%D1%82%D0%BE%D1%80%D0%B5.JPG">
            <a:extLst>
              <a:ext uri="{FF2B5EF4-FFF2-40B4-BE49-F238E27FC236}">
                <a16:creationId xmlns:a16="http://schemas.microsoft.com/office/drawing/2014/main" id="{1240F728-02BB-4927-81B5-2D2F2B83A1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68" y="3086855"/>
            <a:ext cx="4586039" cy="3439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http://uss-stanko.com/mach/sagen/images/msr7.jpg">
            <a:extLst>
              <a:ext uri="{FF2B5EF4-FFF2-40B4-BE49-F238E27FC236}">
                <a16:creationId xmlns:a16="http://schemas.microsoft.com/office/drawing/2014/main" id="{75F4D17D-5E74-4770-BE0B-8E577FAD6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45" b="94831" l="5400" r="94400">
                        <a14:foregroundMark x1="11400" y1="11236" x2="11400" y2="11236"/>
                        <a14:foregroundMark x1="5600" y1="7865" x2="5600" y2="7865"/>
                        <a14:foregroundMark x1="7200" y1="4045" x2="7200" y2="4045"/>
                        <a14:foregroundMark x1="9600" y1="52584" x2="9600" y2="52584"/>
                        <a14:foregroundMark x1="10600" y1="58652" x2="10600" y2="58652"/>
                        <a14:foregroundMark x1="10200" y1="55730" x2="10200" y2="55730"/>
                        <a14:foregroundMark x1="54600" y1="95056" x2="54600" y2="95056"/>
                        <a14:foregroundMark x1="76000" y1="31011" x2="76000" y2="31011"/>
                        <a14:foregroundMark x1="94400" y1="31685" x2="94400" y2="31685"/>
                        <a14:foregroundMark x1="92600" y1="29663" x2="92600" y2="29663"/>
                        <a14:foregroundMark x1="72600" y1="24719" x2="72600" y2="24719"/>
                        <a14:foregroundMark x1="58200" y1="19551" x2="58200" y2="19551"/>
                        <a14:backgroundMark x1="32600" y1="66067" x2="32600" y2="660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413" y="3223043"/>
            <a:ext cx="3957576" cy="352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3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0" name="矩形 11">
            <a:extLst>
              <a:ext uri="{FF2B5EF4-FFF2-40B4-BE49-F238E27FC236}">
                <a16:creationId xmlns:a16="http://schemas.microsoft.com/office/drawing/2014/main" id="{92A3E69D-8CAD-4433-B178-EA5FF6910D20}"/>
              </a:ext>
            </a:extLst>
          </p:cNvPr>
          <p:cNvSpPr/>
          <p:nvPr/>
        </p:nvSpPr>
        <p:spPr>
          <a:xfrm>
            <a:off x="1449309" y="187027"/>
            <a:ext cx="10728386" cy="72943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Линейные асинхронные двигатели</a:t>
            </a:r>
          </a:p>
          <a:p>
            <a:pPr algn="ctr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В некоторых устройствах требуется не вращательное,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а поступательное или возвратно-поступательное движение.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Для этого можно использовать дополнительные приспособления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типа коленвал, но это не всегда эффективно.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Действие ЛАД основан на способности трехфазной системы токов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создавать бегущее магнитное поле. 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Если в обычном АД статор в цилиндрической форме разрезать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вдоль его оси и развернуть в плоскость, то получится статор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линейного двигателя, называемый индуктором. 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Индуктор толкает сердечник двигателя в линейном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направлении.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ЛАД применяются для приводов заслонок,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подъемно-транспортных средств, станков,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электроприводов манипуляторов.</a:t>
            </a:r>
          </a:p>
          <a:p>
            <a:pPr algn="just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  <a:p>
            <a:pPr algn="just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12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82" name="Picture 2" descr="http://www.rentamatic.ru/ms/megasensor/media/images/manufacturer_gallery/baumueller/Baumueller_linear_lsa_14.jpg">
            <a:extLst>
              <a:ext uri="{FF2B5EF4-FFF2-40B4-BE49-F238E27FC236}">
                <a16:creationId xmlns:a16="http://schemas.microsoft.com/office/drawing/2014/main" id="{07C68016-453E-48B4-B06C-92C1F1A42A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40" b="96903" l="3600" r="98000">
                        <a14:foregroundMark x1="20400" y1="6637" x2="20400" y2="6637"/>
                        <a14:foregroundMark x1="20800" y1="3982" x2="20800" y2="3982"/>
                        <a14:foregroundMark x1="63600" y1="92035" x2="63200" y2="92035"/>
                        <a14:foregroundMark x1="94400" y1="78319" x2="94400" y2="78319"/>
                        <a14:foregroundMark x1="56400" y1="96460" x2="56400" y2="96903"/>
                        <a14:foregroundMark x1="98000" y1="76106" x2="98000" y2="76106"/>
                        <a14:foregroundMark x1="16800" y1="36726" x2="16800" y2="36726"/>
                        <a14:foregroundMark x1="7600" y1="31416" x2="7600" y2="31416"/>
                        <a14:foregroundMark x1="3600" y1="26991" x2="3600" y2="269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458" y="235763"/>
            <a:ext cx="7200800" cy="650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7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465" y="749899"/>
            <a:ext cx="5419185" cy="4242545"/>
            <a:chOff x="3386408" y="1466850"/>
            <a:chExt cx="5419185" cy="4242545"/>
          </a:xfrm>
        </p:grpSpPr>
        <p:sp>
          <p:nvSpPr>
            <p:cNvPr id="3" name="椭圆 2"/>
            <p:cNvSpPr/>
            <p:nvPr/>
          </p:nvSpPr>
          <p:spPr>
            <a:xfrm>
              <a:off x="5334000" y="1466850"/>
              <a:ext cx="1682839" cy="16828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更多资源下载：https://www.58pic.com/u/61536760"/>
            <p:cNvSpPr txBox="1"/>
            <p:nvPr/>
          </p:nvSpPr>
          <p:spPr>
            <a:xfrm>
              <a:off x="5708100" y="1995487"/>
              <a:ext cx="896539" cy="625564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ru-RU" altLang="zh-CN" spc="100" dirty="0">
                  <a:solidFill>
                    <a:schemeClr val="accent2"/>
                  </a:solidFill>
                  <a:latin typeface="Lato Black" panose="020F0A02020204030203" pitchFamily="34" charset="0"/>
                  <a:cs typeface="+mn-ea"/>
                  <a:sym typeface="+mn-lt"/>
                </a:rPr>
                <a:t>05</a:t>
              </a:r>
              <a:endParaRPr lang="zh-CN" altLang="en-US" spc="100" dirty="0">
                <a:solidFill>
                  <a:schemeClr val="accent2"/>
                </a:solidFill>
                <a:latin typeface="Lato Black" panose="020F0A02020204030203" pitchFamily="34" charset="0"/>
                <a:cs typeface="+mn-ea"/>
                <a:sym typeface="+mn-lt"/>
              </a:endParaRPr>
            </a:p>
          </p:txBody>
        </p:sp>
        <p:sp>
          <p:nvSpPr>
            <p:cNvPr id="8" name="更多资源下载：https://www.58pic.com/u/61536760"/>
            <p:cNvSpPr/>
            <p:nvPr/>
          </p:nvSpPr>
          <p:spPr>
            <a:xfrm>
              <a:off x="4190288" y="3585737"/>
              <a:ext cx="3811424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altLang="zh-CN" sz="4400" dirty="0">
                  <a:solidFill>
                    <a:schemeClr val="accent1"/>
                  </a:solidFill>
                  <a:latin typeface="Lato Black" panose="020F0A02020204030203" pitchFamily="34" charset="0"/>
                </a:rPr>
                <a:t>Применение и назначение АД</a:t>
              </a:r>
              <a:endParaRPr lang="en-US" altLang="zh-CN" sz="4400" dirty="0">
                <a:solidFill>
                  <a:schemeClr val="accent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5" name="标题 4"/>
            <p:cNvSpPr txBox="1"/>
            <p:nvPr/>
          </p:nvSpPr>
          <p:spPr>
            <a:xfrm>
              <a:off x="3386408" y="3429000"/>
              <a:ext cx="5419185" cy="89535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endParaRPr lang="en-US" altLang="zh-CN" sz="5400" dirty="0">
                <a:solidFill>
                  <a:schemeClr val="accent1"/>
                </a:solidFill>
                <a:latin typeface="Lato Black" panose="020F0A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122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0" name="矩形 11">
            <a:extLst>
              <a:ext uri="{FF2B5EF4-FFF2-40B4-BE49-F238E27FC236}">
                <a16:creationId xmlns:a16="http://schemas.microsoft.com/office/drawing/2014/main" id="{92A3E69D-8CAD-4433-B178-EA5FF6910D20}"/>
              </a:ext>
            </a:extLst>
          </p:cNvPr>
          <p:cNvSpPr/>
          <p:nvPr/>
        </p:nvSpPr>
        <p:spPr>
          <a:xfrm>
            <a:off x="1533681" y="1542742"/>
            <a:ext cx="9628085" cy="3293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Асинхронные двигатели очень широко применяются,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как в промышленности в виде электрических приводов, 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шаровых мельниц, транспортеров, насосов, дробилок, 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сверлильных и наждачных станков, так и в быту. 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Перечислить все области применения просто невозможно.</a:t>
            </a:r>
          </a:p>
          <a:p>
            <a:pPr algn="just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  <a:p>
            <a:pPr algn="just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33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465" y="749899"/>
            <a:ext cx="5419185" cy="4242545"/>
            <a:chOff x="3386408" y="1466850"/>
            <a:chExt cx="5419185" cy="4242545"/>
          </a:xfrm>
        </p:grpSpPr>
        <p:sp>
          <p:nvSpPr>
            <p:cNvPr id="3" name="椭圆 2"/>
            <p:cNvSpPr/>
            <p:nvPr/>
          </p:nvSpPr>
          <p:spPr>
            <a:xfrm>
              <a:off x="5334000" y="1466850"/>
              <a:ext cx="1682839" cy="16828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更多资源下载：https://www.58pic.com/u/61536760"/>
            <p:cNvSpPr txBox="1"/>
            <p:nvPr/>
          </p:nvSpPr>
          <p:spPr>
            <a:xfrm>
              <a:off x="5708100" y="1995487"/>
              <a:ext cx="896539" cy="625564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spc="100" dirty="0">
                  <a:solidFill>
                    <a:schemeClr val="accent2"/>
                  </a:solidFill>
                  <a:latin typeface="Lato Black" panose="020F0A02020204030203" pitchFamily="34" charset="0"/>
                  <a:cs typeface="+mn-ea"/>
                  <a:sym typeface="+mn-lt"/>
                </a:rPr>
                <a:t>01</a:t>
              </a:r>
              <a:endParaRPr lang="zh-CN" altLang="en-US" spc="100" dirty="0">
                <a:solidFill>
                  <a:schemeClr val="accent2"/>
                </a:solidFill>
                <a:latin typeface="Lato Black" panose="020F0A02020204030203" pitchFamily="34" charset="0"/>
                <a:cs typeface="+mn-ea"/>
                <a:sym typeface="+mn-lt"/>
              </a:endParaRPr>
            </a:p>
          </p:txBody>
        </p:sp>
        <p:sp>
          <p:nvSpPr>
            <p:cNvPr id="8" name="更多资源下载：https://www.58pic.com/u/61536760"/>
            <p:cNvSpPr/>
            <p:nvPr/>
          </p:nvSpPr>
          <p:spPr>
            <a:xfrm>
              <a:off x="4190288" y="3585737"/>
              <a:ext cx="3811424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altLang="zh-CN" sz="4400" dirty="0">
                  <a:solidFill>
                    <a:schemeClr val="accent1"/>
                  </a:solidFill>
                  <a:latin typeface="Lato Black" panose="020F0A02020204030203" pitchFamily="34" charset="0"/>
                </a:rPr>
                <a:t>Создатели асинхронного двигателя</a:t>
              </a:r>
              <a:endParaRPr lang="en-US" altLang="zh-CN" sz="4400" dirty="0">
                <a:solidFill>
                  <a:schemeClr val="accent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5" name="标题 4"/>
            <p:cNvSpPr txBox="1"/>
            <p:nvPr/>
          </p:nvSpPr>
          <p:spPr>
            <a:xfrm>
              <a:off x="3386408" y="3429000"/>
              <a:ext cx="5419185" cy="89535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endParaRPr lang="en-US" altLang="zh-CN" sz="5400" dirty="0">
                <a:solidFill>
                  <a:schemeClr val="accent1"/>
                </a:solidFill>
                <a:latin typeface="Lato Black" panose="020F0A0202020403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465" y="749899"/>
            <a:ext cx="5419185" cy="2888328"/>
            <a:chOff x="3386408" y="1466850"/>
            <a:chExt cx="5419185" cy="2888328"/>
          </a:xfrm>
        </p:grpSpPr>
        <p:sp>
          <p:nvSpPr>
            <p:cNvPr id="3" name="椭圆 2"/>
            <p:cNvSpPr/>
            <p:nvPr/>
          </p:nvSpPr>
          <p:spPr>
            <a:xfrm>
              <a:off x="5334000" y="1466850"/>
              <a:ext cx="1682839" cy="16828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更多资源下载：https://www.58pic.com/u/61536760"/>
            <p:cNvSpPr txBox="1"/>
            <p:nvPr/>
          </p:nvSpPr>
          <p:spPr>
            <a:xfrm>
              <a:off x="5708100" y="1995487"/>
              <a:ext cx="896539" cy="625564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ru-RU" altLang="zh-CN" spc="100" dirty="0">
                  <a:solidFill>
                    <a:schemeClr val="accent2"/>
                  </a:solidFill>
                  <a:latin typeface="Lato Black" panose="020F0A02020204030203" pitchFamily="34" charset="0"/>
                  <a:cs typeface="+mn-ea"/>
                  <a:sym typeface="+mn-lt"/>
                </a:rPr>
                <a:t>06</a:t>
              </a:r>
              <a:endParaRPr lang="zh-CN" altLang="en-US" spc="100" dirty="0">
                <a:solidFill>
                  <a:schemeClr val="accent2"/>
                </a:solidFill>
                <a:latin typeface="Lato Black" panose="020F0A02020204030203" pitchFamily="34" charset="0"/>
                <a:cs typeface="+mn-ea"/>
                <a:sym typeface="+mn-lt"/>
              </a:endParaRPr>
            </a:p>
          </p:txBody>
        </p:sp>
        <p:sp>
          <p:nvSpPr>
            <p:cNvPr id="8" name="更多资源下载：https://www.58pic.com/u/61536760"/>
            <p:cNvSpPr/>
            <p:nvPr/>
          </p:nvSpPr>
          <p:spPr>
            <a:xfrm>
              <a:off x="4190288" y="3585737"/>
              <a:ext cx="381142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altLang="zh-CN" sz="4400" dirty="0">
                  <a:solidFill>
                    <a:schemeClr val="accent1"/>
                  </a:solidFill>
                  <a:latin typeface="Lato Black" panose="020F0A02020204030203" pitchFamily="34" charset="0"/>
                </a:rPr>
                <a:t>Вывод</a:t>
              </a:r>
              <a:endParaRPr lang="en-US" altLang="zh-CN" sz="4400" dirty="0">
                <a:solidFill>
                  <a:schemeClr val="accent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5" name="标题 4"/>
            <p:cNvSpPr txBox="1"/>
            <p:nvPr/>
          </p:nvSpPr>
          <p:spPr>
            <a:xfrm>
              <a:off x="3386408" y="3429000"/>
              <a:ext cx="5419185" cy="89535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endParaRPr lang="en-US" altLang="zh-CN" sz="5400" dirty="0">
                <a:solidFill>
                  <a:schemeClr val="accent1"/>
                </a:solidFill>
                <a:latin typeface="Lato Black" panose="020F0A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67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0" name="矩形 11">
            <a:extLst>
              <a:ext uri="{FF2B5EF4-FFF2-40B4-BE49-F238E27FC236}">
                <a16:creationId xmlns:a16="http://schemas.microsoft.com/office/drawing/2014/main" id="{92A3E69D-8CAD-4433-B178-EA5FF6910D20}"/>
              </a:ext>
            </a:extLst>
          </p:cNvPr>
          <p:cNvSpPr/>
          <p:nvPr/>
        </p:nvSpPr>
        <p:spPr>
          <a:xfrm>
            <a:off x="1155885" y="1542742"/>
            <a:ext cx="10383676" cy="2893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Асинхронный двигатель имеет низкую стоимость, надёжен,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и очень дешевый в обслуживании, особенно если он выполнен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 короткозамкнутым ротором.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Практически нет отрасли техники и быта, где не использовались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бы асинхронные двигатели.</a:t>
            </a:r>
          </a:p>
          <a:p>
            <a:pPr algn="just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7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61536760"/>
          <p:cNvSpPr/>
          <p:nvPr/>
        </p:nvSpPr>
        <p:spPr>
          <a:xfrm>
            <a:off x="1205373" y="1874418"/>
            <a:ext cx="6224022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ru-RU" altLang="zh-CN" sz="8800" spc="-150" dirty="0">
                <a:solidFill>
                  <a:schemeClr val="bg1"/>
                </a:solidFill>
                <a:latin typeface="Lato Black" panose="020F0A02020204030203" pitchFamily="34" charset="0"/>
                <a:cs typeface="+mn-ea"/>
                <a:sym typeface="+mn-lt"/>
              </a:rPr>
              <a:t>Спасибо за внимание</a:t>
            </a:r>
            <a:endParaRPr lang="zh-CN" altLang="en-US" sz="8800" spc="-150" dirty="0">
              <a:solidFill>
                <a:schemeClr val="bg1"/>
              </a:solidFill>
              <a:latin typeface="Lato Black" panose="020F0A02020204030203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29-8\Desktop\1.jpg">
            <a:extLst>
              <a:ext uri="{FF2B5EF4-FFF2-40B4-BE49-F238E27FC236}">
                <a16:creationId xmlns:a16="http://schemas.microsoft.com/office/drawing/2014/main" id="{1FD9CF70-2963-43F9-BCEB-869319483E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15436" b="5725"/>
          <a:stretch/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4108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465" y="749899"/>
            <a:ext cx="5419185" cy="4919654"/>
            <a:chOff x="3386408" y="1466850"/>
            <a:chExt cx="5419185" cy="4919654"/>
          </a:xfrm>
        </p:grpSpPr>
        <p:sp>
          <p:nvSpPr>
            <p:cNvPr id="3" name="椭圆 2"/>
            <p:cNvSpPr/>
            <p:nvPr/>
          </p:nvSpPr>
          <p:spPr>
            <a:xfrm>
              <a:off x="5334000" y="1466850"/>
              <a:ext cx="1682839" cy="16828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更多资源下载：https://www.58pic.com/u/61536760"/>
            <p:cNvSpPr txBox="1"/>
            <p:nvPr/>
          </p:nvSpPr>
          <p:spPr>
            <a:xfrm>
              <a:off x="5708100" y="1995487"/>
              <a:ext cx="896539" cy="625564"/>
            </a:xfrm>
            <a:prstGeom prst="rect">
              <a:avLst/>
            </a:prstGeom>
            <a:noFill/>
            <a:ln w="117475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ru-RU" altLang="zh-CN" spc="100" dirty="0">
                  <a:solidFill>
                    <a:schemeClr val="accent2"/>
                  </a:solidFill>
                  <a:latin typeface="Lato Black" panose="020F0A02020204030203" pitchFamily="34" charset="0"/>
                  <a:cs typeface="+mn-ea"/>
                  <a:sym typeface="+mn-lt"/>
                </a:rPr>
                <a:t>02</a:t>
              </a:r>
              <a:endParaRPr lang="zh-CN" altLang="en-US" spc="100" dirty="0">
                <a:solidFill>
                  <a:schemeClr val="accent2"/>
                </a:solidFill>
                <a:latin typeface="Lato Black" panose="020F0A02020204030203" pitchFamily="34" charset="0"/>
                <a:cs typeface="+mn-ea"/>
                <a:sym typeface="+mn-lt"/>
              </a:endParaRPr>
            </a:p>
          </p:txBody>
        </p:sp>
        <p:sp>
          <p:nvSpPr>
            <p:cNvPr id="8" name="更多资源下载：https://www.58pic.com/u/61536760"/>
            <p:cNvSpPr/>
            <p:nvPr/>
          </p:nvSpPr>
          <p:spPr>
            <a:xfrm>
              <a:off x="4190288" y="3585737"/>
              <a:ext cx="3811424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altLang="zh-CN" sz="4400" dirty="0">
                  <a:solidFill>
                    <a:schemeClr val="accent1"/>
                  </a:solidFill>
                  <a:latin typeface="Lato Black" panose="020F0A02020204030203" pitchFamily="34" charset="0"/>
                </a:rPr>
                <a:t>Принцип действия асинхронного двигателя</a:t>
              </a:r>
              <a:endParaRPr lang="en-US" altLang="zh-CN" sz="4400" dirty="0">
                <a:solidFill>
                  <a:schemeClr val="accent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5" name="标题 4"/>
            <p:cNvSpPr txBox="1"/>
            <p:nvPr/>
          </p:nvSpPr>
          <p:spPr>
            <a:xfrm>
              <a:off x="3386408" y="3429000"/>
              <a:ext cx="5419185" cy="89535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endParaRPr lang="en-US" altLang="zh-CN" sz="5400" dirty="0">
                <a:solidFill>
                  <a:schemeClr val="accent1"/>
                </a:solidFill>
                <a:latin typeface="Lato Black" panose="020F0A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974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1966833" y="451915"/>
            <a:ext cx="1029435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Работу асинхронного двигателя наглядно показывает опыт </a:t>
            </a:r>
            <a:r>
              <a:rPr lang="ru-RU" altLang="zh-CN" sz="2600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Араго</a:t>
            </a: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:</a:t>
            </a:r>
          </a:p>
        </p:txBody>
      </p:sp>
      <p:sp>
        <p:nvSpPr>
          <p:cNvPr id="79" name="矩形 11">
            <a:extLst>
              <a:ext uri="{FF2B5EF4-FFF2-40B4-BE49-F238E27FC236}">
                <a16:creationId xmlns:a16="http://schemas.microsoft.com/office/drawing/2014/main" id="{DBEFD88D-3D5B-4E8D-9851-CAE799B1EAE4}"/>
              </a:ext>
            </a:extLst>
          </p:cNvPr>
          <p:cNvSpPr/>
          <p:nvPr/>
        </p:nvSpPr>
        <p:spPr>
          <a:xfrm>
            <a:off x="225345" y="4476500"/>
            <a:ext cx="10264157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Если подковообразный магнит вращать с постоянной скоростью 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вблизи металлического диска, свободно расположенного на оси,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то диск начнет вращаться вслед за магнитом с некоторой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скоростью, меньшей скорости вращения магнита</a:t>
            </a:r>
          </a:p>
        </p:txBody>
      </p:sp>
      <p:pic>
        <p:nvPicPr>
          <p:cNvPr id="80" name="Picture 2">
            <a:extLst>
              <a:ext uri="{FF2B5EF4-FFF2-40B4-BE49-F238E27FC236}">
                <a16:creationId xmlns:a16="http://schemas.microsoft.com/office/drawing/2014/main" id="{EF64606B-3EAF-49B0-97C3-22202E330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097009" y="1559968"/>
            <a:ext cx="9372790" cy="274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9617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1239757" y="1203285"/>
            <a:ext cx="10931582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Принцип действия асинхронного электродвигателя  основан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на способности обмотки при включении ее в сеть создавать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вращающееся магнитное поле.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Вращающееся магнитное поле - это основная концепция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электрических двигателей  и генераторов.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В результате явления электромагнитной индукции и возникновения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силы Ампера ротор также начинает вращаться с частотой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вращения n2, которая меньше частоты вращения n1 магнитного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поля статора</a:t>
            </a:r>
          </a:p>
          <a:p>
            <a:pPr algn="just"/>
            <a:endParaRPr lang="ru-RU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</p:txBody>
      </p:sp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51607522-B9E1-4EBB-BD9D-227D39681C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4180558"/>
              </p:ext>
            </p:extLst>
          </p:nvPr>
        </p:nvGraphicFramePr>
        <p:xfrm>
          <a:off x="6546850" y="34893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3" imgW="114120" imgH="177480" progId="Equation.DSMT4">
                  <p:embed/>
                </p:oleObj>
              </mc:Choice>
              <mc:Fallback>
                <p:oleObj name="Equation" r:id="rId3" imgW="1141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46850" y="3489325"/>
                        <a:ext cx="1143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383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999603" y="4020594"/>
            <a:ext cx="7011278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n1 – частота вращения магнитного поля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f1 – частота переменного тока</a:t>
            </a: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p – число пар полюсов трехфазной обмотки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31EA200-2760-4B51-8BC8-2B65CAF5B5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552182"/>
              </p:ext>
            </p:extLst>
          </p:nvPr>
        </p:nvGraphicFramePr>
        <p:xfrm>
          <a:off x="4118974" y="222920"/>
          <a:ext cx="4618987" cy="3110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3" imgW="622080" imgH="419040" progId="Equation.DSMT4">
                  <p:embed/>
                </p:oleObj>
              </mc:Choice>
              <mc:Fallback>
                <p:oleObj name="Equation" r:id="rId3" imgW="62208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8974" y="222920"/>
                        <a:ext cx="4618987" cy="3110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394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321801" y="3760786"/>
            <a:ext cx="2852737" cy="3783013"/>
            <a:chOff x="5691188" y="-2789238"/>
            <a:chExt cx="2852737" cy="3783013"/>
          </a:xfrm>
        </p:grpSpPr>
        <p:sp>
          <p:nvSpPr>
            <p:cNvPr id="6" name="Freeform 45"/>
            <p:cNvSpPr/>
            <p:nvPr/>
          </p:nvSpPr>
          <p:spPr bwMode="auto">
            <a:xfrm>
              <a:off x="5694363" y="-1106488"/>
              <a:ext cx="1871663" cy="2100263"/>
            </a:xfrm>
            <a:custGeom>
              <a:avLst/>
              <a:gdLst>
                <a:gd name="T0" fmla="*/ 26 w 1075"/>
                <a:gd name="T1" fmla="*/ 1087 h 1208"/>
                <a:gd name="T2" fmla="*/ 122 w 1075"/>
                <a:gd name="T3" fmla="*/ 1182 h 1208"/>
                <a:gd name="T4" fmla="*/ 242 w 1075"/>
                <a:gd name="T5" fmla="*/ 1061 h 1208"/>
                <a:gd name="T6" fmla="*/ 573 w 1075"/>
                <a:gd name="T7" fmla="*/ 731 h 1208"/>
                <a:gd name="T8" fmla="*/ 693 w 1075"/>
                <a:gd name="T9" fmla="*/ 610 h 1208"/>
                <a:gd name="T10" fmla="*/ 731 w 1075"/>
                <a:gd name="T11" fmla="*/ 648 h 1208"/>
                <a:gd name="T12" fmla="*/ 430 w 1075"/>
                <a:gd name="T13" fmla="*/ 949 h 1208"/>
                <a:gd name="T14" fmla="*/ 525 w 1075"/>
                <a:gd name="T15" fmla="*/ 1044 h 1208"/>
                <a:gd name="T16" fmla="*/ 674 w 1075"/>
                <a:gd name="T17" fmla="*/ 867 h 1208"/>
                <a:gd name="T18" fmla="*/ 496 w 1075"/>
                <a:gd name="T19" fmla="*/ 1016 h 1208"/>
                <a:gd name="T20" fmla="*/ 459 w 1075"/>
                <a:gd name="T21" fmla="*/ 978 h 1208"/>
                <a:gd name="T22" fmla="*/ 760 w 1075"/>
                <a:gd name="T23" fmla="*/ 676 h 1208"/>
                <a:gd name="T24" fmla="*/ 760 w 1075"/>
                <a:gd name="T25" fmla="*/ 581 h 1208"/>
                <a:gd name="T26" fmla="*/ 665 w 1075"/>
                <a:gd name="T27" fmla="*/ 581 h 1208"/>
                <a:gd name="T28" fmla="*/ 93 w 1075"/>
                <a:gd name="T29" fmla="*/ 1153 h 1208"/>
                <a:gd name="T30" fmla="*/ 55 w 1075"/>
                <a:gd name="T31" fmla="*/ 1115 h 1208"/>
                <a:gd name="T32" fmla="*/ 299 w 1075"/>
                <a:gd name="T33" fmla="*/ 871 h 1208"/>
                <a:gd name="T34" fmla="*/ 506 w 1075"/>
                <a:gd name="T35" fmla="*/ 664 h 1208"/>
                <a:gd name="T36" fmla="*/ 1055 w 1075"/>
                <a:gd name="T37" fmla="*/ 115 h 1208"/>
                <a:gd name="T38" fmla="*/ 1055 w 1075"/>
                <a:gd name="T39" fmla="*/ 20 h 1208"/>
                <a:gd name="T40" fmla="*/ 960 w 1075"/>
                <a:gd name="T41" fmla="*/ 20 h 1208"/>
                <a:gd name="T42" fmla="*/ 446 w 1075"/>
                <a:gd name="T43" fmla="*/ 534 h 1208"/>
                <a:gd name="T44" fmla="*/ 204 w 1075"/>
                <a:gd name="T45" fmla="*/ 776 h 1208"/>
                <a:gd name="T46" fmla="*/ 169 w 1075"/>
                <a:gd name="T47" fmla="*/ 811 h 1208"/>
                <a:gd name="T48" fmla="*/ 131 w 1075"/>
                <a:gd name="T49" fmla="*/ 773 h 1208"/>
                <a:gd name="T50" fmla="*/ 408 w 1075"/>
                <a:gd name="T51" fmla="*/ 496 h 1208"/>
                <a:gd name="T52" fmla="*/ 494 w 1075"/>
                <a:gd name="T53" fmla="*/ 315 h 1208"/>
                <a:gd name="T54" fmla="*/ 399 w 1075"/>
                <a:gd name="T55" fmla="*/ 315 h 1208"/>
                <a:gd name="T56" fmla="*/ 292 w 1075"/>
                <a:gd name="T57" fmla="*/ 450 h 1208"/>
                <a:gd name="T58" fmla="*/ 427 w 1075"/>
                <a:gd name="T59" fmla="*/ 344 h 1208"/>
                <a:gd name="T60" fmla="*/ 465 w 1075"/>
                <a:gd name="T61" fmla="*/ 344 h 1208"/>
                <a:gd name="T62" fmla="*/ 240 w 1075"/>
                <a:gd name="T63" fmla="*/ 607 h 1208"/>
                <a:gd name="T64" fmla="*/ 102 w 1075"/>
                <a:gd name="T65" fmla="*/ 745 h 1208"/>
                <a:gd name="T66" fmla="*/ 197 w 1075"/>
                <a:gd name="T67" fmla="*/ 840 h 1208"/>
                <a:gd name="T68" fmla="*/ 989 w 1075"/>
                <a:gd name="T69" fmla="*/ 48 h 1208"/>
                <a:gd name="T70" fmla="*/ 1035 w 1075"/>
                <a:gd name="T71" fmla="*/ 67 h 1208"/>
                <a:gd name="T72" fmla="*/ 392 w 1075"/>
                <a:gd name="T73" fmla="*/ 721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5" h="1208">
                  <a:moveTo>
                    <a:pt x="392" y="721"/>
                  </a:moveTo>
                  <a:cubicBezTo>
                    <a:pt x="26" y="1087"/>
                    <a:pt x="26" y="1087"/>
                    <a:pt x="26" y="1087"/>
                  </a:cubicBezTo>
                  <a:cubicBezTo>
                    <a:pt x="0" y="1113"/>
                    <a:pt x="0" y="1156"/>
                    <a:pt x="26" y="1182"/>
                  </a:cubicBezTo>
                  <a:cubicBezTo>
                    <a:pt x="53" y="1208"/>
                    <a:pt x="95" y="1208"/>
                    <a:pt x="122" y="1182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242" y="1061"/>
                    <a:pt x="242" y="1061"/>
                    <a:pt x="242" y="1061"/>
                  </a:cubicBezTo>
                  <a:cubicBezTo>
                    <a:pt x="438" y="866"/>
                    <a:pt x="438" y="866"/>
                    <a:pt x="438" y="866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573" y="731"/>
                    <a:pt x="573" y="731"/>
                    <a:pt x="573" y="731"/>
                  </a:cubicBezTo>
                  <a:cubicBezTo>
                    <a:pt x="693" y="610"/>
                    <a:pt x="693" y="610"/>
                    <a:pt x="693" y="610"/>
                  </a:cubicBezTo>
                  <a:cubicBezTo>
                    <a:pt x="704" y="599"/>
                    <a:pt x="721" y="599"/>
                    <a:pt x="731" y="610"/>
                  </a:cubicBezTo>
                  <a:cubicBezTo>
                    <a:pt x="742" y="620"/>
                    <a:pt x="742" y="637"/>
                    <a:pt x="731" y="648"/>
                  </a:cubicBezTo>
                  <a:cubicBezTo>
                    <a:pt x="574" y="805"/>
                    <a:pt x="574" y="805"/>
                    <a:pt x="574" y="805"/>
                  </a:cubicBezTo>
                  <a:cubicBezTo>
                    <a:pt x="430" y="949"/>
                    <a:pt x="430" y="949"/>
                    <a:pt x="430" y="949"/>
                  </a:cubicBezTo>
                  <a:cubicBezTo>
                    <a:pt x="404" y="975"/>
                    <a:pt x="404" y="1018"/>
                    <a:pt x="430" y="1044"/>
                  </a:cubicBezTo>
                  <a:cubicBezTo>
                    <a:pt x="456" y="1071"/>
                    <a:pt x="499" y="1071"/>
                    <a:pt x="525" y="1044"/>
                  </a:cubicBezTo>
                  <a:cubicBezTo>
                    <a:pt x="674" y="896"/>
                    <a:pt x="674" y="896"/>
                    <a:pt x="674" y="896"/>
                  </a:cubicBezTo>
                  <a:cubicBezTo>
                    <a:pt x="682" y="888"/>
                    <a:pt x="682" y="875"/>
                    <a:pt x="674" y="867"/>
                  </a:cubicBezTo>
                  <a:cubicBezTo>
                    <a:pt x="666" y="859"/>
                    <a:pt x="653" y="859"/>
                    <a:pt x="645" y="867"/>
                  </a:cubicBezTo>
                  <a:cubicBezTo>
                    <a:pt x="496" y="1016"/>
                    <a:pt x="496" y="1016"/>
                    <a:pt x="496" y="1016"/>
                  </a:cubicBezTo>
                  <a:cubicBezTo>
                    <a:pt x="486" y="1026"/>
                    <a:pt x="469" y="1026"/>
                    <a:pt x="459" y="1016"/>
                  </a:cubicBezTo>
                  <a:cubicBezTo>
                    <a:pt x="448" y="1005"/>
                    <a:pt x="448" y="988"/>
                    <a:pt x="459" y="978"/>
                  </a:cubicBezTo>
                  <a:cubicBezTo>
                    <a:pt x="603" y="833"/>
                    <a:pt x="603" y="833"/>
                    <a:pt x="603" y="833"/>
                  </a:cubicBezTo>
                  <a:cubicBezTo>
                    <a:pt x="760" y="676"/>
                    <a:pt x="760" y="676"/>
                    <a:pt x="760" y="676"/>
                  </a:cubicBezTo>
                  <a:cubicBezTo>
                    <a:pt x="773" y="664"/>
                    <a:pt x="780" y="647"/>
                    <a:pt x="780" y="629"/>
                  </a:cubicBezTo>
                  <a:cubicBezTo>
                    <a:pt x="780" y="611"/>
                    <a:pt x="773" y="594"/>
                    <a:pt x="760" y="581"/>
                  </a:cubicBezTo>
                  <a:cubicBezTo>
                    <a:pt x="747" y="568"/>
                    <a:pt x="730" y="562"/>
                    <a:pt x="712" y="562"/>
                  </a:cubicBezTo>
                  <a:cubicBezTo>
                    <a:pt x="695" y="562"/>
                    <a:pt x="678" y="568"/>
                    <a:pt x="665" y="581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93" y="1153"/>
                    <a:pt x="93" y="1153"/>
                    <a:pt x="93" y="1153"/>
                  </a:cubicBezTo>
                  <a:cubicBezTo>
                    <a:pt x="82" y="1164"/>
                    <a:pt x="65" y="1164"/>
                    <a:pt x="55" y="1153"/>
                  </a:cubicBezTo>
                  <a:cubicBezTo>
                    <a:pt x="44" y="1143"/>
                    <a:pt x="44" y="1126"/>
                    <a:pt x="55" y="1115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299" y="871"/>
                    <a:pt x="299" y="871"/>
                    <a:pt x="299" y="871"/>
                  </a:cubicBezTo>
                  <a:cubicBezTo>
                    <a:pt x="385" y="786"/>
                    <a:pt x="385" y="786"/>
                    <a:pt x="385" y="786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506" y="664"/>
                    <a:pt x="506" y="664"/>
                    <a:pt x="506" y="664"/>
                  </a:cubicBezTo>
                  <a:cubicBezTo>
                    <a:pt x="1055" y="115"/>
                    <a:pt x="1055" y="115"/>
                    <a:pt x="1055" y="115"/>
                  </a:cubicBezTo>
                  <a:cubicBezTo>
                    <a:pt x="1068" y="102"/>
                    <a:pt x="1075" y="85"/>
                    <a:pt x="1075" y="67"/>
                  </a:cubicBezTo>
                  <a:cubicBezTo>
                    <a:pt x="1075" y="49"/>
                    <a:pt x="1068" y="32"/>
                    <a:pt x="1055" y="20"/>
                  </a:cubicBezTo>
                  <a:cubicBezTo>
                    <a:pt x="1042" y="6"/>
                    <a:pt x="1025" y="0"/>
                    <a:pt x="1008" y="0"/>
                  </a:cubicBezTo>
                  <a:cubicBezTo>
                    <a:pt x="991" y="0"/>
                    <a:pt x="973" y="6"/>
                    <a:pt x="960" y="20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446" y="534"/>
                    <a:pt x="446" y="534"/>
                    <a:pt x="446" y="534"/>
                  </a:cubicBezTo>
                  <a:cubicBezTo>
                    <a:pt x="289" y="691"/>
                    <a:pt x="289" y="691"/>
                    <a:pt x="289" y="691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204" y="776"/>
                    <a:pt x="204" y="776"/>
                    <a:pt x="204" y="776"/>
                  </a:cubicBezTo>
                  <a:cubicBezTo>
                    <a:pt x="169" y="811"/>
                    <a:pt x="169" y="811"/>
                    <a:pt x="169" y="811"/>
                  </a:cubicBezTo>
                  <a:cubicBezTo>
                    <a:pt x="158" y="822"/>
                    <a:pt x="141" y="822"/>
                    <a:pt x="131" y="811"/>
                  </a:cubicBezTo>
                  <a:cubicBezTo>
                    <a:pt x="120" y="801"/>
                    <a:pt x="120" y="784"/>
                    <a:pt x="131" y="773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94" y="410"/>
                    <a:pt x="494" y="410"/>
                    <a:pt x="494" y="410"/>
                  </a:cubicBezTo>
                  <a:cubicBezTo>
                    <a:pt x="520" y="384"/>
                    <a:pt x="520" y="341"/>
                    <a:pt x="494" y="315"/>
                  </a:cubicBezTo>
                  <a:cubicBezTo>
                    <a:pt x="481" y="302"/>
                    <a:pt x="464" y="295"/>
                    <a:pt x="446" y="295"/>
                  </a:cubicBezTo>
                  <a:cubicBezTo>
                    <a:pt x="428" y="295"/>
                    <a:pt x="411" y="302"/>
                    <a:pt x="399" y="315"/>
                  </a:cubicBezTo>
                  <a:cubicBezTo>
                    <a:pt x="292" y="421"/>
                    <a:pt x="292" y="421"/>
                    <a:pt x="292" y="421"/>
                  </a:cubicBezTo>
                  <a:cubicBezTo>
                    <a:pt x="284" y="429"/>
                    <a:pt x="284" y="442"/>
                    <a:pt x="292" y="450"/>
                  </a:cubicBezTo>
                  <a:cubicBezTo>
                    <a:pt x="300" y="458"/>
                    <a:pt x="313" y="458"/>
                    <a:pt x="321" y="450"/>
                  </a:cubicBezTo>
                  <a:cubicBezTo>
                    <a:pt x="427" y="344"/>
                    <a:pt x="427" y="344"/>
                    <a:pt x="427" y="344"/>
                  </a:cubicBezTo>
                  <a:cubicBezTo>
                    <a:pt x="432" y="339"/>
                    <a:pt x="439" y="336"/>
                    <a:pt x="446" y="336"/>
                  </a:cubicBezTo>
                  <a:cubicBezTo>
                    <a:pt x="453" y="336"/>
                    <a:pt x="460" y="339"/>
                    <a:pt x="465" y="344"/>
                  </a:cubicBezTo>
                  <a:cubicBezTo>
                    <a:pt x="476" y="354"/>
                    <a:pt x="476" y="371"/>
                    <a:pt x="465" y="382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240" y="607"/>
                    <a:pt x="240" y="607"/>
                    <a:pt x="240" y="607"/>
                  </a:cubicBezTo>
                  <a:cubicBezTo>
                    <a:pt x="102" y="745"/>
                    <a:pt x="102" y="745"/>
                    <a:pt x="102" y="745"/>
                  </a:cubicBezTo>
                  <a:cubicBezTo>
                    <a:pt x="76" y="771"/>
                    <a:pt x="76" y="814"/>
                    <a:pt x="102" y="840"/>
                  </a:cubicBezTo>
                  <a:cubicBezTo>
                    <a:pt x="128" y="866"/>
                    <a:pt x="171" y="866"/>
                    <a:pt x="197" y="840"/>
                  </a:cubicBezTo>
                  <a:cubicBezTo>
                    <a:pt x="336" y="701"/>
                    <a:pt x="336" y="701"/>
                    <a:pt x="336" y="701"/>
                  </a:cubicBezTo>
                  <a:cubicBezTo>
                    <a:pt x="989" y="48"/>
                    <a:pt x="989" y="48"/>
                    <a:pt x="989" y="48"/>
                  </a:cubicBezTo>
                  <a:cubicBezTo>
                    <a:pt x="999" y="38"/>
                    <a:pt x="1016" y="38"/>
                    <a:pt x="1027" y="48"/>
                  </a:cubicBezTo>
                  <a:cubicBezTo>
                    <a:pt x="1032" y="53"/>
                    <a:pt x="1035" y="60"/>
                    <a:pt x="1035" y="67"/>
                  </a:cubicBezTo>
                  <a:cubicBezTo>
                    <a:pt x="1035" y="74"/>
                    <a:pt x="1032" y="81"/>
                    <a:pt x="1027" y="86"/>
                  </a:cubicBezTo>
                  <a:cubicBezTo>
                    <a:pt x="392" y="721"/>
                    <a:pt x="392" y="721"/>
                    <a:pt x="392" y="72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/>
            <p:nvPr/>
          </p:nvSpPr>
          <p:spPr bwMode="auto">
            <a:xfrm>
              <a:off x="6630988" y="-1982788"/>
              <a:ext cx="1549400" cy="1587500"/>
            </a:xfrm>
            <a:custGeom>
              <a:avLst/>
              <a:gdLst>
                <a:gd name="T0" fmla="*/ 863 w 890"/>
                <a:gd name="T1" fmla="*/ 26 h 913"/>
                <a:gd name="T2" fmla="*/ 647 w 890"/>
                <a:gd name="T3" fmla="*/ 147 h 913"/>
                <a:gd name="T4" fmla="*/ 452 w 890"/>
                <a:gd name="T5" fmla="*/ 342 h 913"/>
                <a:gd name="T6" fmla="*/ 317 w 890"/>
                <a:gd name="T7" fmla="*/ 477 h 913"/>
                <a:gd name="T8" fmla="*/ 48 w 890"/>
                <a:gd name="T9" fmla="*/ 709 h 913"/>
                <a:gd name="T10" fmla="*/ 315 w 890"/>
                <a:gd name="T11" fmla="*/ 403 h 913"/>
                <a:gd name="T12" fmla="*/ 460 w 890"/>
                <a:gd name="T13" fmla="*/ 164 h 913"/>
                <a:gd name="T14" fmla="*/ 216 w 890"/>
                <a:gd name="T15" fmla="*/ 312 h 913"/>
                <a:gd name="T16" fmla="*/ 245 w 890"/>
                <a:gd name="T17" fmla="*/ 341 h 913"/>
                <a:gd name="T18" fmla="*/ 431 w 890"/>
                <a:gd name="T19" fmla="*/ 192 h 913"/>
                <a:gd name="T20" fmla="*/ 287 w 890"/>
                <a:gd name="T21" fmla="*/ 375 h 913"/>
                <a:gd name="T22" fmla="*/ 0 w 890"/>
                <a:gd name="T23" fmla="*/ 690 h 913"/>
                <a:gd name="T24" fmla="*/ 67 w 890"/>
                <a:gd name="T25" fmla="*/ 757 h 913"/>
                <a:gd name="T26" fmla="*/ 416 w 890"/>
                <a:gd name="T27" fmla="*/ 436 h 913"/>
                <a:gd name="T28" fmla="*/ 835 w 890"/>
                <a:gd name="T29" fmla="*/ 55 h 913"/>
                <a:gd name="T30" fmla="*/ 591 w 890"/>
                <a:gd name="T31" fmla="*/ 337 h 913"/>
                <a:gd name="T32" fmla="*/ 539 w 890"/>
                <a:gd name="T33" fmla="*/ 389 h 913"/>
                <a:gd name="T34" fmla="*/ 539 w 890"/>
                <a:gd name="T35" fmla="*/ 484 h 913"/>
                <a:gd name="T36" fmla="*/ 634 w 890"/>
                <a:gd name="T37" fmla="*/ 484 h 913"/>
                <a:gd name="T38" fmla="*/ 650 w 890"/>
                <a:gd name="T39" fmla="*/ 468 h 913"/>
                <a:gd name="T40" fmla="*/ 686 w 890"/>
                <a:gd name="T41" fmla="*/ 432 h 913"/>
                <a:gd name="T42" fmla="*/ 759 w 890"/>
                <a:gd name="T43" fmla="*/ 397 h 913"/>
                <a:gd name="T44" fmla="*/ 482 w 890"/>
                <a:gd name="T45" fmla="*/ 712 h 913"/>
                <a:gd name="T46" fmla="*/ 396 w 890"/>
                <a:gd name="T47" fmla="*/ 798 h 913"/>
                <a:gd name="T48" fmla="*/ 444 w 890"/>
                <a:gd name="T49" fmla="*/ 913 h 913"/>
                <a:gd name="T50" fmla="*/ 598 w 890"/>
                <a:gd name="T51" fmla="*/ 787 h 913"/>
                <a:gd name="T52" fmla="*/ 569 w 890"/>
                <a:gd name="T53" fmla="*/ 758 h 913"/>
                <a:gd name="T54" fmla="*/ 444 w 890"/>
                <a:gd name="T55" fmla="*/ 872 h 913"/>
                <a:gd name="T56" fmla="*/ 425 w 890"/>
                <a:gd name="T57" fmla="*/ 826 h 913"/>
                <a:gd name="T58" fmla="*/ 650 w 890"/>
                <a:gd name="T59" fmla="*/ 601 h 913"/>
                <a:gd name="T60" fmla="*/ 788 w 890"/>
                <a:gd name="T61" fmla="*/ 368 h 913"/>
                <a:gd name="T62" fmla="*/ 605 w 890"/>
                <a:gd name="T63" fmla="*/ 456 h 913"/>
                <a:gd name="T64" fmla="*/ 559 w 890"/>
                <a:gd name="T65" fmla="*/ 437 h 913"/>
                <a:gd name="T66" fmla="*/ 863 w 890"/>
                <a:gd name="T67" fmla="*/ 12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0" h="913">
                  <a:moveTo>
                    <a:pt x="863" y="121"/>
                  </a:moveTo>
                  <a:cubicBezTo>
                    <a:pt x="890" y="95"/>
                    <a:pt x="890" y="52"/>
                    <a:pt x="863" y="26"/>
                  </a:cubicBezTo>
                  <a:cubicBezTo>
                    <a:pt x="837" y="0"/>
                    <a:pt x="795" y="0"/>
                    <a:pt x="768" y="26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647" y="147"/>
                    <a:pt x="647" y="147"/>
                    <a:pt x="647" y="147"/>
                  </a:cubicBezTo>
                  <a:cubicBezTo>
                    <a:pt x="452" y="342"/>
                    <a:pt x="452" y="342"/>
                    <a:pt x="452" y="342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86" y="709"/>
                    <a:pt x="86" y="709"/>
                    <a:pt x="86" y="709"/>
                  </a:cubicBezTo>
                  <a:cubicBezTo>
                    <a:pt x="75" y="719"/>
                    <a:pt x="58" y="719"/>
                    <a:pt x="48" y="709"/>
                  </a:cubicBezTo>
                  <a:cubicBezTo>
                    <a:pt x="37" y="698"/>
                    <a:pt x="37" y="681"/>
                    <a:pt x="48" y="671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86" y="233"/>
                    <a:pt x="486" y="190"/>
                    <a:pt x="460" y="164"/>
                  </a:cubicBezTo>
                  <a:cubicBezTo>
                    <a:pt x="434" y="137"/>
                    <a:pt x="391" y="137"/>
                    <a:pt x="365" y="164"/>
                  </a:cubicBezTo>
                  <a:cubicBezTo>
                    <a:pt x="216" y="312"/>
                    <a:pt x="216" y="312"/>
                    <a:pt x="216" y="312"/>
                  </a:cubicBezTo>
                  <a:cubicBezTo>
                    <a:pt x="208" y="320"/>
                    <a:pt x="208" y="333"/>
                    <a:pt x="216" y="341"/>
                  </a:cubicBezTo>
                  <a:cubicBezTo>
                    <a:pt x="224" y="349"/>
                    <a:pt x="237" y="349"/>
                    <a:pt x="245" y="341"/>
                  </a:cubicBezTo>
                  <a:cubicBezTo>
                    <a:pt x="393" y="192"/>
                    <a:pt x="393" y="192"/>
                    <a:pt x="393" y="192"/>
                  </a:cubicBezTo>
                  <a:cubicBezTo>
                    <a:pt x="404" y="182"/>
                    <a:pt x="421" y="182"/>
                    <a:pt x="431" y="192"/>
                  </a:cubicBezTo>
                  <a:cubicBezTo>
                    <a:pt x="442" y="203"/>
                    <a:pt x="442" y="220"/>
                    <a:pt x="431" y="230"/>
                  </a:cubicBezTo>
                  <a:cubicBezTo>
                    <a:pt x="287" y="375"/>
                    <a:pt x="287" y="375"/>
                    <a:pt x="287" y="375"/>
                  </a:cubicBezTo>
                  <a:cubicBezTo>
                    <a:pt x="19" y="642"/>
                    <a:pt x="19" y="642"/>
                    <a:pt x="19" y="642"/>
                  </a:cubicBezTo>
                  <a:cubicBezTo>
                    <a:pt x="7" y="655"/>
                    <a:pt x="0" y="672"/>
                    <a:pt x="0" y="690"/>
                  </a:cubicBezTo>
                  <a:cubicBezTo>
                    <a:pt x="0" y="708"/>
                    <a:pt x="7" y="725"/>
                    <a:pt x="19" y="737"/>
                  </a:cubicBezTo>
                  <a:cubicBezTo>
                    <a:pt x="32" y="750"/>
                    <a:pt x="50" y="757"/>
                    <a:pt x="67" y="757"/>
                  </a:cubicBezTo>
                  <a:cubicBezTo>
                    <a:pt x="84" y="757"/>
                    <a:pt x="101" y="750"/>
                    <a:pt x="114" y="737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797" y="55"/>
                    <a:pt x="797" y="55"/>
                    <a:pt x="797" y="55"/>
                  </a:cubicBezTo>
                  <a:cubicBezTo>
                    <a:pt x="807" y="44"/>
                    <a:pt x="824" y="44"/>
                    <a:pt x="835" y="55"/>
                  </a:cubicBezTo>
                  <a:cubicBezTo>
                    <a:pt x="845" y="65"/>
                    <a:pt x="845" y="82"/>
                    <a:pt x="835" y="93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91" y="337"/>
                    <a:pt x="591" y="337"/>
                    <a:pt x="591" y="33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26" y="402"/>
                    <a:pt x="519" y="419"/>
                    <a:pt x="519" y="437"/>
                  </a:cubicBezTo>
                  <a:cubicBezTo>
                    <a:pt x="519" y="455"/>
                    <a:pt x="526" y="471"/>
                    <a:pt x="539" y="484"/>
                  </a:cubicBezTo>
                  <a:cubicBezTo>
                    <a:pt x="552" y="497"/>
                    <a:pt x="569" y="504"/>
                    <a:pt x="586" y="504"/>
                  </a:cubicBezTo>
                  <a:cubicBezTo>
                    <a:pt x="604" y="504"/>
                    <a:pt x="621" y="497"/>
                    <a:pt x="634" y="484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50" y="468"/>
                    <a:pt x="650" y="468"/>
                    <a:pt x="650" y="468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686" y="432"/>
                    <a:pt x="686" y="432"/>
                    <a:pt x="686" y="432"/>
                  </a:cubicBezTo>
                  <a:cubicBezTo>
                    <a:pt x="721" y="397"/>
                    <a:pt x="721" y="397"/>
                    <a:pt x="721" y="397"/>
                  </a:cubicBezTo>
                  <a:cubicBezTo>
                    <a:pt x="732" y="386"/>
                    <a:pt x="749" y="386"/>
                    <a:pt x="759" y="397"/>
                  </a:cubicBezTo>
                  <a:cubicBezTo>
                    <a:pt x="769" y="407"/>
                    <a:pt x="769" y="424"/>
                    <a:pt x="759" y="435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482" y="712"/>
                    <a:pt x="482" y="712"/>
                    <a:pt x="482" y="712"/>
                  </a:cubicBezTo>
                  <a:cubicBezTo>
                    <a:pt x="396" y="798"/>
                    <a:pt x="396" y="798"/>
                    <a:pt x="396" y="798"/>
                  </a:cubicBezTo>
                  <a:cubicBezTo>
                    <a:pt x="370" y="824"/>
                    <a:pt x="370" y="867"/>
                    <a:pt x="396" y="893"/>
                  </a:cubicBezTo>
                  <a:cubicBezTo>
                    <a:pt x="409" y="906"/>
                    <a:pt x="426" y="913"/>
                    <a:pt x="444" y="913"/>
                  </a:cubicBezTo>
                  <a:cubicBezTo>
                    <a:pt x="462" y="913"/>
                    <a:pt x="479" y="906"/>
                    <a:pt x="491" y="893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605" y="779"/>
                    <a:pt x="605" y="766"/>
                    <a:pt x="598" y="758"/>
                  </a:cubicBezTo>
                  <a:cubicBezTo>
                    <a:pt x="590" y="750"/>
                    <a:pt x="577" y="750"/>
                    <a:pt x="569" y="758"/>
                  </a:cubicBezTo>
                  <a:cubicBezTo>
                    <a:pt x="463" y="864"/>
                    <a:pt x="463" y="864"/>
                    <a:pt x="463" y="864"/>
                  </a:cubicBezTo>
                  <a:cubicBezTo>
                    <a:pt x="458" y="869"/>
                    <a:pt x="451" y="872"/>
                    <a:pt x="444" y="872"/>
                  </a:cubicBezTo>
                  <a:cubicBezTo>
                    <a:pt x="436" y="872"/>
                    <a:pt x="430" y="869"/>
                    <a:pt x="425" y="864"/>
                  </a:cubicBezTo>
                  <a:cubicBezTo>
                    <a:pt x="414" y="854"/>
                    <a:pt x="414" y="837"/>
                    <a:pt x="425" y="826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650" y="601"/>
                    <a:pt x="650" y="601"/>
                    <a:pt x="650" y="601"/>
                  </a:cubicBezTo>
                  <a:cubicBezTo>
                    <a:pt x="788" y="463"/>
                    <a:pt x="788" y="463"/>
                    <a:pt x="788" y="463"/>
                  </a:cubicBezTo>
                  <a:cubicBezTo>
                    <a:pt x="814" y="437"/>
                    <a:pt x="814" y="394"/>
                    <a:pt x="788" y="368"/>
                  </a:cubicBezTo>
                  <a:cubicBezTo>
                    <a:pt x="761" y="342"/>
                    <a:pt x="719" y="342"/>
                    <a:pt x="692" y="368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595" y="466"/>
                    <a:pt x="578" y="466"/>
                    <a:pt x="567" y="456"/>
                  </a:cubicBezTo>
                  <a:cubicBezTo>
                    <a:pt x="562" y="450"/>
                    <a:pt x="559" y="444"/>
                    <a:pt x="559" y="437"/>
                  </a:cubicBezTo>
                  <a:cubicBezTo>
                    <a:pt x="559" y="429"/>
                    <a:pt x="562" y="423"/>
                    <a:pt x="567" y="418"/>
                  </a:cubicBezTo>
                  <a:cubicBezTo>
                    <a:pt x="863" y="121"/>
                    <a:pt x="863" y="121"/>
                    <a:pt x="863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7512050" y="-2789238"/>
              <a:ext cx="1031875" cy="1030288"/>
            </a:xfrm>
            <a:custGeom>
              <a:avLst/>
              <a:gdLst>
                <a:gd name="T0" fmla="*/ 68 w 593"/>
                <a:gd name="T1" fmla="*/ 592 h 592"/>
                <a:gd name="T2" fmla="*/ 20 w 593"/>
                <a:gd name="T3" fmla="*/ 572 h 592"/>
                <a:gd name="T4" fmla="*/ 0 w 593"/>
                <a:gd name="T5" fmla="*/ 525 h 592"/>
                <a:gd name="T6" fmla="*/ 20 w 593"/>
                <a:gd name="T7" fmla="*/ 477 h 592"/>
                <a:gd name="T8" fmla="*/ 471 w 593"/>
                <a:gd name="T9" fmla="*/ 26 h 592"/>
                <a:gd name="T10" fmla="*/ 566 w 593"/>
                <a:gd name="T11" fmla="*/ 26 h 592"/>
                <a:gd name="T12" fmla="*/ 566 w 593"/>
                <a:gd name="T13" fmla="*/ 121 h 592"/>
                <a:gd name="T14" fmla="*/ 115 w 593"/>
                <a:gd name="T15" fmla="*/ 572 h 592"/>
                <a:gd name="T16" fmla="*/ 68 w 593"/>
                <a:gd name="T17" fmla="*/ 592 h 592"/>
                <a:gd name="T18" fmla="*/ 519 w 593"/>
                <a:gd name="T19" fmla="*/ 47 h 592"/>
                <a:gd name="T20" fmla="*/ 500 w 593"/>
                <a:gd name="T21" fmla="*/ 55 h 592"/>
                <a:gd name="T22" fmla="*/ 49 w 593"/>
                <a:gd name="T23" fmla="*/ 506 h 592"/>
                <a:gd name="T24" fmla="*/ 41 w 593"/>
                <a:gd name="T25" fmla="*/ 525 h 592"/>
                <a:gd name="T26" fmla="*/ 49 w 593"/>
                <a:gd name="T27" fmla="*/ 544 h 592"/>
                <a:gd name="T28" fmla="*/ 68 w 593"/>
                <a:gd name="T29" fmla="*/ 551 h 592"/>
                <a:gd name="T30" fmla="*/ 87 w 593"/>
                <a:gd name="T31" fmla="*/ 544 h 592"/>
                <a:gd name="T32" fmla="*/ 538 w 593"/>
                <a:gd name="T33" fmla="*/ 93 h 592"/>
                <a:gd name="T34" fmla="*/ 538 w 593"/>
                <a:gd name="T35" fmla="*/ 55 h 592"/>
                <a:gd name="T36" fmla="*/ 519 w 593"/>
                <a:gd name="T37" fmla="*/ 47 h 592"/>
                <a:gd name="T38" fmla="*/ 552 w 593"/>
                <a:gd name="T39" fmla="*/ 107 h 592"/>
                <a:gd name="T40" fmla="*/ 552 w 593"/>
                <a:gd name="T41" fmla="*/ 10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3" h="592">
                  <a:moveTo>
                    <a:pt x="68" y="592"/>
                  </a:moveTo>
                  <a:cubicBezTo>
                    <a:pt x="50" y="592"/>
                    <a:pt x="33" y="585"/>
                    <a:pt x="20" y="572"/>
                  </a:cubicBezTo>
                  <a:cubicBezTo>
                    <a:pt x="7" y="560"/>
                    <a:pt x="0" y="543"/>
                    <a:pt x="0" y="525"/>
                  </a:cubicBezTo>
                  <a:cubicBezTo>
                    <a:pt x="0" y="507"/>
                    <a:pt x="7" y="490"/>
                    <a:pt x="20" y="477"/>
                  </a:cubicBezTo>
                  <a:cubicBezTo>
                    <a:pt x="471" y="26"/>
                    <a:pt x="471" y="26"/>
                    <a:pt x="471" y="26"/>
                  </a:cubicBezTo>
                  <a:cubicBezTo>
                    <a:pt x="497" y="0"/>
                    <a:pt x="540" y="0"/>
                    <a:pt x="566" y="26"/>
                  </a:cubicBezTo>
                  <a:cubicBezTo>
                    <a:pt x="593" y="52"/>
                    <a:pt x="593" y="95"/>
                    <a:pt x="566" y="121"/>
                  </a:cubicBezTo>
                  <a:cubicBezTo>
                    <a:pt x="115" y="572"/>
                    <a:pt x="115" y="572"/>
                    <a:pt x="115" y="572"/>
                  </a:cubicBezTo>
                  <a:cubicBezTo>
                    <a:pt x="102" y="585"/>
                    <a:pt x="86" y="592"/>
                    <a:pt x="68" y="592"/>
                  </a:cubicBezTo>
                  <a:close/>
                  <a:moveTo>
                    <a:pt x="519" y="47"/>
                  </a:moveTo>
                  <a:cubicBezTo>
                    <a:pt x="512" y="47"/>
                    <a:pt x="505" y="49"/>
                    <a:pt x="500" y="55"/>
                  </a:cubicBezTo>
                  <a:cubicBezTo>
                    <a:pt x="49" y="506"/>
                    <a:pt x="49" y="506"/>
                    <a:pt x="49" y="506"/>
                  </a:cubicBezTo>
                  <a:cubicBezTo>
                    <a:pt x="44" y="511"/>
                    <a:pt x="41" y="517"/>
                    <a:pt x="41" y="525"/>
                  </a:cubicBezTo>
                  <a:cubicBezTo>
                    <a:pt x="41" y="532"/>
                    <a:pt x="44" y="539"/>
                    <a:pt x="49" y="544"/>
                  </a:cubicBezTo>
                  <a:cubicBezTo>
                    <a:pt x="54" y="549"/>
                    <a:pt x="60" y="551"/>
                    <a:pt x="68" y="551"/>
                  </a:cubicBezTo>
                  <a:cubicBezTo>
                    <a:pt x="75" y="551"/>
                    <a:pt x="81" y="549"/>
                    <a:pt x="87" y="544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48" y="82"/>
                    <a:pt x="548" y="65"/>
                    <a:pt x="538" y="55"/>
                  </a:cubicBezTo>
                  <a:cubicBezTo>
                    <a:pt x="532" y="49"/>
                    <a:pt x="526" y="47"/>
                    <a:pt x="519" y="47"/>
                  </a:cubicBezTo>
                  <a:close/>
                  <a:moveTo>
                    <a:pt x="552" y="107"/>
                  </a:moveTo>
                  <a:cubicBezTo>
                    <a:pt x="552" y="107"/>
                    <a:pt x="552" y="107"/>
                    <a:pt x="552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8"/>
            <p:cNvSpPr/>
            <p:nvPr/>
          </p:nvSpPr>
          <p:spPr bwMode="auto">
            <a:xfrm>
              <a:off x="7572375" y="-1227138"/>
              <a:ext cx="862013" cy="857250"/>
            </a:xfrm>
            <a:custGeom>
              <a:avLst/>
              <a:gdLst>
                <a:gd name="T0" fmla="*/ 22 w 495"/>
                <a:gd name="T1" fmla="*/ 493 h 493"/>
                <a:gd name="T2" fmla="*/ 8 w 495"/>
                <a:gd name="T3" fmla="*/ 487 h 493"/>
                <a:gd name="T4" fmla="*/ 8 w 495"/>
                <a:gd name="T5" fmla="*/ 459 h 493"/>
                <a:gd name="T6" fmla="*/ 459 w 495"/>
                <a:gd name="T7" fmla="*/ 8 h 493"/>
                <a:gd name="T8" fmla="*/ 487 w 495"/>
                <a:gd name="T9" fmla="*/ 8 h 493"/>
                <a:gd name="T10" fmla="*/ 487 w 495"/>
                <a:gd name="T11" fmla="*/ 36 h 493"/>
                <a:gd name="T12" fmla="*/ 36 w 495"/>
                <a:gd name="T13" fmla="*/ 487 h 493"/>
                <a:gd name="T14" fmla="*/ 22 w 495"/>
                <a:gd name="T15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493">
                  <a:moveTo>
                    <a:pt x="22" y="493"/>
                  </a:moveTo>
                  <a:cubicBezTo>
                    <a:pt x="17" y="493"/>
                    <a:pt x="11" y="491"/>
                    <a:pt x="8" y="487"/>
                  </a:cubicBezTo>
                  <a:cubicBezTo>
                    <a:pt x="0" y="479"/>
                    <a:pt x="0" y="467"/>
                    <a:pt x="8" y="459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467" y="0"/>
                    <a:pt x="479" y="0"/>
                    <a:pt x="487" y="8"/>
                  </a:cubicBezTo>
                  <a:cubicBezTo>
                    <a:pt x="495" y="16"/>
                    <a:pt x="495" y="28"/>
                    <a:pt x="487" y="36"/>
                  </a:cubicBezTo>
                  <a:cubicBezTo>
                    <a:pt x="36" y="487"/>
                    <a:pt x="36" y="487"/>
                    <a:pt x="36" y="487"/>
                  </a:cubicBezTo>
                  <a:cubicBezTo>
                    <a:pt x="32" y="491"/>
                    <a:pt x="27" y="493"/>
                    <a:pt x="22" y="4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5691188" y="-692150"/>
              <a:ext cx="895350" cy="890588"/>
            </a:xfrm>
            <a:custGeom>
              <a:avLst/>
              <a:gdLst>
                <a:gd name="T0" fmla="*/ 290 w 515"/>
                <a:gd name="T1" fmla="*/ 206 h 512"/>
                <a:gd name="T2" fmla="*/ 5 w 515"/>
                <a:gd name="T3" fmla="*/ 491 h 512"/>
                <a:gd name="T4" fmla="*/ 5 w 515"/>
                <a:gd name="T5" fmla="*/ 508 h 512"/>
                <a:gd name="T6" fmla="*/ 13 w 515"/>
                <a:gd name="T7" fmla="*/ 512 h 512"/>
                <a:gd name="T8" fmla="*/ 22 w 515"/>
                <a:gd name="T9" fmla="*/ 508 h 512"/>
                <a:gd name="T10" fmla="*/ 314 w 515"/>
                <a:gd name="T11" fmla="*/ 216 h 512"/>
                <a:gd name="T12" fmla="*/ 309 w 515"/>
                <a:gd name="T13" fmla="*/ 217 h 512"/>
                <a:gd name="T14" fmla="*/ 294 w 515"/>
                <a:gd name="T15" fmla="*/ 211 h 512"/>
                <a:gd name="T16" fmla="*/ 290 w 515"/>
                <a:gd name="T17" fmla="*/ 206 h 512"/>
                <a:gd name="T18" fmla="*/ 502 w 515"/>
                <a:gd name="T19" fmla="*/ 0 h 512"/>
                <a:gd name="T20" fmla="*/ 493 w 515"/>
                <a:gd name="T21" fmla="*/ 3 h 512"/>
                <a:gd name="T22" fmla="*/ 439 w 515"/>
                <a:gd name="T23" fmla="*/ 57 h 512"/>
                <a:gd name="T24" fmla="*/ 448 w 515"/>
                <a:gd name="T25" fmla="*/ 56 h 512"/>
                <a:gd name="T26" fmla="*/ 470 w 515"/>
                <a:gd name="T27" fmla="*/ 60 h 512"/>
                <a:gd name="T28" fmla="*/ 510 w 515"/>
                <a:gd name="T29" fmla="*/ 20 h 512"/>
                <a:gd name="T30" fmla="*/ 510 w 515"/>
                <a:gd name="T31" fmla="*/ 3 h 512"/>
                <a:gd name="T32" fmla="*/ 502 w 515"/>
                <a:gd name="T3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5" h="512">
                  <a:moveTo>
                    <a:pt x="290" y="206"/>
                  </a:moveTo>
                  <a:cubicBezTo>
                    <a:pt x="5" y="491"/>
                    <a:pt x="5" y="491"/>
                    <a:pt x="5" y="491"/>
                  </a:cubicBezTo>
                  <a:cubicBezTo>
                    <a:pt x="0" y="496"/>
                    <a:pt x="0" y="504"/>
                    <a:pt x="5" y="508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7" y="512"/>
                    <a:pt x="20" y="511"/>
                    <a:pt x="22" y="508"/>
                  </a:cubicBezTo>
                  <a:cubicBezTo>
                    <a:pt x="314" y="216"/>
                    <a:pt x="314" y="216"/>
                    <a:pt x="314" y="216"/>
                  </a:cubicBezTo>
                  <a:cubicBezTo>
                    <a:pt x="312" y="217"/>
                    <a:pt x="310" y="217"/>
                    <a:pt x="309" y="217"/>
                  </a:cubicBezTo>
                  <a:cubicBezTo>
                    <a:pt x="303" y="217"/>
                    <a:pt x="298" y="215"/>
                    <a:pt x="294" y="211"/>
                  </a:cubicBezTo>
                  <a:cubicBezTo>
                    <a:pt x="293" y="209"/>
                    <a:pt x="291" y="208"/>
                    <a:pt x="290" y="206"/>
                  </a:cubicBezTo>
                  <a:moveTo>
                    <a:pt x="502" y="0"/>
                  </a:moveTo>
                  <a:cubicBezTo>
                    <a:pt x="499" y="0"/>
                    <a:pt x="496" y="1"/>
                    <a:pt x="493" y="3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42" y="56"/>
                    <a:pt x="445" y="56"/>
                    <a:pt x="448" y="56"/>
                  </a:cubicBezTo>
                  <a:cubicBezTo>
                    <a:pt x="456" y="56"/>
                    <a:pt x="463" y="58"/>
                    <a:pt x="470" y="60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5" y="15"/>
                    <a:pt x="515" y="8"/>
                    <a:pt x="510" y="3"/>
                  </a:cubicBezTo>
                  <a:cubicBezTo>
                    <a:pt x="508" y="1"/>
                    <a:pt x="505" y="0"/>
                    <a:pt x="50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"/>
            <p:cNvSpPr/>
            <p:nvPr/>
          </p:nvSpPr>
          <p:spPr bwMode="auto">
            <a:xfrm>
              <a:off x="6196013" y="-593725"/>
              <a:ext cx="312738" cy="279400"/>
            </a:xfrm>
            <a:custGeom>
              <a:avLst/>
              <a:gdLst>
                <a:gd name="T0" fmla="*/ 158 w 180"/>
                <a:gd name="T1" fmla="*/ 0 h 161"/>
                <a:gd name="T2" fmla="*/ 149 w 180"/>
                <a:gd name="T3" fmla="*/ 1 h 161"/>
                <a:gd name="T4" fmla="*/ 0 w 180"/>
                <a:gd name="T5" fmla="*/ 150 h 161"/>
                <a:gd name="T6" fmla="*/ 4 w 180"/>
                <a:gd name="T7" fmla="*/ 155 h 161"/>
                <a:gd name="T8" fmla="*/ 19 w 180"/>
                <a:gd name="T9" fmla="*/ 161 h 161"/>
                <a:gd name="T10" fmla="*/ 24 w 180"/>
                <a:gd name="T11" fmla="*/ 160 h 161"/>
                <a:gd name="T12" fmla="*/ 180 w 180"/>
                <a:gd name="T13" fmla="*/ 4 h 161"/>
                <a:gd name="T14" fmla="*/ 158 w 180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61">
                  <a:moveTo>
                    <a:pt x="158" y="0"/>
                  </a:moveTo>
                  <a:cubicBezTo>
                    <a:pt x="155" y="0"/>
                    <a:pt x="152" y="0"/>
                    <a:pt x="149" y="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2"/>
                    <a:pt x="3" y="153"/>
                    <a:pt x="4" y="155"/>
                  </a:cubicBezTo>
                  <a:cubicBezTo>
                    <a:pt x="8" y="159"/>
                    <a:pt x="13" y="161"/>
                    <a:pt x="19" y="161"/>
                  </a:cubicBezTo>
                  <a:cubicBezTo>
                    <a:pt x="20" y="161"/>
                    <a:pt x="22" y="161"/>
                    <a:pt x="24" y="160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73" y="2"/>
                    <a:pt x="166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>
              <a:spLocks noEditPoints="1"/>
            </p:cNvSpPr>
            <p:nvPr/>
          </p:nvSpPr>
          <p:spPr bwMode="auto">
            <a:xfrm>
              <a:off x="6775450" y="-747713"/>
              <a:ext cx="893763" cy="890588"/>
            </a:xfrm>
            <a:custGeom>
              <a:avLst/>
              <a:gdLst>
                <a:gd name="T0" fmla="*/ 100 w 514"/>
                <a:gd name="T1" fmla="*/ 396 h 512"/>
                <a:gd name="T2" fmla="*/ 4 w 514"/>
                <a:gd name="T3" fmla="*/ 492 h 512"/>
                <a:gd name="T4" fmla="*/ 4 w 514"/>
                <a:gd name="T5" fmla="*/ 509 h 512"/>
                <a:gd name="T6" fmla="*/ 13 w 514"/>
                <a:gd name="T7" fmla="*/ 512 h 512"/>
                <a:gd name="T8" fmla="*/ 21 w 514"/>
                <a:gd name="T9" fmla="*/ 509 h 512"/>
                <a:gd name="T10" fmla="*/ 117 w 514"/>
                <a:gd name="T11" fmla="*/ 413 h 512"/>
                <a:gd name="T12" fmla="*/ 110 w 514"/>
                <a:gd name="T13" fmla="*/ 403 h 512"/>
                <a:gd name="T14" fmla="*/ 100 w 514"/>
                <a:gd name="T15" fmla="*/ 396 h 512"/>
                <a:gd name="T16" fmla="*/ 314 w 514"/>
                <a:gd name="T17" fmla="*/ 183 h 512"/>
                <a:gd name="T18" fmla="*/ 130 w 514"/>
                <a:gd name="T19" fmla="*/ 366 h 512"/>
                <a:gd name="T20" fmla="*/ 139 w 514"/>
                <a:gd name="T21" fmla="*/ 374 h 512"/>
                <a:gd name="T22" fmla="*/ 147 w 514"/>
                <a:gd name="T23" fmla="*/ 383 h 512"/>
                <a:gd name="T24" fmla="*/ 334 w 514"/>
                <a:gd name="T25" fmla="*/ 196 h 512"/>
                <a:gd name="T26" fmla="*/ 314 w 514"/>
                <a:gd name="T27" fmla="*/ 183 h 512"/>
                <a:gd name="T28" fmla="*/ 501 w 514"/>
                <a:gd name="T29" fmla="*/ 0 h 512"/>
                <a:gd name="T30" fmla="*/ 493 w 514"/>
                <a:gd name="T31" fmla="*/ 3 h 512"/>
                <a:gd name="T32" fmla="*/ 342 w 514"/>
                <a:gd name="T33" fmla="*/ 154 h 512"/>
                <a:gd name="T34" fmla="*/ 361 w 514"/>
                <a:gd name="T35" fmla="*/ 161 h 512"/>
                <a:gd name="T36" fmla="*/ 371 w 514"/>
                <a:gd name="T37" fmla="*/ 159 h 512"/>
                <a:gd name="T38" fmla="*/ 510 w 514"/>
                <a:gd name="T39" fmla="*/ 20 h 512"/>
                <a:gd name="T40" fmla="*/ 510 w 514"/>
                <a:gd name="T41" fmla="*/ 3 h 512"/>
                <a:gd name="T42" fmla="*/ 501 w 514"/>
                <a:gd name="T4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4" h="512">
                  <a:moveTo>
                    <a:pt x="100" y="396"/>
                  </a:moveTo>
                  <a:cubicBezTo>
                    <a:pt x="4" y="492"/>
                    <a:pt x="4" y="492"/>
                    <a:pt x="4" y="492"/>
                  </a:cubicBezTo>
                  <a:cubicBezTo>
                    <a:pt x="0" y="496"/>
                    <a:pt x="0" y="504"/>
                    <a:pt x="4" y="509"/>
                  </a:cubicBezTo>
                  <a:cubicBezTo>
                    <a:pt x="7" y="511"/>
                    <a:pt x="10" y="512"/>
                    <a:pt x="13" y="512"/>
                  </a:cubicBezTo>
                  <a:cubicBezTo>
                    <a:pt x="16" y="512"/>
                    <a:pt x="19" y="511"/>
                    <a:pt x="21" y="509"/>
                  </a:cubicBezTo>
                  <a:cubicBezTo>
                    <a:pt x="117" y="413"/>
                    <a:pt x="117" y="413"/>
                    <a:pt x="117" y="413"/>
                  </a:cubicBezTo>
                  <a:cubicBezTo>
                    <a:pt x="116" y="409"/>
                    <a:pt x="113" y="406"/>
                    <a:pt x="110" y="403"/>
                  </a:cubicBezTo>
                  <a:cubicBezTo>
                    <a:pt x="107" y="400"/>
                    <a:pt x="104" y="398"/>
                    <a:pt x="100" y="396"/>
                  </a:cubicBezTo>
                  <a:moveTo>
                    <a:pt x="314" y="183"/>
                  </a:moveTo>
                  <a:cubicBezTo>
                    <a:pt x="130" y="366"/>
                    <a:pt x="130" y="366"/>
                    <a:pt x="130" y="366"/>
                  </a:cubicBezTo>
                  <a:cubicBezTo>
                    <a:pt x="133" y="369"/>
                    <a:pt x="136" y="371"/>
                    <a:pt x="139" y="374"/>
                  </a:cubicBezTo>
                  <a:cubicBezTo>
                    <a:pt x="142" y="377"/>
                    <a:pt x="144" y="380"/>
                    <a:pt x="147" y="383"/>
                  </a:cubicBezTo>
                  <a:cubicBezTo>
                    <a:pt x="334" y="196"/>
                    <a:pt x="334" y="196"/>
                    <a:pt x="334" y="196"/>
                  </a:cubicBezTo>
                  <a:cubicBezTo>
                    <a:pt x="326" y="193"/>
                    <a:pt x="320" y="188"/>
                    <a:pt x="314" y="183"/>
                  </a:cubicBezTo>
                  <a:moveTo>
                    <a:pt x="501" y="0"/>
                  </a:moveTo>
                  <a:cubicBezTo>
                    <a:pt x="498" y="0"/>
                    <a:pt x="495" y="1"/>
                    <a:pt x="493" y="3"/>
                  </a:cubicBezTo>
                  <a:cubicBezTo>
                    <a:pt x="342" y="154"/>
                    <a:pt x="342" y="154"/>
                    <a:pt x="342" y="154"/>
                  </a:cubicBezTo>
                  <a:cubicBezTo>
                    <a:pt x="347" y="159"/>
                    <a:pt x="354" y="161"/>
                    <a:pt x="361" y="161"/>
                  </a:cubicBezTo>
                  <a:cubicBezTo>
                    <a:pt x="364" y="161"/>
                    <a:pt x="368" y="161"/>
                    <a:pt x="371" y="159"/>
                  </a:cubicBezTo>
                  <a:cubicBezTo>
                    <a:pt x="510" y="20"/>
                    <a:pt x="510" y="20"/>
                    <a:pt x="510" y="20"/>
                  </a:cubicBezTo>
                  <a:cubicBezTo>
                    <a:pt x="514" y="16"/>
                    <a:pt x="514" y="8"/>
                    <a:pt x="510" y="3"/>
                  </a:cubicBezTo>
                  <a:cubicBezTo>
                    <a:pt x="507" y="1"/>
                    <a:pt x="504" y="0"/>
                    <a:pt x="501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6948488" y="-111125"/>
              <a:ext cx="82550" cy="82550"/>
            </a:xfrm>
            <a:custGeom>
              <a:avLst/>
              <a:gdLst>
                <a:gd name="T0" fmla="*/ 30 w 47"/>
                <a:gd name="T1" fmla="*/ 0 h 47"/>
                <a:gd name="T2" fmla="*/ 0 w 47"/>
                <a:gd name="T3" fmla="*/ 30 h 47"/>
                <a:gd name="T4" fmla="*/ 10 w 47"/>
                <a:gd name="T5" fmla="*/ 37 h 47"/>
                <a:gd name="T6" fmla="*/ 17 w 47"/>
                <a:gd name="T7" fmla="*/ 47 h 47"/>
                <a:gd name="T8" fmla="*/ 47 w 47"/>
                <a:gd name="T9" fmla="*/ 17 h 47"/>
                <a:gd name="T10" fmla="*/ 39 w 47"/>
                <a:gd name="T11" fmla="*/ 8 h 47"/>
                <a:gd name="T12" fmla="*/ 30 w 4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7" y="34"/>
                    <a:pt x="10" y="37"/>
                  </a:cubicBezTo>
                  <a:cubicBezTo>
                    <a:pt x="13" y="40"/>
                    <a:pt x="16" y="43"/>
                    <a:pt x="17" y="4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4" y="14"/>
                    <a:pt x="42" y="11"/>
                    <a:pt x="39" y="8"/>
                  </a:cubicBezTo>
                  <a:cubicBezTo>
                    <a:pt x="36" y="5"/>
                    <a:pt x="33" y="3"/>
                    <a:pt x="3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7321550" y="-479425"/>
              <a:ext cx="100013" cy="7302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29 h 42"/>
                <a:gd name="T4" fmla="*/ 20 w 57"/>
                <a:gd name="T5" fmla="*/ 42 h 42"/>
                <a:gd name="T6" fmla="*/ 57 w 57"/>
                <a:gd name="T7" fmla="*/ 5 h 42"/>
                <a:gd name="T8" fmla="*/ 47 w 57"/>
                <a:gd name="T9" fmla="*/ 7 h 42"/>
                <a:gd name="T10" fmla="*/ 28 w 5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12" y="39"/>
                    <a:pt x="20" y="4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4" y="7"/>
                    <a:pt x="50" y="7"/>
                    <a:pt x="47" y="7"/>
                  </a:cubicBezTo>
                  <a:cubicBezTo>
                    <a:pt x="40" y="7"/>
                    <a:pt x="33" y="5"/>
                    <a:pt x="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7080250" y="195262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7031038" y="244475"/>
              <a:ext cx="60325" cy="6191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11 h 39"/>
                <a:gd name="T4" fmla="*/ 28 w 38"/>
                <a:gd name="T5" fmla="*/ 39 h 39"/>
                <a:gd name="T6" fmla="*/ 38 w 3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6981825" y="292100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1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1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6934200" y="341312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6884988" y="3905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9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9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6835775" y="438150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6786563" y="487362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29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29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1"/>
            <p:cNvSpPr/>
            <p:nvPr/>
          </p:nvSpPr>
          <p:spPr bwMode="auto">
            <a:xfrm>
              <a:off x="7910513" y="-248602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"/>
            <p:cNvSpPr/>
            <p:nvPr/>
          </p:nvSpPr>
          <p:spPr bwMode="auto">
            <a:xfrm>
              <a:off x="7861300" y="-2436813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1 h 39"/>
                <a:gd name="T4" fmla="*/ 29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1"/>
                  </a:lnTo>
                  <a:lnTo>
                    <a:pt x="29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3"/>
            <p:cNvSpPr/>
            <p:nvPr/>
          </p:nvSpPr>
          <p:spPr bwMode="auto">
            <a:xfrm>
              <a:off x="7812088" y="-2389188"/>
              <a:ext cx="63500" cy="63500"/>
            </a:xfrm>
            <a:custGeom>
              <a:avLst/>
              <a:gdLst>
                <a:gd name="T0" fmla="*/ 40 w 40"/>
                <a:gd name="T1" fmla="*/ 0 h 40"/>
                <a:gd name="T2" fmla="*/ 0 w 40"/>
                <a:gd name="T3" fmla="*/ 10 h 40"/>
                <a:gd name="T4" fmla="*/ 29 w 40"/>
                <a:gd name="T5" fmla="*/ 40 h 40"/>
                <a:gd name="T6" fmla="*/ 40 w 4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0"/>
                  </a:moveTo>
                  <a:lnTo>
                    <a:pt x="0" y="10"/>
                  </a:lnTo>
                  <a:lnTo>
                    <a:pt x="29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4"/>
            <p:cNvSpPr/>
            <p:nvPr/>
          </p:nvSpPr>
          <p:spPr bwMode="auto">
            <a:xfrm>
              <a:off x="7764463" y="-2339975"/>
              <a:ext cx="61913" cy="61913"/>
            </a:xfrm>
            <a:custGeom>
              <a:avLst/>
              <a:gdLst>
                <a:gd name="T0" fmla="*/ 39 w 39"/>
                <a:gd name="T1" fmla="*/ 0 h 39"/>
                <a:gd name="T2" fmla="*/ 0 w 39"/>
                <a:gd name="T3" fmla="*/ 10 h 39"/>
                <a:gd name="T4" fmla="*/ 28 w 39"/>
                <a:gd name="T5" fmla="*/ 39 h 39"/>
                <a:gd name="T6" fmla="*/ 39 w 39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lnTo>
                    <a:pt x="0" y="10"/>
                  </a:lnTo>
                  <a:lnTo>
                    <a:pt x="28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5"/>
            <p:cNvSpPr/>
            <p:nvPr/>
          </p:nvSpPr>
          <p:spPr bwMode="auto">
            <a:xfrm>
              <a:off x="7715250" y="-2290763"/>
              <a:ext cx="61913" cy="60325"/>
            </a:xfrm>
            <a:custGeom>
              <a:avLst/>
              <a:gdLst>
                <a:gd name="T0" fmla="*/ 39 w 39"/>
                <a:gd name="T1" fmla="*/ 0 h 38"/>
                <a:gd name="T2" fmla="*/ 0 w 39"/>
                <a:gd name="T3" fmla="*/ 10 h 38"/>
                <a:gd name="T4" fmla="*/ 28 w 39"/>
                <a:gd name="T5" fmla="*/ 38 h 38"/>
                <a:gd name="T6" fmla="*/ 39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lnTo>
                    <a:pt x="0" y="10"/>
                  </a:lnTo>
                  <a:lnTo>
                    <a:pt x="28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6"/>
            <p:cNvSpPr/>
            <p:nvPr/>
          </p:nvSpPr>
          <p:spPr bwMode="auto">
            <a:xfrm>
              <a:off x="7666038" y="-2243138"/>
              <a:ext cx="63500" cy="61913"/>
            </a:xfrm>
            <a:custGeom>
              <a:avLst/>
              <a:gdLst>
                <a:gd name="T0" fmla="*/ 40 w 40"/>
                <a:gd name="T1" fmla="*/ 0 h 39"/>
                <a:gd name="T2" fmla="*/ 0 w 40"/>
                <a:gd name="T3" fmla="*/ 10 h 39"/>
                <a:gd name="T4" fmla="*/ 29 w 40"/>
                <a:gd name="T5" fmla="*/ 39 h 39"/>
                <a:gd name="T6" fmla="*/ 40 w 40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40" y="0"/>
                  </a:moveTo>
                  <a:lnTo>
                    <a:pt x="0" y="10"/>
                  </a:lnTo>
                  <a:lnTo>
                    <a:pt x="29" y="3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"/>
            <p:cNvSpPr/>
            <p:nvPr/>
          </p:nvSpPr>
          <p:spPr bwMode="auto">
            <a:xfrm>
              <a:off x="7616825" y="-2193925"/>
              <a:ext cx="63500" cy="60325"/>
            </a:xfrm>
            <a:custGeom>
              <a:avLst/>
              <a:gdLst>
                <a:gd name="T0" fmla="*/ 40 w 40"/>
                <a:gd name="T1" fmla="*/ 0 h 38"/>
                <a:gd name="T2" fmla="*/ 0 w 40"/>
                <a:gd name="T3" fmla="*/ 10 h 38"/>
                <a:gd name="T4" fmla="*/ 30 w 40"/>
                <a:gd name="T5" fmla="*/ 38 h 38"/>
                <a:gd name="T6" fmla="*/ 40 w 4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8">
                  <a:moveTo>
                    <a:pt x="40" y="0"/>
                  </a:moveTo>
                  <a:lnTo>
                    <a:pt x="0" y="10"/>
                  </a:lnTo>
                  <a:lnTo>
                    <a:pt x="30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3124710" y="-1223668"/>
            <a:ext cx="6785405" cy="4385135"/>
            <a:chOff x="-1717675" y="-605964"/>
            <a:chExt cx="6785405" cy="4385135"/>
          </a:xfrm>
        </p:grpSpPr>
        <p:grpSp>
          <p:nvGrpSpPr>
            <p:cNvPr id="31" name="组合 30"/>
            <p:cNvGrpSpPr/>
            <p:nvPr/>
          </p:nvGrpSpPr>
          <p:grpSpPr>
            <a:xfrm>
              <a:off x="1632380" y="-605964"/>
              <a:ext cx="3435350" cy="3359150"/>
              <a:chOff x="-2228850" y="5086350"/>
              <a:chExt cx="3435350" cy="3359150"/>
            </a:xfrm>
          </p:grpSpPr>
          <p:sp>
            <p:nvSpPr>
              <p:cNvPr id="32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-1717675" y="420021"/>
              <a:ext cx="3435350" cy="3359150"/>
              <a:chOff x="-2228850" y="5086350"/>
              <a:chExt cx="3435350" cy="3359150"/>
            </a:xfrm>
          </p:grpSpPr>
          <p:sp>
            <p:nvSpPr>
              <p:cNvPr id="56" name="Freeform 68"/>
              <p:cNvSpPr/>
              <p:nvPr/>
            </p:nvSpPr>
            <p:spPr bwMode="auto">
              <a:xfrm>
                <a:off x="-1185862" y="5105400"/>
                <a:ext cx="1528763" cy="1644650"/>
              </a:xfrm>
              <a:custGeom>
                <a:avLst/>
                <a:gdLst>
                  <a:gd name="T0" fmla="*/ 858 w 878"/>
                  <a:gd name="T1" fmla="*/ 228 h 946"/>
                  <a:gd name="T2" fmla="*/ 473 w 878"/>
                  <a:gd name="T3" fmla="*/ 517 h 946"/>
                  <a:gd name="T4" fmla="*/ 65 w 878"/>
                  <a:gd name="T5" fmla="*/ 888 h 946"/>
                  <a:gd name="T6" fmla="*/ 309 w 878"/>
                  <a:gd name="T7" fmla="*/ 606 h 946"/>
                  <a:gd name="T8" fmla="*/ 760 w 878"/>
                  <a:gd name="T9" fmla="*/ 155 h 946"/>
                  <a:gd name="T10" fmla="*/ 712 w 878"/>
                  <a:gd name="T11" fmla="*/ 40 h 946"/>
                  <a:gd name="T12" fmla="*/ 214 w 878"/>
                  <a:gd name="T13" fmla="*/ 511 h 946"/>
                  <a:gd name="T14" fmla="*/ 93 w 878"/>
                  <a:gd name="T15" fmla="*/ 631 h 946"/>
                  <a:gd name="T16" fmla="*/ 55 w 878"/>
                  <a:gd name="T17" fmla="*/ 631 h 946"/>
                  <a:gd name="T18" fmla="*/ 506 w 878"/>
                  <a:gd name="T19" fmla="*/ 142 h 946"/>
                  <a:gd name="T20" fmla="*/ 534 w 878"/>
                  <a:gd name="T21" fmla="*/ 114 h 946"/>
                  <a:gd name="T22" fmla="*/ 534 w 878"/>
                  <a:gd name="T23" fmla="*/ 19 h 946"/>
                  <a:gd name="T24" fmla="*/ 439 w 878"/>
                  <a:gd name="T25" fmla="*/ 19 h 946"/>
                  <a:gd name="T26" fmla="*/ 169 w 878"/>
                  <a:gd name="T27" fmla="*/ 318 h 946"/>
                  <a:gd name="T28" fmla="*/ 468 w 878"/>
                  <a:gd name="T29" fmla="*/ 48 h 946"/>
                  <a:gd name="T30" fmla="*/ 505 w 878"/>
                  <a:gd name="T31" fmla="*/ 86 h 946"/>
                  <a:gd name="T32" fmla="*/ 26 w 878"/>
                  <a:gd name="T33" fmla="*/ 565 h 946"/>
                  <a:gd name="T34" fmla="*/ 74 w 878"/>
                  <a:gd name="T35" fmla="*/ 680 h 946"/>
                  <a:gd name="T36" fmla="*/ 573 w 878"/>
                  <a:gd name="T37" fmla="*/ 209 h 946"/>
                  <a:gd name="T38" fmla="*/ 693 w 878"/>
                  <a:gd name="T39" fmla="*/ 88 h 946"/>
                  <a:gd name="T40" fmla="*/ 731 w 878"/>
                  <a:gd name="T41" fmla="*/ 88 h 946"/>
                  <a:gd name="T42" fmla="*/ 487 w 878"/>
                  <a:gd name="T43" fmla="*/ 370 h 946"/>
                  <a:gd name="T44" fmla="*/ 17 w 878"/>
                  <a:gd name="T45" fmla="*/ 869 h 946"/>
                  <a:gd name="T46" fmla="*/ 84 w 878"/>
                  <a:gd name="T47" fmla="*/ 936 h 946"/>
                  <a:gd name="T48" fmla="*/ 583 w 878"/>
                  <a:gd name="T49" fmla="*/ 465 h 946"/>
                  <a:gd name="T50" fmla="*/ 792 w 878"/>
                  <a:gd name="T51" fmla="*/ 256 h 946"/>
                  <a:gd name="T52" fmla="*/ 837 w 878"/>
                  <a:gd name="T53" fmla="*/ 275 h 946"/>
                  <a:gd name="T54" fmla="*/ 744 w 878"/>
                  <a:gd name="T55" fmla="*/ 380 h 946"/>
                  <a:gd name="T56" fmla="*/ 293 w 878"/>
                  <a:gd name="T57" fmla="*/ 831 h 946"/>
                  <a:gd name="T58" fmla="*/ 340 w 878"/>
                  <a:gd name="T59" fmla="*/ 946 h 946"/>
                  <a:gd name="T60" fmla="*/ 634 w 878"/>
                  <a:gd name="T61" fmla="*/ 680 h 946"/>
                  <a:gd name="T62" fmla="*/ 605 w 878"/>
                  <a:gd name="T63" fmla="*/ 651 h 946"/>
                  <a:gd name="T64" fmla="*/ 321 w 878"/>
                  <a:gd name="T65" fmla="*/ 898 h 946"/>
                  <a:gd name="T66" fmla="*/ 407 w 878"/>
                  <a:gd name="T67" fmla="*/ 774 h 946"/>
                  <a:gd name="T68" fmla="*/ 665 w 878"/>
                  <a:gd name="T69" fmla="*/ 516 h 946"/>
                  <a:gd name="T70" fmla="*/ 772 w 878"/>
                  <a:gd name="T71" fmla="*/ 409 h 946"/>
                  <a:gd name="T72" fmla="*/ 878 w 878"/>
                  <a:gd name="T73" fmla="*/ 27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8" h="946">
                    <a:moveTo>
                      <a:pt x="878" y="275"/>
                    </a:moveTo>
                    <a:cubicBezTo>
                      <a:pt x="878" y="257"/>
                      <a:pt x="871" y="240"/>
                      <a:pt x="858" y="228"/>
                    </a:cubicBezTo>
                    <a:cubicBezTo>
                      <a:pt x="832" y="201"/>
                      <a:pt x="789" y="201"/>
                      <a:pt x="763" y="228"/>
                    </a:cubicBezTo>
                    <a:cubicBezTo>
                      <a:pt x="473" y="517"/>
                      <a:pt x="473" y="517"/>
                      <a:pt x="473" y="517"/>
                    </a:cubicBezTo>
                    <a:cubicBezTo>
                      <a:pt x="103" y="888"/>
                      <a:pt x="103" y="888"/>
                      <a:pt x="103" y="888"/>
                    </a:cubicBezTo>
                    <a:cubicBezTo>
                      <a:pt x="93" y="898"/>
                      <a:pt x="75" y="898"/>
                      <a:pt x="65" y="888"/>
                    </a:cubicBezTo>
                    <a:cubicBezTo>
                      <a:pt x="55" y="877"/>
                      <a:pt x="55" y="860"/>
                      <a:pt x="65" y="850"/>
                    </a:cubicBezTo>
                    <a:cubicBezTo>
                      <a:pt x="309" y="606"/>
                      <a:pt x="309" y="606"/>
                      <a:pt x="309" y="606"/>
                    </a:cubicBezTo>
                    <a:cubicBezTo>
                      <a:pt x="516" y="399"/>
                      <a:pt x="516" y="399"/>
                      <a:pt x="516" y="399"/>
                    </a:cubicBezTo>
                    <a:cubicBezTo>
                      <a:pt x="760" y="155"/>
                      <a:pt x="760" y="155"/>
                      <a:pt x="760" y="155"/>
                    </a:cubicBezTo>
                    <a:cubicBezTo>
                      <a:pt x="786" y="129"/>
                      <a:pt x="786" y="86"/>
                      <a:pt x="760" y="60"/>
                    </a:cubicBezTo>
                    <a:cubicBezTo>
                      <a:pt x="747" y="47"/>
                      <a:pt x="730" y="40"/>
                      <a:pt x="712" y="40"/>
                    </a:cubicBezTo>
                    <a:cubicBezTo>
                      <a:pt x="694" y="40"/>
                      <a:pt x="678" y="47"/>
                      <a:pt x="665" y="60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214" y="511"/>
                      <a:pt x="214" y="511"/>
                      <a:pt x="214" y="511"/>
                    </a:cubicBezTo>
                    <a:cubicBezTo>
                      <a:pt x="93" y="631"/>
                      <a:pt x="93" y="631"/>
                      <a:pt x="93" y="631"/>
                    </a:cubicBezTo>
                    <a:cubicBezTo>
                      <a:pt x="88" y="637"/>
                      <a:pt x="81" y="639"/>
                      <a:pt x="74" y="639"/>
                    </a:cubicBezTo>
                    <a:cubicBezTo>
                      <a:pt x="67" y="639"/>
                      <a:pt x="60" y="637"/>
                      <a:pt x="55" y="631"/>
                    </a:cubicBezTo>
                    <a:cubicBezTo>
                      <a:pt x="45" y="621"/>
                      <a:pt x="45" y="604"/>
                      <a:pt x="55" y="594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06" y="142"/>
                      <a:pt x="506" y="142"/>
                      <a:pt x="506" y="142"/>
                    </a:cubicBezTo>
                    <a:cubicBezTo>
                      <a:pt x="534" y="114"/>
                      <a:pt x="534" y="114"/>
                      <a:pt x="534" y="114"/>
                    </a:cubicBezTo>
                    <a:cubicBezTo>
                      <a:pt x="547" y="102"/>
                      <a:pt x="554" y="85"/>
                      <a:pt x="554" y="67"/>
                    </a:cubicBezTo>
                    <a:cubicBezTo>
                      <a:pt x="554" y="49"/>
                      <a:pt x="547" y="32"/>
                      <a:pt x="534" y="19"/>
                    </a:cubicBezTo>
                    <a:cubicBezTo>
                      <a:pt x="521" y="7"/>
                      <a:pt x="504" y="0"/>
                      <a:pt x="486" y="0"/>
                    </a:cubicBezTo>
                    <a:cubicBezTo>
                      <a:pt x="469" y="0"/>
                      <a:pt x="452" y="7"/>
                      <a:pt x="439" y="19"/>
                    </a:cubicBezTo>
                    <a:cubicBezTo>
                      <a:pt x="169" y="289"/>
                      <a:pt x="169" y="289"/>
                      <a:pt x="169" y="289"/>
                    </a:cubicBezTo>
                    <a:cubicBezTo>
                      <a:pt x="161" y="297"/>
                      <a:pt x="161" y="310"/>
                      <a:pt x="169" y="318"/>
                    </a:cubicBezTo>
                    <a:cubicBezTo>
                      <a:pt x="177" y="326"/>
                      <a:pt x="189" y="326"/>
                      <a:pt x="197" y="318"/>
                    </a:cubicBezTo>
                    <a:cubicBezTo>
                      <a:pt x="468" y="48"/>
                      <a:pt x="468" y="48"/>
                      <a:pt x="468" y="48"/>
                    </a:cubicBezTo>
                    <a:cubicBezTo>
                      <a:pt x="478" y="37"/>
                      <a:pt x="495" y="37"/>
                      <a:pt x="505" y="48"/>
                    </a:cubicBezTo>
                    <a:cubicBezTo>
                      <a:pt x="516" y="58"/>
                      <a:pt x="516" y="75"/>
                      <a:pt x="505" y="86"/>
                    </a:cubicBezTo>
                    <a:cubicBezTo>
                      <a:pt x="54" y="537"/>
                      <a:pt x="54" y="537"/>
                      <a:pt x="54" y="537"/>
                    </a:cubicBezTo>
                    <a:cubicBezTo>
                      <a:pt x="26" y="565"/>
                      <a:pt x="26" y="565"/>
                      <a:pt x="26" y="565"/>
                    </a:cubicBezTo>
                    <a:cubicBezTo>
                      <a:pt x="0" y="591"/>
                      <a:pt x="0" y="634"/>
                      <a:pt x="26" y="660"/>
                    </a:cubicBezTo>
                    <a:cubicBezTo>
                      <a:pt x="39" y="673"/>
                      <a:pt x="56" y="680"/>
                      <a:pt x="74" y="680"/>
                    </a:cubicBezTo>
                    <a:cubicBezTo>
                      <a:pt x="92" y="680"/>
                      <a:pt x="109" y="673"/>
                      <a:pt x="122" y="660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573" y="209"/>
                      <a:pt x="573" y="209"/>
                      <a:pt x="573" y="209"/>
                    </a:cubicBezTo>
                    <a:cubicBezTo>
                      <a:pt x="693" y="88"/>
                      <a:pt x="693" y="88"/>
                      <a:pt x="693" y="88"/>
                    </a:cubicBezTo>
                    <a:cubicBezTo>
                      <a:pt x="699" y="83"/>
                      <a:pt x="705" y="80"/>
                      <a:pt x="712" y="80"/>
                    </a:cubicBezTo>
                    <a:cubicBezTo>
                      <a:pt x="720" y="80"/>
                      <a:pt x="726" y="83"/>
                      <a:pt x="731" y="88"/>
                    </a:cubicBezTo>
                    <a:cubicBezTo>
                      <a:pt x="742" y="99"/>
                      <a:pt x="742" y="116"/>
                      <a:pt x="731" y="126"/>
                    </a:cubicBezTo>
                    <a:cubicBezTo>
                      <a:pt x="487" y="370"/>
                      <a:pt x="487" y="370"/>
                      <a:pt x="487" y="370"/>
                    </a:cubicBezTo>
                    <a:cubicBezTo>
                      <a:pt x="36" y="821"/>
                      <a:pt x="36" y="821"/>
                      <a:pt x="36" y="821"/>
                    </a:cubicBezTo>
                    <a:cubicBezTo>
                      <a:pt x="24" y="834"/>
                      <a:pt x="17" y="851"/>
                      <a:pt x="17" y="869"/>
                    </a:cubicBezTo>
                    <a:cubicBezTo>
                      <a:pt x="17" y="887"/>
                      <a:pt x="24" y="904"/>
                      <a:pt x="36" y="916"/>
                    </a:cubicBezTo>
                    <a:cubicBezTo>
                      <a:pt x="50" y="929"/>
                      <a:pt x="67" y="936"/>
                      <a:pt x="84" y="936"/>
                    </a:cubicBezTo>
                    <a:cubicBezTo>
                      <a:pt x="101" y="936"/>
                      <a:pt x="118" y="929"/>
                      <a:pt x="132" y="916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583" y="465"/>
                      <a:pt x="583" y="465"/>
                      <a:pt x="583" y="465"/>
                    </a:cubicBezTo>
                    <a:cubicBezTo>
                      <a:pt x="792" y="256"/>
                      <a:pt x="792" y="256"/>
                      <a:pt x="792" y="256"/>
                    </a:cubicBezTo>
                    <a:cubicBezTo>
                      <a:pt x="802" y="246"/>
                      <a:pt x="819" y="246"/>
                      <a:pt x="830" y="256"/>
                    </a:cubicBezTo>
                    <a:cubicBezTo>
                      <a:pt x="835" y="261"/>
                      <a:pt x="837" y="268"/>
                      <a:pt x="837" y="275"/>
                    </a:cubicBezTo>
                    <a:cubicBezTo>
                      <a:pt x="837" y="282"/>
                      <a:pt x="835" y="289"/>
                      <a:pt x="830" y="294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744" y="380"/>
                      <a:pt x="744" y="380"/>
                      <a:pt x="744" y="380"/>
                    </a:cubicBezTo>
                    <a:cubicBezTo>
                      <a:pt x="293" y="831"/>
                      <a:pt x="293" y="831"/>
                      <a:pt x="293" y="831"/>
                    </a:cubicBezTo>
                    <a:cubicBezTo>
                      <a:pt x="266" y="857"/>
                      <a:pt x="266" y="900"/>
                      <a:pt x="293" y="926"/>
                    </a:cubicBezTo>
                    <a:cubicBezTo>
                      <a:pt x="305" y="939"/>
                      <a:pt x="322" y="946"/>
                      <a:pt x="340" y="946"/>
                    </a:cubicBezTo>
                    <a:cubicBezTo>
                      <a:pt x="358" y="946"/>
                      <a:pt x="375" y="939"/>
                      <a:pt x="388" y="926"/>
                    </a:cubicBezTo>
                    <a:cubicBezTo>
                      <a:pt x="634" y="680"/>
                      <a:pt x="634" y="680"/>
                      <a:pt x="634" y="680"/>
                    </a:cubicBezTo>
                    <a:cubicBezTo>
                      <a:pt x="642" y="672"/>
                      <a:pt x="642" y="659"/>
                      <a:pt x="634" y="651"/>
                    </a:cubicBezTo>
                    <a:cubicBezTo>
                      <a:pt x="626" y="644"/>
                      <a:pt x="613" y="644"/>
                      <a:pt x="605" y="651"/>
                    </a:cubicBezTo>
                    <a:cubicBezTo>
                      <a:pt x="359" y="898"/>
                      <a:pt x="359" y="898"/>
                      <a:pt x="359" y="898"/>
                    </a:cubicBezTo>
                    <a:cubicBezTo>
                      <a:pt x="349" y="908"/>
                      <a:pt x="332" y="908"/>
                      <a:pt x="321" y="898"/>
                    </a:cubicBezTo>
                    <a:cubicBezTo>
                      <a:pt x="311" y="887"/>
                      <a:pt x="311" y="870"/>
                      <a:pt x="321" y="860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407" y="774"/>
                      <a:pt x="407" y="774"/>
                      <a:pt x="407" y="774"/>
                    </a:cubicBezTo>
                    <a:cubicBezTo>
                      <a:pt x="665" y="516"/>
                      <a:pt x="665" y="516"/>
                      <a:pt x="665" y="516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772" y="409"/>
                      <a:pt x="772" y="409"/>
                      <a:pt x="772" y="409"/>
                    </a:cubicBezTo>
                    <a:cubicBezTo>
                      <a:pt x="858" y="323"/>
                      <a:pt x="858" y="323"/>
                      <a:pt x="858" y="323"/>
                    </a:cubicBezTo>
                    <a:cubicBezTo>
                      <a:pt x="871" y="310"/>
                      <a:pt x="878" y="293"/>
                      <a:pt x="878" y="275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69"/>
              <p:cNvSpPr/>
              <p:nvPr/>
            </p:nvSpPr>
            <p:spPr bwMode="auto">
              <a:xfrm>
                <a:off x="-2228850" y="6799262"/>
                <a:ext cx="1527175" cy="1646238"/>
              </a:xfrm>
              <a:custGeom>
                <a:avLst/>
                <a:gdLst>
                  <a:gd name="T0" fmla="*/ 19 w 877"/>
                  <a:gd name="T1" fmla="*/ 719 h 947"/>
                  <a:gd name="T2" fmla="*/ 404 w 877"/>
                  <a:gd name="T3" fmla="*/ 429 h 947"/>
                  <a:gd name="T4" fmla="*/ 812 w 877"/>
                  <a:gd name="T5" fmla="*/ 59 h 947"/>
                  <a:gd name="T6" fmla="*/ 569 w 877"/>
                  <a:gd name="T7" fmla="*/ 341 h 947"/>
                  <a:gd name="T8" fmla="*/ 117 w 877"/>
                  <a:gd name="T9" fmla="*/ 792 h 947"/>
                  <a:gd name="T10" fmla="*/ 165 w 877"/>
                  <a:gd name="T11" fmla="*/ 907 h 947"/>
                  <a:gd name="T12" fmla="*/ 664 w 877"/>
                  <a:gd name="T13" fmla="*/ 436 h 947"/>
                  <a:gd name="T14" fmla="*/ 785 w 877"/>
                  <a:gd name="T15" fmla="*/ 315 h 947"/>
                  <a:gd name="T16" fmla="*/ 823 w 877"/>
                  <a:gd name="T17" fmla="*/ 315 h 947"/>
                  <a:gd name="T18" fmla="*/ 371 w 877"/>
                  <a:gd name="T19" fmla="*/ 804 h 947"/>
                  <a:gd name="T20" fmla="*/ 343 w 877"/>
                  <a:gd name="T21" fmla="*/ 832 h 947"/>
                  <a:gd name="T22" fmla="*/ 343 w 877"/>
                  <a:gd name="T23" fmla="*/ 927 h 947"/>
                  <a:gd name="T24" fmla="*/ 439 w 877"/>
                  <a:gd name="T25" fmla="*/ 927 h 947"/>
                  <a:gd name="T26" fmla="*/ 709 w 877"/>
                  <a:gd name="T27" fmla="*/ 628 h 947"/>
                  <a:gd name="T28" fmla="*/ 410 w 877"/>
                  <a:gd name="T29" fmla="*/ 899 h 947"/>
                  <a:gd name="T30" fmla="*/ 372 w 877"/>
                  <a:gd name="T31" fmla="*/ 861 h 947"/>
                  <a:gd name="T32" fmla="*/ 851 w 877"/>
                  <a:gd name="T33" fmla="*/ 382 h 947"/>
                  <a:gd name="T34" fmla="*/ 804 w 877"/>
                  <a:gd name="T35" fmla="*/ 267 h 947"/>
                  <a:gd name="T36" fmla="*/ 305 w 877"/>
                  <a:gd name="T37" fmla="*/ 737 h 947"/>
                  <a:gd name="T38" fmla="*/ 184 w 877"/>
                  <a:gd name="T39" fmla="*/ 858 h 947"/>
                  <a:gd name="T40" fmla="*/ 146 w 877"/>
                  <a:gd name="T41" fmla="*/ 858 h 947"/>
                  <a:gd name="T42" fmla="*/ 390 w 877"/>
                  <a:gd name="T43" fmla="*/ 576 h 947"/>
                  <a:gd name="T44" fmla="*/ 861 w 877"/>
                  <a:gd name="T45" fmla="*/ 78 h 947"/>
                  <a:gd name="T46" fmla="*/ 793 w 877"/>
                  <a:gd name="T47" fmla="*/ 11 h 947"/>
                  <a:gd name="T48" fmla="*/ 295 w 877"/>
                  <a:gd name="T49" fmla="*/ 481 h 947"/>
                  <a:gd name="T50" fmla="*/ 86 w 877"/>
                  <a:gd name="T51" fmla="*/ 690 h 947"/>
                  <a:gd name="T52" fmla="*/ 40 w 877"/>
                  <a:gd name="T53" fmla="*/ 671 h 947"/>
                  <a:gd name="T54" fmla="*/ 134 w 877"/>
                  <a:gd name="T55" fmla="*/ 566 h 947"/>
                  <a:gd name="T56" fmla="*/ 585 w 877"/>
                  <a:gd name="T57" fmla="*/ 115 h 947"/>
                  <a:gd name="T58" fmla="*/ 537 w 877"/>
                  <a:gd name="T59" fmla="*/ 0 h 947"/>
                  <a:gd name="T60" fmla="*/ 243 w 877"/>
                  <a:gd name="T61" fmla="*/ 266 h 947"/>
                  <a:gd name="T62" fmla="*/ 272 w 877"/>
                  <a:gd name="T63" fmla="*/ 295 h 947"/>
                  <a:gd name="T64" fmla="*/ 556 w 877"/>
                  <a:gd name="T65" fmla="*/ 49 h 947"/>
                  <a:gd name="T66" fmla="*/ 470 w 877"/>
                  <a:gd name="T67" fmla="*/ 173 h 947"/>
                  <a:gd name="T68" fmla="*/ 213 w 877"/>
                  <a:gd name="T69" fmla="*/ 430 h 947"/>
                  <a:gd name="T70" fmla="*/ 105 w 877"/>
                  <a:gd name="T71" fmla="*/ 538 h 947"/>
                  <a:gd name="T72" fmla="*/ 0 w 877"/>
                  <a:gd name="T73" fmla="*/ 671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7" h="947">
                    <a:moveTo>
                      <a:pt x="0" y="671"/>
                    </a:moveTo>
                    <a:cubicBezTo>
                      <a:pt x="0" y="689"/>
                      <a:pt x="7" y="706"/>
                      <a:pt x="19" y="719"/>
                    </a:cubicBezTo>
                    <a:cubicBezTo>
                      <a:pt x="46" y="745"/>
                      <a:pt x="88" y="745"/>
                      <a:pt x="115" y="719"/>
                    </a:cubicBezTo>
                    <a:cubicBezTo>
                      <a:pt x="404" y="429"/>
                      <a:pt x="404" y="429"/>
                      <a:pt x="404" y="429"/>
                    </a:cubicBezTo>
                    <a:cubicBezTo>
                      <a:pt x="775" y="59"/>
                      <a:pt x="775" y="59"/>
                      <a:pt x="775" y="59"/>
                    </a:cubicBezTo>
                    <a:cubicBezTo>
                      <a:pt x="785" y="48"/>
                      <a:pt x="802" y="48"/>
                      <a:pt x="812" y="59"/>
                    </a:cubicBezTo>
                    <a:cubicBezTo>
                      <a:pt x="823" y="69"/>
                      <a:pt x="823" y="86"/>
                      <a:pt x="812" y="97"/>
                    </a:cubicBezTo>
                    <a:cubicBezTo>
                      <a:pt x="569" y="341"/>
                      <a:pt x="569" y="341"/>
                      <a:pt x="569" y="341"/>
                    </a:cubicBezTo>
                    <a:cubicBezTo>
                      <a:pt x="361" y="548"/>
                      <a:pt x="361" y="548"/>
                      <a:pt x="361" y="548"/>
                    </a:cubicBezTo>
                    <a:cubicBezTo>
                      <a:pt x="117" y="792"/>
                      <a:pt x="117" y="792"/>
                      <a:pt x="117" y="792"/>
                    </a:cubicBezTo>
                    <a:cubicBezTo>
                      <a:pt x="91" y="818"/>
                      <a:pt x="91" y="861"/>
                      <a:pt x="117" y="887"/>
                    </a:cubicBezTo>
                    <a:cubicBezTo>
                      <a:pt x="130" y="900"/>
                      <a:pt x="147" y="907"/>
                      <a:pt x="165" y="907"/>
                    </a:cubicBezTo>
                    <a:cubicBezTo>
                      <a:pt x="183" y="907"/>
                      <a:pt x="200" y="900"/>
                      <a:pt x="213" y="887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664" y="436"/>
                      <a:pt x="664" y="436"/>
                      <a:pt x="664" y="436"/>
                    </a:cubicBezTo>
                    <a:cubicBezTo>
                      <a:pt x="785" y="315"/>
                      <a:pt x="785" y="315"/>
                      <a:pt x="785" y="315"/>
                    </a:cubicBezTo>
                    <a:cubicBezTo>
                      <a:pt x="790" y="310"/>
                      <a:pt x="796" y="307"/>
                      <a:pt x="804" y="307"/>
                    </a:cubicBezTo>
                    <a:cubicBezTo>
                      <a:pt x="811" y="307"/>
                      <a:pt x="817" y="310"/>
                      <a:pt x="823" y="315"/>
                    </a:cubicBezTo>
                    <a:cubicBezTo>
                      <a:pt x="833" y="325"/>
                      <a:pt x="833" y="342"/>
                      <a:pt x="823" y="353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71" y="804"/>
                      <a:pt x="371" y="804"/>
                      <a:pt x="371" y="804"/>
                    </a:cubicBezTo>
                    <a:cubicBezTo>
                      <a:pt x="343" y="832"/>
                      <a:pt x="343" y="832"/>
                      <a:pt x="343" y="832"/>
                    </a:cubicBezTo>
                    <a:cubicBezTo>
                      <a:pt x="331" y="845"/>
                      <a:pt x="324" y="862"/>
                      <a:pt x="324" y="880"/>
                    </a:cubicBezTo>
                    <a:cubicBezTo>
                      <a:pt x="324" y="898"/>
                      <a:pt x="331" y="915"/>
                      <a:pt x="343" y="927"/>
                    </a:cubicBezTo>
                    <a:cubicBezTo>
                      <a:pt x="356" y="940"/>
                      <a:pt x="373" y="947"/>
                      <a:pt x="391" y="947"/>
                    </a:cubicBezTo>
                    <a:cubicBezTo>
                      <a:pt x="409" y="947"/>
                      <a:pt x="426" y="940"/>
                      <a:pt x="439" y="927"/>
                    </a:cubicBezTo>
                    <a:cubicBezTo>
                      <a:pt x="709" y="657"/>
                      <a:pt x="709" y="657"/>
                      <a:pt x="709" y="657"/>
                    </a:cubicBezTo>
                    <a:cubicBezTo>
                      <a:pt x="717" y="649"/>
                      <a:pt x="717" y="636"/>
                      <a:pt x="709" y="628"/>
                    </a:cubicBezTo>
                    <a:cubicBezTo>
                      <a:pt x="701" y="620"/>
                      <a:pt x="688" y="620"/>
                      <a:pt x="680" y="628"/>
                    </a:cubicBezTo>
                    <a:cubicBezTo>
                      <a:pt x="410" y="899"/>
                      <a:pt x="410" y="899"/>
                      <a:pt x="410" y="899"/>
                    </a:cubicBezTo>
                    <a:cubicBezTo>
                      <a:pt x="399" y="909"/>
                      <a:pt x="382" y="909"/>
                      <a:pt x="372" y="899"/>
                    </a:cubicBezTo>
                    <a:cubicBezTo>
                      <a:pt x="362" y="888"/>
                      <a:pt x="362" y="871"/>
                      <a:pt x="372" y="861"/>
                    </a:cubicBezTo>
                    <a:cubicBezTo>
                      <a:pt x="823" y="410"/>
                      <a:pt x="823" y="410"/>
                      <a:pt x="823" y="410"/>
                    </a:cubicBezTo>
                    <a:cubicBezTo>
                      <a:pt x="851" y="382"/>
                      <a:pt x="851" y="382"/>
                      <a:pt x="851" y="382"/>
                    </a:cubicBezTo>
                    <a:cubicBezTo>
                      <a:pt x="877" y="355"/>
                      <a:pt x="877" y="313"/>
                      <a:pt x="851" y="286"/>
                    </a:cubicBezTo>
                    <a:cubicBezTo>
                      <a:pt x="838" y="274"/>
                      <a:pt x="822" y="267"/>
                      <a:pt x="804" y="267"/>
                    </a:cubicBezTo>
                    <a:cubicBezTo>
                      <a:pt x="786" y="267"/>
                      <a:pt x="769" y="274"/>
                      <a:pt x="756" y="286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305" y="737"/>
                      <a:pt x="305" y="737"/>
                      <a:pt x="305" y="737"/>
                    </a:cubicBezTo>
                    <a:cubicBezTo>
                      <a:pt x="184" y="858"/>
                      <a:pt x="184" y="858"/>
                      <a:pt x="184" y="858"/>
                    </a:cubicBezTo>
                    <a:cubicBezTo>
                      <a:pt x="179" y="863"/>
                      <a:pt x="172" y="866"/>
                      <a:pt x="165" y="866"/>
                    </a:cubicBezTo>
                    <a:cubicBezTo>
                      <a:pt x="158" y="866"/>
                      <a:pt x="151" y="863"/>
                      <a:pt x="146" y="858"/>
                    </a:cubicBezTo>
                    <a:cubicBezTo>
                      <a:pt x="136" y="848"/>
                      <a:pt x="136" y="831"/>
                      <a:pt x="146" y="820"/>
                    </a:cubicBezTo>
                    <a:cubicBezTo>
                      <a:pt x="390" y="576"/>
                      <a:pt x="390" y="576"/>
                      <a:pt x="390" y="576"/>
                    </a:cubicBezTo>
                    <a:cubicBezTo>
                      <a:pt x="841" y="125"/>
                      <a:pt x="841" y="125"/>
                      <a:pt x="841" y="125"/>
                    </a:cubicBezTo>
                    <a:cubicBezTo>
                      <a:pt x="854" y="113"/>
                      <a:pt x="861" y="96"/>
                      <a:pt x="861" y="78"/>
                    </a:cubicBezTo>
                    <a:cubicBezTo>
                      <a:pt x="861" y="60"/>
                      <a:pt x="854" y="43"/>
                      <a:pt x="841" y="30"/>
                    </a:cubicBezTo>
                    <a:cubicBezTo>
                      <a:pt x="828" y="17"/>
                      <a:pt x="811" y="11"/>
                      <a:pt x="793" y="11"/>
                    </a:cubicBezTo>
                    <a:cubicBezTo>
                      <a:pt x="776" y="11"/>
                      <a:pt x="759" y="17"/>
                      <a:pt x="746" y="30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295" y="481"/>
                      <a:pt x="295" y="481"/>
                      <a:pt x="295" y="481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75" y="701"/>
                      <a:pt x="58" y="701"/>
                      <a:pt x="48" y="690"/>
                    </a:cubicBezTo>
                    <a:cubicBezTo>
                      <a:pt x="43" y="685"/>
                      <a:pt x="40" y="678"/>
                      <a:pt x="40" y="671"/>
                    </a:cubicBezTo>
                    <a:cubicBezTo>
                      <a:pt x="40" y="664"/>
                      <a:pt x="43" y="657"/>
                      <a:pt x="48" y="652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134" y="566"/>
                      <a:pt x="134" y="566"/>
                      <a:pt x="134" y="566"/>
                    </a:cubicBezTo>
                    <a:cubicBezTo>
                      <a:pt x="585" y="115"/>
                      <a:pt x="585" y="115"/>
                      <a:pt x="585" y="115"/>
                    </a:cubicBezTo>
                    <a:cubicBezTo>
                      <a:pt x="611" y="89"/>
                      <a:pt x="611" y="46"/>
                      <a:pt x="585" y="20"/>
                    </a:cubicBezTo>
                    <a:cubicBezTo>
                      <a:pt x="572" y="7"/>
                      <a:pt x="555" y="0"/>
                      <a:pt x="537" y="0"/>
                    </a:cubicBezTo>
                    <a:cubicBezTo>
                      <a:pt x="519" y="0"/>
                      <a:pt x="502" y="7"/>
                      <a:pt x="490" y="20"/>
                    </a:cubicBezTo>
                    <a:cubicBezTo>
                      <a:pt x="243" y="266"/>
                      <a:pt x="243" y="266"/>
                      <a:pt x="243" y="266"/>
                    </a:cubicBezTo>
                    <a:cubicBezTo>
                      <a:pt x="236" y="274"/>
                      <a:pt x="236" y="287"/>
                      <a:pt x="243" y="295"/>
                    </a:cubicBezTo>
                    <a:cubicBezTo>
                      <a:pt x="251" y="303"/>
                      <a:pt x="264" y="303"/>
                      <a:pt x="272" y="295"/>
                    </a:cubicBezTo>
                    <a:cubicBezTo>
                      <a:pt x="518" y="49"/>
                      <a:pt x="518" y="49"/>
                      <a:pt x="518" y="49"/>
                    </a:cubicBezTo>
                    <a:cubicBezTo>
                      <a:pt x="529" y="38"/>
                      <a:pt x="546" y="38"/>
                      <a:pt x="556" y="49"/>
                    </a:cubicBezTo>
                    <a:cubicBezTo>
                      <a:pt x="567" y="59"/>
                      <a:pt x="567" y="76"/>
                      <a:pt x="556" y="87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213" y="430"/>
                      <a:pt x="213" y="430"/>
                      <a:pt x="213" y="430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05" y="538"/>
                      <a:pt x="105" y="538"/>
                      <a:pt x="105" y="538"/>
                    </a:cubicBezTo>
                    <a:cubicBezTo>
                      <a:pt x="19" y="624"/>
                      <a:pt x="19" y="624"/>
                      <a:pt x="19" y="624"/>
                    </a:cubicBezTo>
                    <a:cubicBezTo>
                      <a:pt x="7" y="636"/>
                      <a:pt x="0" y="653"/>
                      <a:pt x="0" y="67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70"/>
              <p:cNvSpPr/>
              <p:nvPr/>
            </p:nvSpPr>
            <p:spPr bwMode="auto">
              <a:xfrm>
                <a:off x="342900" y="5086350"/>
                <a:ext cx="863600" cy="858838"/>
              </a:xfrm>
              <a:custGeom>
                <a:avLst/>
                <a:gdLst>
                  <a:gd name="T0" fmla="*/ 22 w 496"/>
                  <a:gd name="T1" fmla="*/ 494 h 494"/>
                  <a:gd name="T2" fmla="*/ 8 w 496"/>
                  <a:gd name="T3" fmla="*/ 488 h 494"/>
                  <a:gd name="T4" fmla="*/ 8 w 496"/>
                  <a:gd name="T5" fmla="*/ 459 h 494"/>
                  <a:gd name="T6" fmla="*/ 459 w 496"/>
                  <a:gd name="T7" fmla="*/ 8 h 494"/>
                  <a:gd name="T8" fmla="*/ 488 w 496"/>
                  <a:gd name="T9" fmla="*/ 8 h 494"/>
                  <a:gd name="T10" fmla="*/ 488 w 496"/>
                  <a:gd name="T11" fmla="*/ 37 h 494"/>
                  <a:gd name="T12" fmla="*/ 37 w 496"/>
                  <a:gd name="T13" fmla="*/ 488 h 494"/>
                  <a:gd name="T14" fmla="*/ 22 w 496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80" y="0"/>
                      <a:pt x="488" y="8"/>
                    </a:cubicBezTo>
                    <a:cubicBezTo>
                      <a:pt x="496" y="16"/>
                      <a:pt x="496" y="29"/>
                      <a:pt x="488" y="37"/>
                    </a:cubicBezTo>
                    <a:cubicBezTo>
                      <a:pt x="37" y="488"/>
                      <a:pt x="37" y="488"/>
                      <a:pt x="37" y="488"/>
                    </a:cubicBezTo>
                    <a:cubicBezTo>
                      <a:pt x="33" y="492"/>
                      <a:pt x="28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1"/>
              <p:cNvSpPr/>
              <p:nvPr/>
            </p:nvSpPr>
            <p:spPr bwMode="auto">
              <a:xfrm>
                <a:off x="-1965325" y="5884862"/>
                <a:ext cx="860425" cy="858838"/>
              </a:xfrm>
              <a:custGeom>
                <a:avLst/>
                <a:gdLst>
                  <a:gd name="T0" fmla="*/ 22 w 495"/>
                  <a:gd name="T1" fmla="*/ 494 h 494"/>
                  <a:gd name="T2" fmla="*/ 8 w 495"/>
                  <a:gd name="T3" fmla="*/ 488 h 494"/>
                  <a:gd name="T4" fmla="*/ 8 w 495"/>
                  <a:gd name="T5" fmla="*/ 459 h 494"/>
                  <a:gd name="T6" fmla="*/ 459 w 495"/>
                  <a:gd name="T7" fmla="*/ 8 h 494"/>
                  <a:gd name="T8" fmla="*/ 487 w 495"/>
                  <a:gd name="T9" fmla="*/ 8 h 494"/>
                  <a:gd name="T10" fmla="*/ 487 w 495"/>
                  <a:gd name="T11" fmla="*/ 37 h 494"/>
                  <a:gd name="T12" fmla="*/ 36 w 495"/>
                  <a:gd name="T13" fmla="*/ 488 h 494"/>
                  <a:gd name="T14" fmla="*/ 22 w 495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5" h="494">
                    <a:moveTo>
                      <a:pt x="22" y="494"/>
                    </a:moveTo>
                    <a:cubicBezTo>
                      <a:pt x="17" y="494"/>
                      <a:pt x="12" y="492"/>
                      <a:pt x="8" y="488"/>
                    </a:cubicBezTo>
                    <a:cubicBezTo>
                      <a:pt x="0" y="480"/>
                      <a:pt x="0" y="467"/>
                      <a:pt x="8" y="459"/>
                    </a:cubicBezTo>
                    <a:cubicBezTo>
                      <a:pt x="459" y="8"/>
                      <a:pt x="459" y="8"/>
                      <a:pt x="459" y="8"/>
                    </a:cubicBezTo>
                    <a:cubicBezTo>
                      <a:pt x="467" y="0"/>
                      <a:pt x="479" y="0"/>
                      <a:pt x="487" y="8"/>
                    </a:cubicBezTo>
                    <a:cubicBezTo>
                      <a:pt x="495" y="16"/>
                      <a:pt x="495" y="29"/>
                      <a:pt x="487" y="37"/>
                    </a:cubicBezTo>
                    <a:cubicBezTo>
                      <a:pt x="36" y="488"/>
                      <a:pt x="36" y="488"/>
                      <a:pt x="36" y="488"/>
                    </a:cubicBezTo>
                    <a:cubicBezTo>
                      <a:pt x="32" y="492"/>
                      <a:pt x="27" y="494"/>
                      <a:pt x="22" y="49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72"/>
              <p:cNvSpPr/>
              <p:nvPr/>
            </p:nvSpPr>
            <p:spPr bwMode="auto">
              <a:xfrm>
                <a:off x="41275" y="5160962"/>
                <a:ext cx="895350" cy="892175"/>
              </a:xfrm>
              <a:custGeom>
                <a:avLst/>
                <a:gdLst>
                  <a:gd name="T0" fmla="*/ 13 w 514"/>
                  <a:gd name="T1" fmla="*/ 513 h 513"/>
                  <a:gd name="T2" fmla="*/ 5 w 514"/>
                  <a:gd name="T3" fmla="*/ 509 h 513"/>
                  <a:gd name="T4" fmla="*/ 5 w 514"/>
                  <a:gd name="T5" fmla="*/ 492 h 513"/>
                  <a:gd name="T6" fmla="*/ 493 w 514"/>
                  <a:gd name="T7" fmla="*/ 4 h 513"/>
                  <a:gd name="T8" fmla="*/ 510 w 514"/>
                  <a:gd name="T9" fmla="*/ 4 h 513"/>
                  <a:gd name="T10" fmla="*/ 510 w 514"/>
                  <a:gd name="T11" fmla="*/ 21 h 513"/>
                  <a:gd name="T12" fmla="*/ 21 w 514"/>
                  <a:gd name="T13" fmla="*/ 509 h 513"/>
                  <a:gd name="T14" fmla="*/ 13 w 514"/>
                  <a:gd name="T15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13">
                    <a:moveTo>
                      <a:pt x="13" y="513"/>
                    </a:moveTo>
                    <a:cubicBezTo>
                      <a:pt x="10" y="513"/>
                      <a:pt x="7" y="512"/>
                      <a:pt x="5" y="509"/>
                    </a:cubicBezTo>
                    <a:cubicBezTo>
                      <a:pt x="0" y="505"/>
                      <a:pt x="0" y="497"/>
                      <a:pt x="5" y="492"/>
                    </a:cubicBezTo>
                    <a:cubicBezTo>
                      <a:pt x="493" y="4"/>
                      <a:pt x="493" y="4"/>
                      <a:pt x="493" y="4"/>
                    </a:cubicBezTo>
                    <a:cubicBezTo>
                      <a:pt x="497" y="0"/>
                      <a:pt x="505" y="0"/>
                      <a:pt x="510" y="4"/>
                    </a:cubicBezTo>
                    <a:cubicBezTo>
                      <a:pt x="514" y="9"/>
                      <a:pt x="514" y="17"/>
                      <a:pt x="510" y="21"/>
                    </a:cubicBezTo>
                    <a:cubicBezTo>
                      <a:pt x="21" y="509"/>
                      <a:pt x="21" y="509"/>
                      <a:pt x="21" y="509"/>
                    </a:cubicBezTo>
                    <a:cubicBezTo>
                      <a:pt x="19" y="512"/>
                      <a:pt x="16" y="513"/>
                      <a:pt x="13" y="5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74"/>
              <p:cNvSpPr/>
              <p:nvPr/>
            </p:nvSpPr>
            <p:spPr bwMode="auto">
              <a:xfrm>
                <a:off x="-469900" y="5326062"/>
                <a:ext cx="636588" cy="652463"/>
              </a:xfrm>
              <a:custGeom>
                <a:avLst/>
                <a:gdLst>
                  <a:gd name="T0" fmla="*/ 366 w 366"/>
                  <a:gd name="T1" fmla="*/ 0 h 375"/>
                  <a:gd name="T2" fmla="*/ 4 w 366"/>
                  <a:gd name="T3" fmla="*/ 361 h 375"/>
                  <a:gd name="T4" fmla="*/ 2 w 366"/>
                  <a:gd name="T5" fmla="*/ 375 h 375"/>
                  <a:gd name="T6" fmla="*/ 105 w 366"/>
                  <a:gd name="T7" fmla="*/ 272 h 375"/>
                  <a:gd name="T8" fmla="*/ 349 w 366"/>
                  <a:gd name="T9" fmla="*/ 28 h 375"/>
                  <a:gd name="T10" fmla="*/ 366 w 366"/>
                  <a:gd name="T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375">
                    <a:moveTo>
                      <a:pt x="366" y="0"/>
                    </a:moveTo>
                    <a:cubicBezTo>
                      <a:pt x="4" y="361"/>
                      <a:pt x="4" y="361"/>
                      <a:pt x="4" y="361"/>
                    </a:cubicBezTo>
                    <a:cubicBezTo>
                      <a:pt x="1" y="365"/>
                      <a:pt x="0" y="370"/>
                      <a:pt x="2" y="375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57" y="20"/>
                      <a:pt x="363" y="10"/>
                      <a:pt x="366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75"/>
              <p:cNvSpPr>
                <a:spLocks noEditPoints="1"/>
              </p:cNvSpPr>
              <p:nvPr/>
            </p:nvSpPr>
            <p:spPr bwMode="auto">
              <a:xfrm>
                <a:off x="-1604962" y="7202487"/>
                <a:ext cx="858838" cy="885825"/>
              </a:xfrm>
              <a:custGeom>
                <a:avLst/>
                <a:gdLst>
                  <a:gd name="T0" fmla="*/ 428 w 494"/>
                  <a:gd name="T1" fmla="*/ 82 h 510"/>
                  <a:gd name="T2" fmla="*/ 427 w 494"/>
                  <a:gd name="T3" fmla="*/ 83 h 510"/>
                  <a:gd name="T4" fmla="*/ 306 w 494"/>
                  <a:gd name="T5" fmla="*/ 204 h 510"/>
                  <a:gd name="T6" fmla="*/ 306 w 494"/>
                  <a:gd name="T7" fmla="*/ 204 h 510"/>
                  <a:gd name="T8" fmla="*/ 0 w 494"/>
                  <a:gd name="T9" fmla="*/ 510 h 510"/>
                  <a:gd name="T10" fmla="*/ 1 w 494"/>
                  <a:gd name="T11" fmla="*/ 509 h 510"/>
                  <a:gd name="T12" fmla="*/ 428 w 494"/>
                  <a:gd name="T13" fmla="*/ 82 h 510"/>
                  <a:gd name="T14" fmla="*/ 480 w 494"/>
                  <a:gd name="T15" fmla="*/ 0 h 510"/>
                  <a:gd name="T16" fmla="*/ 472 w 494"/>
                  <a:gd name="T17" fmla="*/ 4 h 510"/>
                  <a:gd name="T18" fmla="*/ 441 w 494"/>
                  <a:gd name="T19" fmla="*/ 35 h 510"/>
                  <a:gd name="T20" fmla="*/ 446 w 494"/>
                  <a:gd name="T21" fmla="*/ 35 h 510"/>
                  <a:gd name="T22" fmla="*/ 470 w 494"/>
                  <a:gd name="T23" fmla="*/ 39 h 510"/>
                  <a:gd name="T24" fmla="*/ 489 w 494"/>
                  <a:gd name="T25" fmla="*/ 21 h 510"/>
                  <a:gd name="T26" fmla="*/ 489 w 494"/>
                  <a:gd name="T27" fmla="*/ 4 h 510"/>
                  <a:gd name="T28" fmla="*/ 480 w 494"/>
                  <a:gd name="T29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4" h="510">
                    <a:moveTo>
                      <a:pt x="428" y="82"/>
                    </a:moveTo>
                    <a:cubicBezTo>
                      <a:pt x="428" y="82"/>
                      <a:pt x="427" y="82"/>
                      <a:pt x="427" y="83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0" y="510"/>
                      <a:pt x="0" y="509"/>
                      <a:pt x="1" y="509"/>
                    </a:cubicBezTo>
                    <a:cubicBezTo>
                      <a:pt x="428" y="82"/>
                      <a:pt x="428" y="82"/>
                      <a:pt x="428" y="82"/>
                    </a:cubicBezTo>
                    <a:moveTo>
                      <a:pt x="480" y="0"/>
                    </a:moveTo>
                    <a:cubicBezTo>
                      <a:pt x="477" y="0"/>
                      <a:pt x="474" y="1"/>
                      <a:pt x="472" y="4"/>
                    </a:cubicBezTo>
                    <a:cubicBezTo>
                      <a:pt x="441" y="35"/>
                      <a:pt x="441" y="35"/>
                      <a:pt x="441" y="35"/>
                    </a:cubicBezTo>
                    <a:cubicBezTo>
                      <a:pt x="442" y="35"/>
                      <a:pt x="444" y="35"/>
                      <a:pt x="446" y="35"/>
                    </a:cubicBezTo>
                    <a:cubicBezTo>
                      <a:pt x="454" y="35"/>
                      <a:pt x="463" y="36"/>
                      <a:pt x="470" y="39"/>
                    </a:cubicBezTo>
                    <a:cubicBezTo>
                      <a:pt x="489" y="21"/>
                      <a:pt x="489" y="21"/>
                      <a:pt x="489" y="21"/>
                    </a:cubicBezTo>
                    <a:cubicBezTo>
                      <a:pt x="494" y="16"/>
                      <a:pt x="494" y="9"/>
                      <a:pt x="489" y="4"/>
                    </a:cubicBezTo>
                    <a:cubicBezTo>
                      <a:pt x="487" y="1"/>
                      <a:pt x="483" y="0"/>
                      <a:pt x="480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76"/>
              <p:cNvSpPr/>
              <p:nvPr/>
            </p:nvSpPr>
            <p:spPr bwMode="auto">
              <a:xfrm>
                <a:off x="-1641475" y="7262812"/>
                <a:ext cx="854075" cy="828675"/>
              </a:xfrm>
              <a:custGeom>
                <a:avLst/>
                <a:gdLst>
                  <a:gd name="T0" fmla="*/ 467 w 491"/>
                  <a:gd name="T1" fmla="*/ 0 h 477"/>
                  <a:gd name="T2" fmla="*/ 462 w 491"/>
                  <a:gd name="T3" fmla="*/ 0 h 477"/>
                  <a:gd name="T4" fmla="*/ 5 w 491"/>
                  <a:gd name="T5" fmla="*/ 457 h 477"/>
                  <a:gd name="T6" fmla="*/ 5 w 491"/>
                  <a:gd name="T7" fmla="*/ 474 h 477"/>
                  <a:gd name="T8" fmla="*/ 13 w 491"/>
                  <a:gd name="T9" fmla="*/ 477 h 477"/>
                  <a:gd name="T10" fmla="*/ 21 w 491"/>
                  <a:gd name="T11" fmla="*/ 475 h 477"/>
                  <a:gd name="T12" fmla="*/ 327 w 491"/>
                  <a:gd name="T13" fmla="*/ 169 h 477"/>
                  <a:gd name="T14" fmla="*/ 327 w 491"/>
                  <a:gd name="T15" fmla="*/ 169 h 477"/>
                  <a:gd name="T16" fmla="*/ 448 w 491"/>
                  <a:gd name="T17" fmla="*/ 48 h 477"/>
                  <a:gd name="T18" fmla="*/ 449 w 491"/>
                  <a:gd name="T19" fmla="*/ 47 h 477"/>
                  <a:gd name="T20" fmla="*/ 491 w 491"/>
                  <a:gd name="T21" fmla="*/ 4 h 477"/>
                  <a:gd name="T22" fmla="*/ 467 w 491"/>
                  <a:gd name="T23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477">
                    <a:moveTo>
                      <a:pt x="467" y="0"/>
                    </a:moveTo>
                    <a:cubicBezTo>
                      <a:pt x="465" y="0"/>
                      <a:pt x="463" y="0"/>
                      <a:pt x="462" y="0"/>
                    </a:cubicBezTo>
                    <a:cubicBezTo>
                      <a:pt x="5" y="457"/>
                      <a:pt x="5" y="457"/>
                      <a:pt x="5" y="457"/>
                    </a:cubicBezTo>
                    <a:cubicBezTo>
                      <a:pt x="0" y="462"/>
                      <a:pt x="0" y="469"/>
                      <a:pt x="5" y="474"/>
                    </a:cubicBezTo>
                    <a:cubicBezTo>
                      <a:pt x="7" y="476"/>
                      <a:pt x="10" y="477"/>
                      <a:pt x="13" y="477"/>
                    </a:cubicBezTo>
                    <a:cubicBezTo>
                      <a:pt x="16" y="477"/>
                      <a:pt x="18" y="477"/>
                      <a:pt x="21" y="475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327" y="169"/>
                      <a:pt x="327" y="169"/>
                      <a:pt x="327" y="169"/>
                    </a:cubicBezTo>
                    <a:cubicBezTo>
                      <a:pt x="448" y="48"/>
                      <a:pt x="448" y="48"/>
                      <a:pt x="448" y="48"/>
                    </a:cubicBezTo>
                    <a:cubicBezTo>
                      <a:pt x="448" y="47"/>
                      <a:pt x="449" y="47"/>
                      <a:pt x="449" y="47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4" y="1"/>
                      <a:pt x="475" y="0"/>
                      <a:pt x="46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77"/>
              <p:cNvSpPr/>
              <p:nvPr/>
            </p:nvSpPr>
            <p:spPr bwMode="auto">
              <a:xfrm>
                <a:off x="-2173287" y="6499225"/>
                <a:ext cx="896938" cy="893763"/>
              </a:xfrm>
              <a:custGeom>
                <a:avLst/>
                <a:gdLst>
                  <a:gd name="T0" fmla="*/ 13 w 515"/>
                  <a:gd name="T1" fmla="*/ 514 h 514"/>
                  <a:gd name="T2" fmla="*/ 5 w 515"/>
                  <a:gd name="T3" fmla="*/ 510 h 514"/>
                  <a:gd name="T4" fmla="*/ 5 w 515"/>
                  <a:gd name="T5" fmla="*/ 493 h 514"/>
                  <a:gd name="T6" fmla="*/ 493 w 515"/>
                  <a:gd name="T7" fmla="*/ 5 h 514"/>
                  <a:gd name="T8" fmla="*/ 510 w 515"/>
                  <a:gd name="T9" fmla="*/ 5 h 514"/>
                  <a:gd name="T10" fmla="*/ 510 w 515"/>
                  <a:gd name="T11" fmla="*/ 22 h 514"/>
                  <a:gd name="T12" fmla="*/ 22 w 515"/>
                  <a:gd name="T13" fmla="*/ 510 h 514"/>
                  <a:gd name="T14" fmla="*/ 13 w 515"/>
                  <a:gd name="T15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514">
                    <a:moveTo>
                      <a:pt x="13" y="514"/>
                    </a:moveTo>
                    <a:cubicBezTo>
                      <a:pt x="10" y="514"/>
                      <a:pt x="7" y="513"/>
                      <a:pt x="5" y="510"/>
                    </a:cubicBezTo>
                    <a:cubicBezTo>
                      <a:pt x="0" y="506"/>
                      <a:pt x="0" y="498"/>
                      <a:pt x="5" y="493"/>
                    </a:cubicBezTo>
                    <a:cubicBezTo>
                      <a:pt x="493" y="5"/>
                      <a:pt x="493" y="5"/>
                      <a:pt x="493" y="5"/>
                    </a:cubicBezTo>
                    <a:cubicBezTo>
                      <a:pt x="498" y="0"/>
                      <a:pt x="505" y="0"/>
                      <a:pt x="510" y="5"/>
                    </a:cubicBezTo>
                    <a:cubicBezTo>
                      <a:pt x="515" y="10"/>
                      <a:pt x="515" y="17"/>
                      <a:pt x="510" y="22"/>
                    </a:cubicBezTo>
                    <a:cubicBezTo>
                      <a:pt x="22" y="510"/>
                      <a:pt x="22" y="510"/>
                      <a:pt x="22" y="510"/>
                    </a:cubicBezTo>
                    <a:cubicBezTo>
                      <a:pt x="19" y="513"/>
                      <a:pt x="16" y="514"/>
                      <a:pt x="13" y="5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78"/>
              <p:cNvSpPr/>
              <p:nvPr/>
            </p:nvSpPr>
            <p:spPr bwMode="auto">
              <a:xfrm>
                <a:off x="-1374775" y="5749925"/>
                <a:ext cx="63500" cy="63500"/>
              </a:xfrm>
              <a:custGeom>
                <a:avLst/>
                <a:gdLst>
                  <a:gd name="T0" fmla="*/ 40 w 40"/>
                  <a:gd name="T1" fmla="*/ 0 h 40"/>
                  <a:gd name="T2" fmla="*/ 0 w 40"/>
                  <a:gd name="T3" fmla="*/ 10 h 40"/>
                  <a:gd name="T4" fmla="*/ 29 w 40"/>
                  <a:gd name="T5" fmla="*/ 40 h 40"/>
                  <a:gd name="T6" fmla="*/ 40 w 40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0">
                    <a:moveTo>
                      <a:pt x="40" y="0"/>
                    </a:moveTo>
                    <a:lnTo>
                      <a:pt x="0" y="10"/>
                    </a:lnTo>
                    <a:lnTo>
                      <a:pt x="29" y="4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79"/>
              <p:cNvSpPr/>
              <p:nvPr/>
            </p:nvSpPr>
            <p:spPr bwMode="auto">
              <a:xfrm>
                <a:off x="-1422400" y="57991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0"/>
              <p:cNvSpPr/>
              <p:nvPr/>
            </p:nvSpPr>
            <p:spPr bwMode="auto">
              <a:xfrm>
                <a:off x="-1471612" y="5848350"/>
                <a:ext cx="63500" cy="60325"/>
              </a:xfrm>
              <a:custGeom>
                <a:avLst/>
                <a:gdLst>
                  <a:gd name="T0" fmla="*/ 40 w 40"/>
                  <a:gd name="T1" fmla="*/ 0 h 38"/>
                  <a:gd name="T2" fmla="*/ 0 w 40"/>
                  <a:gd name="T3" fmla="*/ 9 h 38"/>
                  <a:gd name="T4" fmla="*/ 29 w 40"/>
                  <a:gd name="T5" fmla="*/ 38 h 38"/>
                  <a:gd name="T6" fmla="*/ 40 w 4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lnTo>
                      <a:pt x="0" y="9"/>
                    </a:lnTo>
                    <a:lnTo>
                      <a:pt x="2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"/>
              <p:cNvSpPr/>
              <p:nvPr/>
            </p:nvSpPr>
            <p:spPr bwMode="auto">
              <a:xfrm>
                <a:off x="-1520825" y="58959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30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30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82"/>
              <p:cNvSpPr/>
              <p:nvPr/>
            </p:nvSpPr>
            <p:spPr bwMode="auto">
              <a:xfrm>
                <a:off x="-1568450" y="59436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9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9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83"/>
              <p:cNvSpPr/>
              <p:nvPr/>
            </p:nvSpPr>
            <p:spPr bwMode="auto">
              <a:xfrm>
                <a:off x="-1616075" y="5991225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1 h 40"/>
                  <a:gd name="T4" fmla="*/ 29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4"/>
              <p:cNvSpPr/>
              <p:nvPr/>
            </p:nvSpPr>
            <p:spPr bwMode="auto">
              <a:xfrm>
                <a:off x="-1665287" y="6040437"/>
                <a:ext cx="61913" cy="63500"/>
              </a:xfrm>
              <a:custGeom>
                <a:avLst/>
                <a:gdLst>
                  <a:gd name="T0" fmla="*/ 39 w 39"/>
                  <a:gd name="T1" fmla="*/ 0 h 40"/>
                  <a:gd name="T2" fmla="*/ 0 w 39"/>
                  <a:gd name="T3" fmla="*/ 11 h 40"/>
                  <a:gd name="T4" fmla="*/ 29 w 39"/>
                  <a:gd name="T5" fmla="*/ 40 h 40"/>
                  <a:gd name="T6" fmla="*/ 39 w 39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0">
                    <a:moveTo>
                      <a:pt x="39" y="0"/>
                    </a:moveTo>
                    <a:lnTo>
                      <a:pt x="0" y="11"/>
                    </a:lnTo>
                    <a:lnTo>
                      <a:pt x="29" y="4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5"/>
              <p:cNvSpPr/>
              <p:nvPr/>
            </p:nvSpPr>
            <p:spPr bwMode="auto">
              <a:xfrm>
                <a:off x="-341312" y="6770687"/>
                <a:ext cx="60325" cy="63500"/>
              </a:xfrm>
              <a:custGeom>
                <a:avLst/>
                <a:gdLst>
                  <a:gd name="T0" fmla="*/ 38 w 38"/>
                  <a:gd name="T1" fmla="*/ 0 h 40"/>
                  <a:gd name="T2" fmla="*/ 0 w 38"/>
                  <a:gd name="T3" fmla="*/ 10 h 40"/>
                  <a:gd name="T4" fmla="*/ 28 w 38"/>
                  <a:gd name="T5" fmla="*/ 40 h 40"/>
                  <a:gd name="T6" fmla="*/ 38 w 38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0">
                    <a:moveTo>
                      <a:pt x="38" y="0"/>
                    </a:moveTo>
                    <a:lnTo>
                      <a:pt x="0" y="10"/>
                    </a:lnTo>
                    <a:lnTo>
                      <a:pt x="28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6"/>
              <p:cNvSpPr/>
              <p:nvPr/>
            </p:nvSpPr>
            <p:spPr bwMode="auto">
              <a:xfrm>
                <a:off x="-390525" y="6819900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7"/>
              <p:cNvSpPr/>
              <p:nvPr/>
            </p:nvSpPr>
            <p:spPr bwMode="auto">
              <a:xfrm>
                <a:off x="-439737" y="686752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8"/>
              <p:cNvSpPr/>
              <p:nvPr/>
            </p:nvSpPr>
            <p:spPr bwMode="auto">
              <a:xfrm>
                <a:off x="-487362" y="6916737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9"/>
              <p:cNvSpPr/>
              <p:nvPr/>
            </p:nvSpPr>
            <p:spPr bwMode="auto">
              <a:xfrm>
                <a:off x="-536575" y="6965950"/>
                <a:ext cx="61913" cy="60325"/>
              </a:xfrm>
              <a:custGeom>
                <a:avLst/>
                <a:gdLst>
                  <a:gd name="T0" fmla="*/ 39 w 39"/>
                  <a:gd name="T1" fmla="*/ 0 h 38"/>
                  <a:gd name="T2" fmla="*/ 0 w 39"/>
                  <a:gd name="T3" fmla="*/ 10 h 38"/>
                  <a:gd name="T4" fmla="*/ 28 w 39"/>
                  <a:gd name="T5" fmla="*/ 38 h 38"/>
                  <a:gd name="T6" fmla="*/ 39 w 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lnTo>
                      <a:pt x="0" y="10"/>
                    </a:lnTo>
                    <a:lnTo>
                      <a:pt x="28" y="3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90"/>
              <p:cNvSpPr/>
              <p:nvPr/>
            </p:nvSpPr>
            <p:spPr bwMode="auto">
              <a:xfrm>
                <a:off x="-585787" y="7013575"/>
                <a:ext cx="63500" cy="61913"/>
              </a:xfrm>
              <a:custGeom>
                <a:avLst/>
                <a:gdLst>
                  <a:gd name="T0" fmla="*/ 40 w 40"/>
                  <a:gd name="T1" fmla="*/ 0 h 39"/>
                  <a:gd name="T2" fmla="*/ 0 w 40"/>
                  <a:gd name="T3" fmla="*/ 10 h 39"/>
                  <a:gd name="T4" fmla="*/ 29 w 40"/>
                  <a:gd name="T5" fmla="*/ 39 h 39"/>
                  <a:gd name="T6" fmla="*/ 40 w 4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lnTo>
                      <a:pt x="0" y="10"/>
                    </a:lnTo>
                    <a:lnTo>
                      <a:pt x="29" y="3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91"/>
              <p:cNvSpPr/>
              <p:nvPr/>
            </p:nvSpPr>
            <p:spPr bwMode="auto">
              <a:xfrm>
                <a:off x="-633412" y="7061200"/>
                <a:ext cx="61913" cy="61913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11 h 39"/>
                  <a:gd name="T4" fmla="*/ 28 w 39"/>
                  <a:gd name="T5" fmla="*/ 39 h 39"/>
                  <a:gd name="T6" fmla="*/ 39 w 39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lnTo>
                      <a:pt x="0" y="11"/>
                    </a:lnTo>
                    <a:lnTo>
                      <a:pt x="28" y="3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1882696" y="473151"/>
            <a:ext cx="10240304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</a:t>
            </a: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Асинхронный двигатель состоит из неподвижной части – статор</a:t>
            </a:r>
            <a:endParaRPr lang="en-US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и подвижной – ротор.</a:t>
            </a:r>
            <a:b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</a:br>
            <a:r>
              <a:rPr lang="en-US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   </a:t>
            </a:r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Статор состоит из станины (корпус) и обмотки из проволоки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99A2471-168B-4B8D-9D00-39D7571F5C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31" b="95385" l="8683" r="89916">
                        <a14:foregroundMark x1="17087" y1="50192" x2="17087" y2="50192"/>
                        <a14:foregroundMark x1="26471" y1="44615" x2="26471" y2="44615"/>
                        <a14:foregroundMark x1="29972" y1="40962" x2="29552" y2="42692"/>
                        <a14:foregroundMark x1="34174" y1="31923" x2="30252" y2="47500"/>
                        <a14:foregroundMark x1="30252" y1="47500" x2="30112" y2="53269"/>
                        <a14:foregroundMark x1="29972" y1="58077" x2="30112" y2="73846"/>
                        <a14:foregroundMark x1="30112" y1="73846" x2="32213" y2="74038"/>
                        <a14:foregroundMark x1="52521" y1="89615" x2="63025" y2="95385"/>
                        <a14:foregroundMark x1="63025" y1="95385" x2="66947" y2="95000"/>
                        <a14:foregroundMark x1="63445" y1="12692" x2="54062" y2="8846"/>
                        <a14:foregroundMark x1="68067" y1="10000" x2="68067" y2="10000"/>
                        <a14:foregroundMark x1="45518" y1="6731" x2="45518" y2="6731"/>
                        <a14:foregroundMark x1="45938" y1="5769" x2="45938" y2="5769"/>
                        <a14:foregroundMark x1="48179" y1="3077" x2="48179" y2="3077"/>
                        <a14:foregroundMark x1="48179" y1="1923" x2="48179" y2="1923"/>
                        <a14:foregroundMark x1="43277" y1="2692" x2="43277" y2="2692"/>
                        <a14:foregroundMark x1="17647" y1="55385" x2="17647" y2="55385"/>
                        <a14:foregroundMark x1="13165" y1="36731" x2="11485" y2="69615"/>
                        <a14:foregroundMark x1="11485" y1="69615" x2="11625" y2="69808"/>
                        <a14:foregroundMark x1="17927" y1="35192" x2="19608" y2="70192"/>
                        <a14:foregroundMark x1="19608" y1="70192" x2="20168" y2="72115"/>
                        <a14:foregroundMark x1="8683" y1="52308" x2="8683" y2="52308"/>
                        <a14:foregroundMark x1="9384" y1="45385" x2="9384" y2="45385"/>
                        <a14:backgroundMark x1="45938" y1="962" x2="45938" y2="96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19219" y="1818674"/>
            <a:ext cx="5365226" cy="3907448"/>
          </a:xfrm>
          <a:prstGeom prst="rect">
            <a:avLst/>
          </a:prstGeom>
        </p:spPr>
      </p:pic>
      <p:sp>
        <p:nvSpPr>
          <p:cNvPr id="79" name="矩形 11">
            <a:extLst>
              <a:ext uri="{FF2B5EF4-FFF2-40B4-BE49-F238E27FC236}">
                <a16:creationId xmlns:a16="http://schemas.microsoft.com/office/drawing/2014/main" id="{2FB8D9C5-2CE9-48D9-8F83-97049EF5D86E}"/>
              </a:ext>
            </a:extLst>
          </p:cNvPr>
          <p:cNvSpPr/>
          <p:nvPr/>
        </p:nvSpPr>
        <p:spPr>
          <a:xfrm>
            <a:off x="717588" y="5660542"/>
            <a:ext cx="6497613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Основное назначение обмотки статора –</a:t>
            </a:r>
            <a:endParaRPr lang="en-US" altLang="zh-CN" sz="2600" dirty="0">
              <a:solidFill>
                <a:schemeClr val="accent5">
                  <a:lumMod val="60000"/>
                  <a:lumOff val="40000"/>
                </a:schemeClr>
              </a:solidFill>
              <a:latin typeface="Lato Black" panose="020F0A02020204030203" pitchFamily="34" charset="0"/>
            </a:endParaRPr>
          </a:p>
          <a:p>
            <a:pPr algn="just"/>
            <a:r>
              <a:rPr lang="ru-RU" altLang="zh-CN" sz="2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to Black" panose="020F0A02020204030203" pitchFamily="34" charset="0"/>
              </a:rPr>
              <a:t>создание вращающего магнитного поля</a:t>
            </a:r>
          </a:p>
        </p:txBody>
      </p:sp>
    </p:spTree>
    <p:extLst>
      <p:ext uri="{BB962C8B-B14F-4D97-AF65-F5344CB8AC3E}">
        <p14:creationId xmlns:p14="http://schemas.microsoft.com/office/powerpoint/2010/main" val="353426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KSO_WPP_MARK_KEY" val="4c44a0c9-436b-4637-a529-0510143ca861"/>
  <p:tag name="COMMONDATA" val="eyJoZGlkIjoiYWIyM2ZlMmU0ZjJlMjlmYWZlN2FlMmEyMzExNjdiNjYifQ=="/>
</p:tagLst>
</file>

<file path=ppt/theme/theme1.xml><?xml version="1.0" encoding="utf-8"?>
<a:theme xmlns:a="http://schemas.openxmlformats.org/drawingml/2006/main" name="Office Theme">
  <a:themeElements>
    <a:clrScheme name="自定义 515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BC9F1"/>
      </a:accent1>
      <a:accent2>
        <a:srgbClr val="6071FF"/>
      </a:accent2>
      <a:accent3>
        <a:srgbClr val="93B8E3"/>
      </a:accent3>
      <a:accent4>
        <a:srgbClr val="BCD3EE"/>
      </a:accent4>
      <a:accent5>
        <a:srgbClr val="CDF27F"/>
      </a:accent5>
      <a:accent6>
        <a:srgbClr val="096F8C"/>
      </a:accent6>
      <a:hlink>
        <a:srgbClr val="DFDFDF"/>
      </a:hlink>
      <a:folHlink>
        <a:srgbClr val="954F72"/>
      </a:folHlink>
    </a:clrScheme>
    <a:fontScheme name="ijc3r0vk">
      <a:majorFont>
        <a:latin typeface="Lato Regular"/>
        <a:ea typeface="Lato Regular"/>
        <a:cs typeface=""/>
      </a:majorFont>
      <a:minorFont>
        <a:latin typeface="Lato Regular"/>
        <a:ea typeface="Lato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01浅蓝双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3B8E3"/>
      </a:accent1>
      <a:accent2>
        <a:srgbClr val="1F4777"/>
      </a:accent2>
      <a:accent3>
        <a:srgbClr val="93B8E3"/>
      </a:accent3>
      <a:accent4>
        <a:srgbClr val="BCD3EE"/>
      </a:accent4>
      <a:accent5>
        <a:srgbClr val="5B9BD5"/>
      </a:accent5>
      <a:accent6>
        <a:srgbClr val="CCDAE3"/>
      </a:accent6>
      <a:hlink>
        <a:srgbClr val="DFDFDF"/>
      </a:hlink>
      <a:folHlink>
        <a:srgbClr val="954F72"/>
      </a:folHlink>
    </a:clrScheme>
    <a:fontScheme name="ijc3r0vk">
      <a:majorFont>
        <a:latin typeface="Lato Regular"/>
        <a:ea typeface="Lato Regular"/>
        <a:cs typeface=""/>
      </a:majorFont>
      <a:minorFont>
        <a:latin typeface="Lato Regular"/>
        <a:ea typeface="Lato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1108</Words>
  <Application>Microsoft Office PowerPoint</Application>
  <PresentationFormat>Широкоэкранный</PresentationFormat>
  <Paragraphs>168</Paragraphs>
  <Slides>32</Slides>
  <Notes>9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0" baseType="lpstr">
      <vt:lpstr>等线</vt:lpstr>
      <vt:lpstr>Arial</vt:lpstr>
      <vt:lpstr>Lato</vt:lpstr>
      <vt:lpstr>Lato Black</vt:lpstr>
      <vt:lpstr>Lato Regular</vt:lpstr>
      <vt:lpstr>Office Theme</vt:lpstr>
      <vt:lpstr>1_Office Theme</vt:lpstr>
      <vt:lpstr>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Сторожилов Алексей Сергеевич</dc:creator>
  <cp:lastModifiedBy>Алексей</cp:lastModifiedBy>
  <cp:revision>312</cp:revision>
  <dcterms:created xsi:type="dcterms:W3CDTF">2019-07-11T04:52:00Z</dcterms:created>
  <dcterms:modified xsi:type="dcterms:W3CDTF">2024-04-04T05:45:16Z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21A94F164BCB40CE8C3D97EDADAE6466_12</vt:lpwstr>
  </property>
  <property fmtid="{D5CDD505-2E9C-101B-9397-08002B2CF9AE}" pid="3" name="KSOProductBuildVer">
    <vt:lpwstr>2052-11.1.0.15319</vt:lpwstr>
  </property>
</Properties>
</file>