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56" r:id="rId3"/>
    <p:sldId id="264" r:id="rId4"/>
    <p:sldId id="257" r:id="rId5"/>
    <p:sldId id="263" r:id="rId6"/>
    <p:sldId id="259" r:id="rId7"/>
    <p:sldId id="260" r:id="rId8"/>
    <p:sldId id="261" r:id="rId9"/>
    <p:sldId id="262" r:id="rId10"/>
    <p:sldId id="269" r:id="rId11"/>
    <p:sldId id="268" r:id="rId12"/>
    <p:sldId id="271" r:id="rId13"/>
    <p:sldId id="267" r:id="rId14"/>
    <p:sldId id="272" r:id="rId15"/>
    <p:sldId id="270" r:id="rId16"/>
    <p:sldId id="265" r:id="rId17"/>
    <p:sldId id="273" r:id="rId18"/>
    <p:sldId id="26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84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AED10D-CFB7-4E5B-956B-3D59456E7B17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718A13-1C29-4067-B4D9-2A5FA2196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AED10D-CFB7-4E5B-956B-3D59456E7B17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718A13-1C29-4067-B4D9-2A5FA2196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AED10D-CFB7-4E5B-956B-3D59456E7B17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718A13-1C29-4067-B4D9-2A5FA2196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AED10D-CFB7-4E5B-956B-3D59456E7B17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718A13-1C29-4067-B4D9-2A5FA2196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AED10D-CFB7-4E5B-956B-3D59456E7B17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718A13-1C29-4067-B4D9-2A5FA2196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AED10D-CFB7-4E5B-956B-3D59456E7B17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718A13-1C29-4067-B4D9-2A5FA2196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AED10D-CFB7-4E5B-956B-3D59456E7B17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718A13-1C29-4067-B4D9-2A5FA2196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AED10D-CFB7-4E5B-956B-3D59456E7B17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718A13-1C29-4067-B4D9-2A5FA2196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AED10D-CFB7-4E5B-956B-3D59456E7B17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718A13-1C29-4067-B4D9-2A5FA2196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AED10D-CFB7-4E5B-956B-3D59456E7B17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718A13-1C29-4067-B4D9-2A5FA2196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AED10D-CFB7-4E5B-956B-3D59456E7B17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718A13-1C29-4067-B4D9-2A5FA21966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8AED10D-CFB7-4E5B-956B-3D59456E7B17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1718A13-1C29-4067-B4D9-2A5FA2196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869160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Segoe Print" pitchFamily="2" charset="0"/>
              </a:rPr>
              <a:t>Урок развития речи</a:t>
            </a:r>
          </a:p>
          <a:p>
            <a:pPr algn="ctr"/>
            <a:r>
              <a:rPr lang="ru-RU" dirty="0" smtClean="0">
                <a:latin typeface="Segoe Print" pitchFamily="2" charset="0"/>
              </a:rPr>
              <a:t>Сочинение – описание памятника архитектуры</a:t>
            </a:r>
            <a:endParaRPr lang="ru-RU" dirty="0">
              <a:latin typeface="Segoe Print" pitchFamily="2" charset="0"/>
            </a:endParaRPr>
          </a:p>
        </p:txBody>
      </p:sp>
      <p:pic>
        <p:nvPicPr>
          <p:cNvPr id="6" name="Рисунок 5" descr="mechet-dzhuma-dzhami-v-evpatori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671087" cy="3394517"/>
          </a:xfrm>
          <a:prstGeom prst="rect">
            <a:avLst/>
          </a:prstGeom>
        </p:spPr>
      </p:pic>
      <p:pic>
        <p:nvPicPr>
          <p:cNvPr id="7" name="Рисунок 6" descr="nikolaevskiy-sob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1412776"/>
            <a:ext cx="5042384" cy="336421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605669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o_19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eccb4bf-5bbf-4665-b93e-49f2a569a21c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1836"/>
            <a:ext cx="9144000" cy="645616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Juma-Juma-insi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051_evpatoriaimg035128min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045.jpg"/>
          <p:cNvPicPr>
            <a:picLocks noChangeAspect="1"/>
          </p:cNvPicPr>
          <p:nvPr/>
        </p:nvPicPr>
        <p:blipFill>
          <a:blip r:embed="rId2" cstate="print"/>
          <a:srcRect b="5901"/>
          <a:stretch>
            <a:fillRect/>
          </a:stretch>
        </p:blipFill>
        <p:spPr>
          <a:xfrm>
            <a:off x="2123728" y="0"/>
            <a:ext cx="53848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zhuma-dzhami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9023_911.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DSC_0248.JPG"/>
          <p:cNvPicPr>
            <a:picLocks noChangeAspect="1"/>
          </p:cNvPicPr>
          <p:nvPr/>
        </p:nvPicPr>
        <p:blipFill>
          <a:blip r:embed="rId2" cstate="print"/>
          <a:srcRect b="589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00px-Николаевский_собор_Евпатория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50" y="2000250"/>
            <a:ext cx="2857500" cy="2857500"/>
          </a:xfrm>
          <a:prstGeom prst="rect">
            <a:avLst/>
          </a:prstGeom>
        </p:spPr>
      </p:pic>
      <p:pic>
        <p:nvPicPr>
          <p:cNvPr id="9" name="Рисунок 8" descr="nikalaevskaya-cerkov6_14586784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vpatoria_nikolay_l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0"/>
            <a:ext cx="5143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bkj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721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ikalaevskaya-cerkov3_14586784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994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obor_Saint_Nikolay_7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yato-nikolaevskiy-sobor_evpatoria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9111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x_b0471dc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251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axresdefau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28</TotalTime>
  <Words>8</Words>
  <Application>Microsoft Office PowerPoint</Application>
  <PresentationFormat>Экран (4:3)</PresentationFormat>
  <Paragraphs>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</cp:revision>
  <dcterms:created xsi:type="dcterms:W3CDTF">2021-02-07T00:41:48Z</dcterms:created>
  <dcterms:modified xsi:type="dcterms:W3CDTF">2021-03-09T17:52:15Z</dcterms:modified>
</cp:coreProperties>
</file>