
<file path=[Content_Types].xml><?xml version="1.0" encoding="utf-8"?>
<Types xmlns="http://schemas.openxmlformats.org/package/2006/content-types">
  <Default Extension="png" ContentType="image/png"/>
  <Default Extension="mp3" ContentType="audio/mpe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56" r:id="rId2"/>
    <p:sldId id="269" r:id="rId3"/>
    <p:sldId id="271" r:id="rId4"/>
    <p:sldId id="270" r:id="rId5"/>
    <p:sldId id="266" r:id="rId6"/>
    <p:sldId id="257" r:id="rId7"/>
    <p:sldId id="260" r:id="rId8"/>
    <p:sldId id="262" r:id="rId9"/>
    <p:sldId id="261" r:id="rId10"/>
    <p:sldId id="263" r:id="rId11"/>
    <p:sldId id="264" r:id="rId12"/>
    <p:sldId id="258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06" autoAdjust="0"/>
    <p:restoredTop sz="94660"/>
  </p:normalViewPr>
  <p:slideViewPr>
    <p:cSldViewPr>
      <p:cViewPr varScale="1">
        <p:scale>
          <a:sx n="105" d="100"/>
          <a:sy n="105" d="100"/>
        </p:scale>
        <p:origin x="94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CEB5A4-25A7-46F6-82BE-3FE050EEC0CC}" type="datetimeFigureOut">
              <a:rPr lang="ru-RU" smtClean="0"/>
              <a:t>17.10.2025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8FC1D8-A3DF-4B3D-9A07-31891041F8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608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8FC1D8-A3DF-4B3D-9A07-31891041F848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4245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594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shpitsbergen.ru/wp-content/uploads/0/6/a/06a41bbe3c285e39907dd71474ca7da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7776864" cy="4702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907704" y="5301208"/>
            <a:ext cx="56420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Times New Roman"/>
                <a:ea typeface="Calibri"/>
              </a:rPr>
              <a:t>в лапах орла – скипетр и </a:t>
            </a:r>
            <a:r>
              <a:rPr lang="ru-RU" dirty="0" smtClean="0">
                <a:solidFill>
                  <a:srgbClr val="333333"/>
                </a:solidFill>
                <a:latin typeface="Times New Roman"/>
                <a:ea typeface="Calibri"/>
              </a:rPr>
              <a:t>держава – это символы власти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687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shpitsbergen.ru/wp-content/uploads/8/3/6/8365a9c91738b99d3602fe9a75116d6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5182128" cy="5425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5541672"/>
            <a:ext cx="43569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" algn="just">
              <a:spcAft>
                <a:spcPts val="0"/>
              </a:spcAft>
            </a:pPr>
            <a:r>
              <a:rPr lang="ru-RU" dirty="0">
                <a:solidFill>
                  <a:srgbClr val="333333"/>
                </a:solidFill>
                <a:latin typeface="Times New Roman"/>
                <a:ea typeface="Times New Roman"/>
              </a:rPr>
              <a:t>на груди орла на красном щите – всадник, поражающий копьём </a:t>
            </a:r>
            <a:r>
              <a:rPr lang="ru-RU" dirty="0" smtClean="0">
                <a:solidFill>
                  <a:srgbClr val="333333"/>
                </a:solidFill>
                <a:latin typeface="Times New Roman"/>
                <a:ea typeface="Times New Roman"/>
              </a:rPr>
              <a:t>змея, </a:t>
            </a:r>
            <a:r>
              <a:rPr lang="ru-RU" dirty="0">
                <a:solidFill>
                  <a:srgbClr val="333333"/>
                </a:solidFill>
                <a:latin typeface="Times New Roman"/>
                <a:ea typeface="Times New Roman"/>
              </a:rPr>
              <a:t>это Георгий </a:t>
            </a:r>
            <a:r>
              <a:rPr lang="ru-RU" dirty="0" smtClean="0">
                <a:solidFill>
                  <a:srgbClr val="333333"/>
                </a:solidFill>
                <a:latin typeface="Times New Roman"/>
                <a:ea typeface="Times New Roman"/>
              </a:rPr>
              <a:t>Победоносец. Торжество добра над злом.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25" t="19666" r="28172"/>
          <a:stretch/>
        </p:blipFill>
        <p:spPr bwMode="auto">
          <a:xfrm>
            <a:off x="5565786" y="121002"/>
            <a:ext cx="3244458" cy="4132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4498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3" y="100106"/>
            <a:ext cx="4605485" cy="509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Хор - Гимн России, 1 куплет, плюс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164288" y="4948336"/>
            <a:ext cx="609600" cy="6096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86806" y="5255399"/>
            <a:ext cx="757362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гимн 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песня нашей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страны.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Гимн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исполняется в торжественных случаях, на соревнованиях, на праздниках.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торжественного исполнения гимна его слушают стоя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endParaRPr lang="ru-RU" dirty="0" smtClean="0">
              <a:solidFill>
                <a:srgbClr val="333333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Когда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мы слушаем гимн, у нас возникает чувство гордости за Родину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2487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41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83568" y="1988840"/>
            <a:ext cx="7704856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2057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813" y="0"/>
            <a:ext cx="9191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339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63" y="-14288"/>
            <a:ext cx="9153525" cy="688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31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288" y="-4763"/>
            <a:ext cx="9172575" cy="686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496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03" t="18685" r="23626" b="21839"/>
          <a:stretch/>
        </p:blipFill>
        <p:spPr bwMode="auto">
          <a:xfrm>
            <a:off x="277091" y="246742"/>
            <a:ext cx="8547596" cy="6371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1524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68" y="188639"/>
            <a:ext cx="6097452" cy="4569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761411" y="4757739"/>
            <a:ext cx="34563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/>
              <a:t>Флаг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228184" y="404664"/>
            <a:ext cx="27900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Белый цвет – означает цвет мира. Он говорит о том, что наша страна </a:t>
            </a:r>
            <a:r>
              <a:rPr lang="ru-RU" dirty="0" smtClean="0"/>
              <a:t>миролюбивая.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308588" y="2060848"/>
            <a:ext cx="26292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Синий цвет – означает </a:t>
            </a:r>
            <a:endParaRPr lang="ru-RU" dirty="0" smtClean="0"/>
          </a:p>
          <a:p>
            <a:r>
              <a:rPr lang="ru-RU" dirty="0" smtClean="0"/>
              <a:t>веру </a:t>
            </a:r>
            <a:r>
              <a:rPr lang="ru-RU" dirty="0"/>
              <a:t>и правду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145081" y="3643745"/>
            <a:ext cx="27927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Красный цвет – цвет силы</a:t>
            </a:r>
          </a:p>
        </p:txBody>
      </p:sp>
    </p:spTree>
    <p:extLst>
      <p:ext uri="{BB962C8B-B14F-4D97-AF65-F5344CB8AC3E}">
        <p14:creationId xmlns:p14="http://schemas.microsoft.com/office/powerpoint/2010/main" val="207899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53" r="16175"/>
          <a:stretch/>
        </p:blipFill>
        <p:spPr bwMode="auto">
          <a:xfrm>
            <a:off x="1763688" y="-1"/>
            <a:ext cx="5584367" cy="622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594881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«30 ноября – День утверждения Государственного герба РФ»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427984" y="6271979"/>
            <a:ext cx="23646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Геральдический щит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3653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shpitsbergen.ru/wp-content/uploads/9/7/4/97477e574d59a15055aaabefd990007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80" r="9276" b="33706"/>
          <a:stretch/>
        </p:blipFill>
        <p:spPr bwMode="auto">
          <a:xfrm>
            <a:off x="539552" y="659516"/>
            <a:ext cx="8172795" cy="3898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9695" y="4915122"/>
            <a:ext cx="824480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dirty="0">
                <a:solidFill>
                  <a:srgbClr val="333333"/>
                </a:solidFill>
                <a:latin typeface="Times New Roman"/>
                <a:ea typeface="Times New Roman"/>
              </a:rPr>
              <a:t>Орел считается царем среди птиц. Его мужество и зоркость служат самым ярким символом мудрости и проницательности. </a:t>
            </a:r>
            <a:endParaRPr lang="ru-RU" sz="20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50515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три корон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60648"/>
            <a:ext cx="7400367" cy="5406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907704" y="566690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dirty="0" smtClean="0">
                <a:solidFill>
                  <a:srgbClr val="333333"/>
                </a:solidFill>
                <a:latin typeface="Times New Roman"/>
                <a:ea typeface="Calibri"/>
              </a:rPr>
              <a:t>Корона - это богатство народов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123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TM10001115[[fn=Посылка]]</Template>
  <TotalTime>411</TotalTime>
  <Words>146</Words>
  <Application>Microsoft Office PowerPoint</Application>
  <PresentationFormat>Экран (4:3)</PresentationFormat>
  <Paragraphs>17</Paragraphs>
  <Slides>13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Calibri</vt:lpstr>
      <vt:lpstr>Georgia</vt:lpstr>
      <vt:lpstr>Times New Roman</vt:lpstr>
      <vt:lpstr>Trebuchet MS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hobbit</dc:creator>
  <cp:lastModifiedBy>user</cp:lastModifiedBy>
  <cp:revision>22</cp:revision>
  <dcterms:created xsi:type="dcterms:W3CDTF">2022-12-12T19:17:49Z</dcterms:created>
  <dcterms:modified xsi:type="dcterms:W3CDTF">2025-10-17T05:43:05Z</dcterms:modified>
</cp:coreProperties>
</file>