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9" r:id="rId2"/>
    <p:sldId id="260" r:id="rId3"/>
    <p:sldId id="261" r:id="rId4"/>
    <p:sldId id="262" r:id="rId5"/>
    <p:sldId id="263" r:id="rId6"/>
    <p:sldId id="265" r:id="rId7"/>
    <p:sldId id="266" r:id="rId8"/>
    <p:sldId id="256" r:id="rId9"/>
    <p:sldId id="264" r:id="rId10"/>
    <p:sldId id="267" r:id="rId11"/>
    <p:sldId id="269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69" autoAdjust="0"/>
    <p:restoredTop sz="44624" autoAdjust="0"/>
  </p:normalViewPr>
  <p:slideViewPr>
    <p:cSldViewPr>
      <p:cViewPr varScale="1">
        <p:scale>
          <a:sx n="71" d="100"/>
          <a:sy n="71" d="100"/>
        </p:scale>
        <p:origin x="-132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3" Type="http://schemas.openxmlformats.org/officeDocument/2006/relationships/image" Target="../media/image20.pn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21.jpeg"/><Relationship Id="rId9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205\Desktop\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60648"/>
            <a:ext cx="6359053" cy="635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3717032"/>
            <a:ext cx="4680520" cy="259228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Hi…..!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You should….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If I were you I would…..</a:t>
            </a:r>
            <a:endParaRPr lang="ru-RU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Try to</a:t>
            </a:r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……</a:t>
            </a:r>
            <a:endParaRPr lang="en-US" sz="28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 would like to buy……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u="sng" dirty="0" smtClean="0">
                <a:latin typeface="Times New Roman" pitchFamily="18" charset="0"/>
                <a:cs typeface="Times New Roman" pitchFamily="18" charset="0"/>
              </a:rPr>
              <a:t>Homework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u="sng" dirty="0" smtClean="0"/>
              <a:t> 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H="1">
            <a:off x="8933688" y="5157192"/>
            <a:ext cx="3127144" cy="109120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 </a:t>
            </a:r>
            <a:endParaRPr lang="ru-RU" dirty="0" smtClean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979712" y="1628800"/>
            <a:ext cx="3384376" cy="165618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http://www.voki.com</a:t>
            </a:r>
          </a:p>
          <a:p>
            <a:pPr algn="ctr"/>
            <a:endParaRPr lang="en-US" sz="24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u="sng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krislagno@mail.ru</a:t>
            </a:r>
            <a:endParaRPr lang="en-US" sz="2400" b="1" u="sng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8003232" cy="1836122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              </a:t>
            </a:r>
            <a:b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THANK YOU!</a:t>
            </a:r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dirty="0"/>
          </a:p>
        </p:txBody>
      </p:sp>
      <p:pic>
        <p:nvPicPr>
          <p:cNvPr id="4" name="Объект 3" descr="1-web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700808"/>
            <a:ext cx="3593976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23728" y="4365104"/>
            <a:ext cx="4474302" cy="175432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GOOD BYE!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250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205\Desktop\img0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205\Desktop\img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17518"/>
          </a:xfrm>
          <a:prstGeom prst="rect">
            <a:avLst/>
          </a:prstGeom>
          <a:noFill/>
        </p:spPr>
      </p:pic>
      <p:pic>
        <p:nvPicPr>
          <p:cNvPr id="3076" name="Picture 4" descr="C:\Users\205\Desktop\rAQGCjX85kGmx5RmSX8WrzgZ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000108"/>
            <a:ext cx="2786082" cy="1393041"/>
          </a:xfrm>
          <a:prstGeom prst="rect">
            <a:avLst/>
          </a:prstGeom>
          <a:noFill/>
        </p:spPr>
      </p:pic>
      <p:pic>
        <p:nvPicPr>
          <p:cNvPr id="3077" name="Picture 5" descr="C:\Users\205\Desktop\загружен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1071546"/>
            <a:ext cx="1934906" cy="1357322"/>
          </a:xfrm>
          <a:prstGeom prst="rect">
            <a:avLst/>
          </a:prstGeom>
          <a:noFill/>
        </p:spPr>
      </p:pic>
      <p:pic>
        <p:nvPicPr>
          <p:cNvPr id="3078" name="Picture 6" descr="C:\Users\205\Desktop\Siz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5238752"/>
            <a:ext cx="3238496" cy="1619248"/>
          </a:xfrm>
          <a:prstGeom prst="rect">
            <a:avLst/>
          </a:prstGeom>
          <a:noFill/>
        </p:spPr>
      </p:pic>
      <p:pic>
        <p:nvPicPr>
          <p:cNvPr id="3079" name="Picture 7" descr="C:\Users\205\Desktop\closet-organized-by-col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4286256"/>
            <a:ext cx="2857520" cy="2130669"/>
          </a:xfrm>
          <a:prstGeom prst="rect">
            <a:avLst/>
          </a:prstGeom>
          <a:noFill/>
        </p:spPr>
      </p:pic>
      <p:pic>
        <p:nvPicPr>
          <p:cNvPr id="3080" name="Picture 8" descr="C:\Users\205\Desktop\pravonshop22512201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1500174"/>
            <a:ext cx="2009771" cy="2547597"/>
          </a:xfrm>
          <a:prstGeom prst="rect">
            <a:avLst/>
          </a:prstGeom>
          <a:noFill/>
        </p:spPr>
      </p:pic>
      <p:pic>
        <p:nvPicPr>
          <p:cNvPr id="3081" name="Picture 9" descr="C:\Users\205\Desktop\images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54" y="3643314"/>
            <a:ext cx="1785950" cy="164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419872" y="548680"/>
            <a:ext cx="1944216" cy="41764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500430" y="500042"/>
            <a:ext cx="2571768" cy="5105416"/>
          </a:xfrm>
        </p:spPr>
        <p:txBody>
          <a:bodyPr/>
          <a:lstStyle/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T-shirt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Hat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Cap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Shirt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Trousers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Raincoat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Coat </a:t>
            </a:r>
          </a:p>
          <a:p>
            <a:pPr>
              <a:buNone/>
            </a:pPr>
            <a:r>
              <a:rPr lang="en-US" sz="2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Suit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9" name="Picture 4" descr="C:\Documents and Settings\Учитель\Рабочий стол\одежда 4 кл\13422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1928802" cy="1928802"/>
          </a:xfrm>
          <a:prstGeom prst="rect">
            <a:avLst/>
          </a:prstGeom>
          <a:noFill/>
        </p:spPr>
      </p:pic>
      <p:pic>
        <p:nvPicPr>
          <p:cNvPr id="10" name="Picture 4" descr="C:\Documents and Settings\Учитель\Рабочий стол\одежда 4 кл\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57166"/>
            <a:ext cx="1776537" cy="1714512"/>
          </a:xfrm>
          <a:prstGeom prst="rect">
            <a:avLst/>
          </a:prstGeom>
          <a:noFill/>
        </p:spPr>
      </p:pic>
      <p:pic>
        <p:nvPicPr>
          <p:cNvPr id="11" name="Picture 3" descr="C:\Documents and Settings\Учитель\Рабочий стол\одежда 4 кл\86fe903c24f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2857496"/>
            <a:ext cx="1690707" cy="1143008"/>
          </a:xfrm>
          <a:prstGeom prst="rect">
            <a:avLst/>
          </a:prstGeom>
          <a:noFill/>
        </p:spPr>
      </p:pic>
      <p:pic>
        <p:nvPicPr>
          <p:cNvPr id="12" name="i-main-pic" descr="Картинка 29 из 17238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8" y="2428868"/>
            <a:ext cx="1357322" cy="898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-main-pic" descr="Картинка 6 из 11574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346" t="9373" b="6250"/>
          <a:stretch>
            <a:fillRect/>
          </a:stretch>
        </p:blipFill>
        <p:spPr bwMode="auto">
          <a:xfrm>
            <a:off x="3643306" y="4857760"/>
            <a:ext cx="1224136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 descr="C:\Documents and Settings\Учитель\Рабочий стол\одежда 4 кл\plash2010-1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7224" y="4429132"/>
            <a:ext cx="1778000" cy="2082043"/>
          </a:xfrm>
          <a:prstGeom prst="rect">
            <a:avLst/>
          </a:prstGeom>
          <a:noFill/>
        </p:spPr>
      </p:pic>
      <p:pic>
        <p:nvPicPr>
          <p:cNvPr id="15" name="Picture 2" descr="C:\Documents and Settings\Учитель\Рабочий стол\одежда 4 кл\117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38016" y="4500570"/>
            <a:ext cx="1358457" cy="1643074"/>
          </a:xfrm>
          <a:prstGeom prst="rect">
            <a:avLst/>
          </a:prstGeom>
          <a:noFill/>
        </p:spPr>
      </p:pic>
      <p:pic>
        <p:nvPicPr>
          <p:cNvPr id="16" name="Picture 8" descr="K:\Титул\картинки\14\pantsuit_brown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29256" y="4714884"/>
            <a:ext cx="1000132" cy="170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3563888" y="476672"/>
            <a:ext cx="1368152" cy="49685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428604"/>
            <a:ext cx="2857520" cy="535785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JEANS 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SHOES 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SKIRT 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BLOUSE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UMBRELLA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JACKET 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SHORTS  </a:t>
            </a:r>
            <a:b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DRESS</a:t>
            </a:r>
            <a:br>
              <a:rPr lang="en-US" sz="2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Boots 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Sweater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Scarf </a:t>
            </a:r>
            <a:br>
              <a:rPr lang="en-US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Trainers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Documents and Settings\Учитель\Рабочий стол\одежда 4 кл\zont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381086">
            <a:off x="1102927" y="1771088"/>
            <a:ext cx="1253748" cy="1146610"/>
          </a:xfrm>
          <a:prstGeom prst="rect">
            <a:avLst/>
          </a:prstGeom>
          <a:noFill/>
        </p:spPr>
      </p:pic>
      <p:pic>
        <p:nvPicPr>
          <p:cNvPr id="6" name="Picture 5" descr="K:\Титул\картинки\13\0010997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5214950"/>
            <a:ext cx="1000132" cy="127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18" descr="http://img-fotki.yandex.ru/get/5810/129293408.0/0_54724_2df4390f_X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30" t="10715" r="2142" b="7857"/>
          <a:stretch>
            <a:fillRect/>
          </a:stretch>
        </p:blipFill>
        <p:spPr bwMode="auto">
          <a:xfrm>
            <a:off x="2857488" y="5572140"/>
            <a:ext cx="1285884" cy="1085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-main-pic" descr="Картинка 171 из 17238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450" t="2438" r="13007" b="4878"/>
          <a:stretch>
            <a:fillRect/>
          </a:stretch>
        </p:blipFill>
        <p:spPr bwMode="auto">
          <a:xfrm>
            <a:off x="7000892" y="214290"/>
            <a:ext cx="1214446" cy="13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-main-pic" descr="Картинка 22 из 305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967" t="20625" r="2823" b="13750"/>
          <a:stretch>
            <a:fillRect/>
          </a:stretch>
        </p:blipFill>
        <p:spPr bwMode="auto">
          <a:xfrm>
            <a:off x="7215206" y="3143248"/>
            <a:ext cx="1000132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Documents and Settings\Учитель\Рабочий стол\одежда 4 кл\78786395_bluetulipskir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5785211"/>
            <a:ext cx="785818" cy="1072789"/>
          </a:xfrm>
          <a:prstGeom prst="rect">
            <a:avLst/>
          </a:prstGeom>
          <a:noFill/>
        </p:spPr>
      </p:pic>
      <p:pic>
        <p:nvPicPr>
          <p:cNvPr id="11" name="Picture 3" descr="C:\Documents and Settings\Учитель\Рабочий стол\одежда 4 кл\n2522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69421">
            <a:off x="4735989" y="5592527"/>
            <a:ext cx="854755" cy="856825"/>
          </a:xfrm>
          <a:prstGeom prst="rect">
            <a:avLst/>
          </a:prstGeom>
          <a:noFill/>
        </p:spPr>
      </p:pic>
      <p:pic>
        <p:nvPicPr>
          <p:cNvPr id="12" name="Picture 15" descr="C:\Documents and Settings\Учитель\Рабочий стол\одежда 4 кл\123253_t_255x320_1400872381_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7290" y="3286124"/>
            <a:ext cx="872525" cy="114300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1001420" y="571480"/>
            <a:ext cx="1285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00298" y="3286123"/>
            <a:ext cx="350046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2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2" descr="C:\Documents and Settings\Учитель\Рабочий стол\одежда 4 кл\timberland_1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29520" y="5517250"/>
            <a:ext cx="1071570" cy="1340750"/>
          </a:xfrm>
          <a:prstGeom prst="rect">
            <a:avLst/>
          </a:prstGeom>
          <a:noFill/>
        </p:spPr>
      </p:pic>
      <p:pic>
        <p:nvPicPr>
          <p:cNvPr id="17" name="i-main-pic" descr="Картинка 75 из 5219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9999"/>
          <a:stretch>
            <a:fillRect/>
          </a:stretch>
        </p:blipFill>
        <p:spPr bwMode="auto">
          <a:xfrm>
            <a:off x="7215206" y="1714488"/>
            <a:ext cx="928694" cy="1031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7" descr="C:\Documents and Settings\Учитель\Рабочий стол\одежда 4 кл\448__x_sharf-s-kosichkam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5400000">
            <a:off x="1654625" y="-11607"/>
            <a:ext cx="905528" cy="1357322"/>
          </a:xfrm>
          <a:prstGeom prst="rect">
            <a:avLst/>
          </a:prstGeom>
          <a:noFill/>
        </p:spPr>
      </p:pic>
      <p:pic>
        <p:nvPicPr>
          <p:cNvPr id="19" name="i-main-pic" descr="Картинка 32 из 17238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48" t="2083" r="6250"/>
          <a:stretch>
            <a:fillRect/>
          </a:stretch>
        </p:blipFill>
        <p:spPr bwMode="auto">
          <a:xfrm>
            <a:off x="7286644" y="4357694"/>
            <a:ext cx="1071570" cy="899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88640"/>
            <a:ext cx="1728192" cy="61206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Clothes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put on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take off(2)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Wear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Fashion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Scruffy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Boring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Fashionable</a:t>
            </a:r>
            <a:endParaRPr lang="ru-RU" sz="20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Old-fashioned</a:t>
            </a:r>
          </a:p>
          <a:p>
            <a:pPr>
              <a:lnSpc>
                <a:spcPct val="150000"/>
              </a:lnSpc>
            </a:pPr>
            <a:r>
              <a:rPr lang="en-US" sz="2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neat</a:t>
            </a:r>
            <a:endParaRPr lang="ru-RU" sz="20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476672"/>
            <a:ext cx="6840760" cy="6048672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1) Molly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dresses very well, she likes to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………………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good clothes. </a:t>
            </a:r>
            <a:endParaRPr lang="en-US" sz="29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My mother always asks me to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my boots when I come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home.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It’s a cold day today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I’m going to put on my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warmest ……………. 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Are high boots still in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……..?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— Yes, they are. I think they will always be. </a:t>
            </a:r>
            <a:endParaRPr lang="en-US" sz="29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5)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I hope you’ll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………………….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your new blouse, you look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wonderful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it.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Please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……………….off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your clothes in the hall and come into the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room.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Things that were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…........only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two years ago are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…………….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now. Nobody wears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them.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My brother is not a very tidy little boy. His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clothes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are often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……………..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Alice’s clothes always look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………………………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and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clean.</a:t>
            </a:r>
          </a:p>
          <a:p>
            <a:pPr>
              <a:lnSpc>
                <a:spcPct val="160000"/>
              </a:lnSpc>
              <a:buNone/>
            </a:pP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) Some people think it’s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…………………. </a:t>
            </a:r>
            <a:r>
              <a:rPr lang="en-US" sz="2900" b="1" dirty="0" smtClean="0">
                <a:latin typeface="Times New Roman" pitchFamily="18" charset="0"/>
                <a:cs typeface="Times New Roman" pitchFamily="18" charset="0"/>
              </a:rPr>
              <a:t>to talk about the weather, but in Britain they often do it.</a:t>
            </a:r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7537820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87624" y="836712"/>
            <a:ext cx="7704856" cy="453650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85852" y="274320"/>
            <a:ext cx="7647836" cy="594076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Jill is arriving next Monday.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I'll go to the country on Sunday.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I'm going to see the doctor this afternoon.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692696"/>
            <a:ext cx="7818072" cy="5555704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3059832" y="1412776"/>
            <a:ext cx="3168352" cy="1152128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FUTURE MEANING</a:t>
            </a:r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2555776" y="2492896"/>
            <a:ext cx="1368152" cy="1008112"/>
          </a:xfrm>
          <a:prstGeom prst="straightConnector1">
            <a:avLst/>
          </a:prstGeom>
          <a:ln w="412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716016" y="2564904"/>
            <a:ext cx="0" cy="1152128"/>
          </a:xfrm>
          <a:prstGeom prst="straightConnector1">
            <a:avLst/>
          </a:prstGeom>
          <a:ln w="412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436096" y="2492896"/>
            <a:ext cx="1440160" cy="1080120"/>
          </a:xfrm>
          <a:prstGeom prst="straightConnector1">
            <a:avLst/>
          </a:prstGeom>
          <a:ln w="412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кругленный прямоугольник 13"/>
          <p:cNvSpPr/>
          <p:nvPr/>
        </p:nvSpPr>
        <p:spPr>
          <a:xfrm>
            <a:off x="3923928" y="4581128"/>
            <a:ext cx="1800200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75656" y="3861048"/>
            <a:ext cx="1800200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300192" y="3861048"/>
            <a:ext cx="1944216" cy="10081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298</TotalTime>
  <Words>229</Words>
  <Application>Microsoft Office PowerPoint</Application>
  <PresentationFormat>Экран (4:3)</PresentationFormat>
  <Paragraphs>47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Слайд 1</vt:lpstr>
      <vt:lpstr>Слайд 2</vt:lpstr>
      <vt:lpstr>Слайд 3</vt:lpstr>
      <vt:lpstr>Слайд 4</vt:lpstr>
      <vt:lpstr>  JEANS  SHOES  SKIRT  BLOUSE UMBRELLA JACKET  SHORTS   DRESS Boots  Sweater Scarf  Trainers  </vt:lpstr>
      <vt:lpstr>Слайд 6</vt:lpstr>
      <vt:lpstr>Слайд 7</vt:lpstr>
      <vt:lpstr>- Jill is arriving next Monday. - I'll go to the country on Sunday.  - I'm going to see the doctor this afternoon.  </vt:lpstr>
      <vt:lpstr> </vt:lpstr>
      <vt:lpstr>Слайд 10</vt:lpstr>
      <vt:lpstr>Homework: </vt:lpstr>
      <vt:lpstr>                   THANK YOU!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205</dc:creator>
  <cp:lastModifiedBy>Кристина</cp:lastModifiedBy>
  <cp:revision>32</cp:revision>
  <dcterms:created xsi:type="dcterms:W3CDTF">2017-03-16T06:16:06Z</dcterms:created>
  <dcterms:modified xsi:type="dcterms:W3CDTF">2017-03-16T17:25:24Z</dcterms:modified>
</cp:coreProperties>
</file>