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980728"/>
            <a:ext cx="590418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русского языка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4 классе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130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8029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u="sng" dirty="0" smtClean="0"/>
              <a:t>1. В </a:t>
            </a:r>
            <a:r>
              <a:rPr lang="ru-RU" u="sng" dirty="0"/>
              <a:t>какой из строчек указаны правильные признаки прилагательных</a:t>
            </a:r>
            <a:r>
              <a:rPr lang="ru-RU" u="sng" dirty="0" smtClean="0"/>
              <a:t>.</a:t>
            </a:r>
          </a:p>
          <a:p>
            <a:pPr marL="342900" indent="-342900">
              <a:buAutoNum type="arabicPlain"/>
            </a:pPr>
            <a:endParaRPr lang="ru-RU" dirty="0"/>
          </a:p>
          <a:p>
            <a:r>
              <a:rPr lang="ru-RU" dirty="0"/>
              <a:t>В </a:t>
            </a:r>
            <a:r>
              <a:rPr lang="ru-RU" b="1" dirty="0"/>
              <a:t>горных</a:t>
            </a:r>
            <a:r>
              <a:rPr lang="ru-RU" dirty="0"/>
              <a:t> реках Камчатки любят охотиться </a:t>
            </a:r>
            <a:r>
              <a:rPr lang="ru-RU" b="1" dirty="0"/>
              <a:t>бурые</a:t>
            </a:r>
            <a:r>
              <a:rPr lang="ru-RU" dirty="0"/>
              <a:t> медведи.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2.    </a:t>
            </a:r>
            <a:r>
              <a:rPr lang="ru-RU" dirty="0"/>
              <a:t>Укажи общий признак имен прилагательных в словосочетаниях:</a:t>
            </a:r>
          </a:p>
          <a:p>
            <a:r>
              <a:rPr lang="ru-RU" dirty="0"/>
              <a:t>Горячему чаю, по сосновым шишкам, к синим тучкам.</a:t>
            </a:r>
          </a:p>
          <a:p>
            <a:endParaRPr lang="ru-RU" dirty="0" smtClean="0"/>
          </a:p>
          <a:p>
            <a:r>
              <a:rPr lang="ru-RU" dirty="0" smtClean="0"/>
              <a:t>Употреблены </a:t>
            </a:r>
            <a:r>
              <a:rPr lang="ru-RU" dirty="0"/>
              <a:t>в форме:</a:t>
            </a:r>
          </a:p>
          <a:p>
            <a:r>
              <a:rPr lang="ru-RU" dirty="0"/>
              <a:t> </a:t>
            </a:r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dirty="0" smtClean="0"/>
              <a:t>3. Укажите </a:t>
            </a:r>
            <a:r>
              <a:rPr lang="ru-RU" dirty="0"/>
              <a:t>вариант ответа, в котором все признаки имени прилагательного названы верно?</a:t>
            </a:r>
          </a:p>
          <a:p>
            <a:r>
              <a:rPr lang="ru-RU" dirty="0"/>
              <a:t>Под </a:t>
            </a:r>
            <a:r>
              <a:rPr lang="ru-RU" b="1" dirty="0"/>
              <a:t>старыми</a:t>
            </a:r>
            <a:r>
              <a:rPr lang="ru-RU" dirty="0"/>
              <a:t> березами виднелся домик лесника</a:t>
            </a:r>
            <a:r>
              <a:rPr lang="ru-RU" dirty="0" smtClean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 и 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7809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В)дательного падежа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4708" y="4201149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Г) во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мн.ч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в Т.п.</a:t>
            </a:r>
          </a:p>
        </p:txBody>
      </p:sp>
    </p:spTree>
    <p:extLst>
      <p:ext uri="{BB962C8B-B14F-4D97-AF65-F5344CB8AC3E}">
        <p14:creationId xmlns:p14="http://schemas.microsoft.com/office/powerpoint/2010/main" val="238929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880597"/>
              </p:ext>
            </p:extLst>
          </p:nvPr>
        </p:nvGraphicFramePr>
        <p:xfrm>
          <a:off x="1331640" y="2132856"/>
          <a:ext cx="5848985" cy="1226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4530"/>
                <a:gridCol w="1958340"/>
                <a:gridCol w="19361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Урок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 на уроке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1.Интересно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1.Работал(а)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 Понял материал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 Скучно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2.Отдыхал(а)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 Узнал больше, чем знал.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 Безразлично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Помогал другим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Материал не понял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504" y="223525"/>
            <a:ext cx="913211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оценивания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Подчеркни фразы, рассказывающие о работе на уроке.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476672"/>
            <a:ext cx="37144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78092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/>
              <a:t>Вклеить памятку-помощницу </a:t>
            </a:r>
            <a:r>
              <a:rPr lang="ru-RU" sz="3600" b="1" dirty="0"/>
              <a:t>в тетрадь правил</a:t>
            </a:r>
            <a:r>
              <a:rPr lang="ru-RU" sz="3600" b="1" dirty="0" smtClean="0"/>
              <a:t>.</a:t>
            </a:r>
          </a:p>
          <a:p>
            <a:endParaRPr lang="ru-RU" sz="3600" b="1" dirty="0"/>
          </a:p>
          <a:p>
            <a:r>
              <a:rPr lang="ru-RU" sz="3600" b="1" dirty="0" smtClean="0"/>
              <a:t>2.  Учебник </a:t>
            </a:r>
            <a:r>
              <a:rPr lang="ru-RU" sz="3600" b="1" dirty="0"/>
              <a:t>с. 39 упр. 83.</a:t>
            </a:r>
          </a:p>
        </p:txBody>
      </p:sp>
    </p:spTree>
    <p:extLst>
      <p:ext uri="{BB962C8B-B14F-4D97-AF65-F5344CB8AC3E}">
        <p14:creationId xmlns:p14="http://schemas.microsoft.com/office/powerpoint/2010/main" val="420945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92696"/>
            <a:ext cx="7920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Спишите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слова, вставьте пропущенные буквы, назовите орфограмму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М…розный,  поз…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х…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лодный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…кая, ре…кий, л…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сные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сёлые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м…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рские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2243453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5668" y="2348880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2366325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1292" y="2844727"/>
            <a:ext cx="417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2875504"/>
            <a:ext cx="367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2869554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2892258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027" y="342900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2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412776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1)Начинает свежеть,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свежем огурце,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свежесть утра.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Жёлтым солнцем,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желтизна ромашек, листья желтеют.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3) Синеют васильки, синева небес,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синяя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краска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Белизна потолков, белеет снег,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белых снежинок.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Выбрать и выписать из каждой строки словосочетание прил.+ сущ., указать </a:t>
            </a:r>
            <a:r>
              <a:rPr lang="ru-RU" dirty="0" smtClean="0"/>
              <a:t>падеж </a:t>
            </a:r>
            <a:r>
              <a:rPr lang="ru-RU" dirty="0"/>
              <a:t>имен прилагательных, выделить окончание.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283968" y="2060848"/>
            <a:ext cx="38164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9944" y="3140968"/>
            <a:ext cx="38164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4797152"/>
            <a:ext cx="38164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3528" y="5877272"/>
            <a:ext cx="38164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11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6632"/>
            <a:ext cx="7383881" cy="258532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склонение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имен прилагательных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множественного числа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88" y="3071905"/>
            <a:ext cx="9139912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Цель урока: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знакомство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 особенностями склонения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имён прилагательных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во множественном числе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236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0"/>
            <a:ext cx="76542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Просклоняйте прилагательные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 множественном числе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(карточка3)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9890" y="1849467"/>
            <a:ext cx="771281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 ряд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Высокие, стройные (деревья)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573016"/>
            <a:ext cx="714811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 ряд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Маленькие, озорные (дети)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892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Какие?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стройн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деревья.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Каких?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стройн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деревьев.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Каким?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стройн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деревьям.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Какие?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стройн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деревья.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Т.п. Какими?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стройн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деревьями.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каких?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стройн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деревьях.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660" y="3573016"/>
            <a:ext cx="876482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Какие?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озорн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дети.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Каких?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озорн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детей.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Каким?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озорн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детям.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Каких?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озорн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детей.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Т.п. Какими?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озорн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детьми.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О каких?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озорн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детях.</a:t>
            </a:r>
          </a:p>
        </p:txBody>
      </p:sp>
    </p:spTree>
    <p:extLst>
      <p:ext uri="{BB962C8B-B14F-4D97-AF65-F5344CB8AC3E}">
        <p14:creationId xmlns:p14="http://schemas.microsoft.com/office/powerpoint/2010/main" val="323176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83768" y="188640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Таблица-помощница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« Склонение имен прилагательных во множественном числе»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7416824" cy="34562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920880" cy="516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2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188640"/>
            <a:ext cx="4653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Физминутка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988840"/>
            <a:ext cx="840165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Множественное число – хлопаем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Единственное - приседаем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855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5" y="1196752"/>
            <a:ext cx="8942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жарк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лете,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тёпл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дням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интересн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книгах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легк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заданий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с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верн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друзьями.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51356"/>
            <a:ext cx="836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Спишите, дописав окончания, определите падеж им. прилагательных.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409" y="1197429"/>
            <a:ext cx="7209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799" y="881550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7768" y="862809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853354"/>
            <a:ext cx="909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837591"/>
            <a:ext cx="909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52796" y="1186483"/>
            <a:ext cx="859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ым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36469" y="1916832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1941604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4071" y="2304747"/>
            <a:ext cx="776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4765" y="3043593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14535" y="3035606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27469" y="3384978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92279" y="3048672"/>
            <a:ext cx="860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6016" y="3080270"/>
            <a:ext cx="860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05885" y="3407540"/>
            <a:ext cx="1125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ыми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16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3" grpId="0"/>
      <p:bldP spid="20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401</TotalTime>
  <Words>420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5 кабинет</cp:lastModifiedBy>
  <cp:revision>25</cp:revision>
  <dcterms:created xsi:type="dcterms:W3CDTF">2020-02-29T11:26:47Z</dcterms:created>
  <dcterms:modified xsi:type="dcterms:W3CDTF">2020-03-03T07:41:50Z</dcterms:modified>
</cp:coreProperties>
</file>