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2" r:id="rId3"/>
    <p:sldId id="263" r:id="rId4"/>
    <p:sldId id="266" r:id="rId5"/>
    <p:sldId id="264" r:id="rId6"/>
    <p:sldId id="265" r:id="rId7"/>
    <p:sldId id="267" r:id="rId8"/>
    <p:sldId id="268" r:id="rId9"/>
    <p:sldId id="27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2F2BB35-709F-4C0D-B53B-15464E575B9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5469AFF-A096-4F77-8635-73806DC51F7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052736"/>
            <a:ext cx="7128792" cy="316835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«Настольные 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 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века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80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79208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 19-20 века</a:t>
            </a:r>
            <a:endParaRPr lang="ru-RU" sz="4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3610437" cy="2722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8880"/>
            <a:ext cx="353065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971600" y="2276872"/>
            <a:ext cx="3057148" cy="1152128"/>
          </a:xfrm>
        </p:spPr>
        <p:txBody>
          <a:bodyPr>
            <a:noAutofit/>
          </a:bodyPr>
          <a:lstStyle/>
          <a:p>
            <a:r>
              <a:rPr lang="ru-RU" sz="2000" dirty="0" err="1" smtClean="0"/>
              <a:t>Игра"Путешествие</a:t>
            </a:r>
            <a:r>
              <a:rPr lang="ru-RU" sz="2000" dirty="0" smtClean="0"/>
              <a:t> </a:t>
            </a:r>
            <a:r>
              <a:rPr lang="ru-RU" sz="2000" dirty="0"/>
              <a:t>по Николаевской железной дороге". </a:t>
            </a:r>
            <a:r>
              <a:rPr lang="ru-RU" sz="2000" dirty="0" smtClean="0"/>
              <a:t>1857г.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024" y="1628800"/>
            <a:ext cx="3055717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/>
              <a:t>Игра"Путешествие</a:t>
            </a:r>
            <a:r>
              <a:rPr lang="ru-RU" dirty="0" smtClean="0"/>
              <a:t> </a:t>
            </a:r>
            <a:r>
              <a:rPr lang="ru-RU" dirty="0"/>
              <a:t>по России". 1885</a:t>
            </a:r>
          </a:p>
        </p:txBody>
      </p:sp>
    </p:spTree>
    <p:extLst>
      <p:ext uri="{BB962C8B-B14F-4D97-AF65-F5344CB8AC3E}">
        <p14:creationId xmlns:p14="http://schemas.microsoft.com/office/powerpoint/2010/main" val="308956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79208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 19-20 века</a:t>
            </a:r>
            <a:endParaRPr lang="ru-RU" sz="4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01009"/>
            <a:ext cx="311909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564904"/>
            <a:ext cx="404827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971600" y="1556792"/>
            <a:ext cx="3057148" cy="1872208"/>
          </a:xfrm>
        </p:spPr>
        <p:txBody>
          <a:bodyPr>
            <a:noAutofit/>
          </a:bodyPr>
          <a:lstStyle/>
          <a:p>
            <a:r>
              <a:rPr lang="ru-RU" sz="2000" dirty="0"/>
              <a:t>"Театр военных действий в Крыму или Осада Севастополя в 1854 и 1855 годах". </a:t>
            </a:r>
            <a:r>
              <a:rPr lang="ru-RU" sz="2000" dirty="0" smtClean="0"/>
              <a:t>1855г.</a:t>
            </a:r>
            <a:endParaRPr lang="ru-RU" sz="2000" dirty="0"/>
          </a:p>
          <a:p>
            <a:r>
              <a:rPr lang="ru-RU" sz="2000" dirty="0" smtClean="0"/>
              <a:t>1857г.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1628800"/>
            <a:ext cx="3055717" cy="855786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"Сад блуждающих размышлений". </a:t>
            </a:r>
            <a:r>
              <a:rPr lang="ru-RU" dirty="0" smtClean="0"/>
              <a:t>1859г.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45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Исторические игры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4944"/>
            <a:ext cx="370488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Объект 7" descr="http://amnesia.pavelbers.com/Staraja%20igra%200_283fc_9c3e0771_L.jpg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24944"/>
            <a:ext cx="3528392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1187624" y="1988840"/>
            <a:ext cx="3057148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Игра «Ермак Тимофеевич» 1887г.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48064" y="1988840"/>
            <a:ext cx="3055717" cy="855786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pPr algn="ctr"/>
            <a:r>
              <a:rPr lang="ru-RU" sz="3200" dirty="0" smtClean="0"/>
              <a:t>Игра "Мазепа</a:t>
            </a:r>
            <a:r>
              <a:rPr lang="ru-RU" sz="3200" dirty="0"/>
              <a:t>". 1890-1900-е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608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4587" y="836712"/>
            <a:ext cx="7024744" cy="67314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Архитектурные игры. 1892г.</a:t>
            </a: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33641"/>
            <a:ext cx="3600400" cy="2310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 descr="http://amnesia.pavelbers.com/Staraja%20igra%200_283ef_b5f2edae_L.jpg"/>
          <p:cNvPicPr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77072"/>
            <a:ext cx="3600400" cy="2273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51" y="4077072"/>
            <a:ext cx="3024336" cy="2226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751" y="1700808"/>
            <a:ext cx="302433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88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628" y="620688"/>
            <a:ext cx="7024744" cy="9361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советские игры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202" name="Picture 10" descr="Мировой пожар раздуе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78095"/>
            <a:ext cx="2337472" cy="207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474" y="1764605"/>
            <a:ext cx="3114956" cy="3091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Настольные игры 20-30-х годов :: NoNa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746" y="1764605"/>
            <a:ext cx="3550123" cy="207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 descr="07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1742147" y="4419197"/>
            <a:ext cx="2871599" cy="173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88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DH: DownHou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182" y="1700808"/>
            <a:ext cx="3308947" cy="320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Советские настольные игры начала прошлого века (18 фото) &quot; Без обмана бесплатно скачать Игры, картинки, софт, эротику, развлеч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13479"/>
            <a:ext cx="3011464" cy="237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59628" y="620688"/>
            <a:ext cx="7024744" cy="9361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Военные игры 20 века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400798"/>
            <a:ext cx="3006724" cy="1886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67" y="1700808"/>
            <a:ext cx="2592974" cy="221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24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 descr="История моделизма - Страница 9 - Форум, как сделать модели из бумаги и картона своими рук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772816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429" y="3473122"/>
            <a:ext cx="4190554" cy="26480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059628" y="620688"/>
            <a:ext cx="7024744" cy="9361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Образовательные игры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936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420888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270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187</TotalTime>
  <Words>83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«Настольные игры 20 века»</vt:lpstr>
      <vt:lpstr>Игры 19-20 века</vt:lpstr>
      <vt:lpstr>Игры 19-20 века</vt:lpstr>
      <vt:lpstr>Исторические игры</vt:lpstr>
      <vt:lpstr>Архитектурные игры. 1892г.</vt:lpstr>
      <vt:lpstr>Первые советские игры</vt:lpstr>
      <vt:lpstr>Военные игры 20 века</vt:lpstr>
      <vt:lpstr>Образовательные игры</vt:lpstr>
      <vt:lpstr>Спасибо за внимание!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«Настольные игры</dc:title>
  <dc:creator>Elena</dc:creator>
  <cp:lastModifiedBy>Пользователь</cp:lastModifiedBy>
  <cp:revision>16</cp:revision>
  <dcterms:created xsi:type="dcterms:W3CDTF">2015-02-14T09:26:45Z</dcterms:created>
  <dcterms:modified xsi:type="dcterms:W3CDTF">2021-05-23T07:39:57Z</dcterms:modified>
</cp:coreProperties>
</file>