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6" r:id="rId12"/>
    <p:sldId id="268" r:id="rId13"/>
    <p:sldId id="288" r:id="rId14"/>
    <p:sldId id="272" r:id="rId15"/>
    <p:sldId id="273" r:id="rId16"/>
    <p:sldId id="278" r:id="rId17"/>
    <p:sldId id="279" r:id="rId18"/>
    <p:sldId id="277" r:id="rId19"/>
    <p:sldId id="280" r:id="rId20"/>
    <p:sldId id="281" r:id="rId21"/>
    <p:sldId id="282" r:id="rId22"/>
    <p:sldId id="276" r:id="rId23"/>
    <p:sldId id="283" r:id="rId24"/>
    <p:sldId id="284" r:id="rId25"/>
    <p:sldId id="285" r:id="rId26"/>
    <p:sldId id="286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8B1C2-9104-4B2B-AD24-1C4A9E939254}" type="datetimeFigureOut">
              <a:rPr lang="ru-RU" smtClean="0"/>
              <a:pPr/>
              <a:t>05.03.2025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380FD-A6AC-4611-8CD3-C33547BA1A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8B1C2-9104-4B2B-AD24-1C4A9E939254}" type="datetimeFigureOut">
              <a:rPr lang="ru-RU" smtClean="0"/>
              <a:pPr/>
              <a:t>05.03.2025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380FD-A6AC-4611-8CD3-C33547BA1A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8B1C2-9104-4B2B-AD24-1C4A9E939254}" type="datetimeFigureOut">
              <a:rPr lang="ru-RU" smtClean="0"/>
              <a:pPr/>
              <a:t>05.03.2025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380FD-A6AC-4611-8CD3-C33547BA1A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8B1C2-9104-4B2B-AD24-1C4A9E939254}" type="datetimeFigureOut">
              <a:rPr lang="ru-RU" smtClean="0"/>
              <a:pPr/>
              <a:t>05.03.2025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380FD-A6AC-4611-8CD3-C33547BA1A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8B1C2-9104-4B2B-AD24-1C4A9E939254}" type="datetimeFigureOut">
              <a:rPr lang="ru-RU" smtClean="0"/>
              <a:pPr/>
              <a:t>05.03.2025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380FD-A6AC-4611-8CD3-C33547BA1A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8B1C2-9104-4B2B-AD24-1C4A9E939254}" type="datetimeFigureOut">
              <a:rPr lang="ru-RU" smtClean="0"/>
              <a:pPr/>
              <a:t>05.03.2025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380FD-A6AC-4611-8CD3-C33547BA1A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8B1C2-9104-4B2B-AD24-1C4A9E939254}" type="datetimeFigureOut">
              <a:rPr lang="ru-RU" smtClean="0"/>
              <a:pPr/>
              <a:t>05.03.2025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380FD-A6AC-4611-8CD3-C33547BA1A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8B1C2-9104-4B2B-AD24-1C4A9E939254}" type="datetimeFigureOut">
              <a:rPr lang="ru-RU" smtClean="0"/>
              <a:pPr/>
              <a:t>05.03.2025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380FD-A6AC-4611-8CD3-C33547BA1A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8B1C2-9104-4B2B-AD24-1C4A9E939254}" type="datetimeFigureOut">
              <a:rPr lang="ru-RU" smtClean="0"/>
              <a:pPr/>
              <a:t>05.03.2025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380FD-A6AC-4611-8CD3-C33547BA1A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8B1C2-9104-4B2B-AD24-1C4A9E939254}" type="datetimeFigureOut">
              <a:rPr lang="ru-RU" smtClean="0"/>
              <a:pPr/>
              <a:t>05.03.2025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380FD-A6AC-4611-8CD3-C33547BA1A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8B1C2-9104-4B2B-AD24-1C4A9E939254}" type="datetimeFigureOut">
              <a:rPr lang="ru-RU" smtClean="0"/>
              <a:pPr/>
              <a:t>05.03.2025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380FD-A6AC-4611-8CD3-C33547BA1A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A8B1C2-9104-4B2B-AD24-1C4A9E939254}" type="datetimeFigureOut">
              <a:rPr lang="ru-RU" smtClean="0"/>
              <a:pPr/>
              <a:t>05.03.2025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4380FD-A6AC-4611-8CD3-C33547BA1A4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5.jpeg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5.jpeg"/><Relationship Id="rId4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O:\МЕТОДИЧЕСКАЯ РАБОТА\счасливый случай отчет\финал\3 раунд\рам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285861"/>
            <a:ext cx="8643998" cy="2314590"/>
          </a:xfrm>
        </p:spPr>
        <p:txBody>
          <a:bodyPr>
            <a:noAutofit/>
          </a:bodyPr>
          <a:lstStyle/>
          <a:p>
            <a:r>
              <a:rPr lang="ru-RU" sz="6600" b="1" dirty="0" smtClean="0"/>
              <a:t>Интеллектуально – развлекательная игра </a:t>
            </a:r>
            <a:br>
              <a:rPr lang="ru-RU" sz="6600" b="1" dirty="0" smtClean="0"/>
            </a:br>
            <a:r>
              <a:rPr lang="ru-RU" sz="6600" b="1" dirty="0" smtClean="0"/>
              <a:t>«Путь к Победе»</a:t>
            </a:r>
            <a:endParaRPr lang="ru-RU" sz="6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O:\МЕТОДИЧЕСКАЯ РАБОТА\счасливый случай отчет\финал\3 раунд\рам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/>
              <a:t>В каком году было принято решение дополнить наземную часть парада авиационной</a:t>
            </a:r>
            <a:r>
              <a:rPr lang="ru-RU" sz="2400" dirty="0" smtClean="0"/>
              <a:t>?</a:t>
            </a:r>
            <a:endParaRPr lang="ru-RU" sz="2400" dirty="0"/>
          </a:p>
        </p:txBody>
      </p:sp>
      <p:pic>
        <p:nvPicPr>
          <p:cNvPr id="4" name="Содержимое 3" descr="https://images.onlinetestpad.com/8f/35/5766beb641a3b706679c14947b56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249515" y="1600200"/>
            <a:ext cx="664497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O:\МЕТОДИЧЕСКАЯ РАБОТА\счасливый случай отчет\финал\3 раунд\рам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Какой полк ежегодно открывает Парад Победы? </a:t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5" name="Picture 2" descr="\\Infocentradmin\папка обмена\МЕТОДИЧЕСКАЯ РАБОТА\счасливый случай отчет\финал\2 раунд\regnum_picture_1588310656225710_normal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93787" y="1142984"/>
            <a:ext cx="8007303" cy="53409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O:\МЕТОДИЧЕСКАЯ РАБОТА\счасливый случай отчет\финал\3 раунд\рам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/>
              <a:t>Сколько времени составила общая продолжительность </a:t>
            </a:r>
            <a:r>
              <a:rPr lang="ru-RU" sz="2400" dirty="0" smtClean="0"/>
              <a:t>парада?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5" name="Picture 2" descr="\\Infocentradmin\папка обмена\МЕТОДИЧЕСКАЯ РАБОТА\счасливый случай отчет\финал\2 раунд\1592961155_voentehnika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177527" y="1600200"/>
            <a:ext cx="6788945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O:\МЕТОДИЧЕСКАЯ РАБОТА\счасливый случай отчет\финал\3 раунд\рам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15000" b="1" dirty="0" smtClean="0"/>
              <a:t>3 раунд</a:t>
            </a:r>
            <a:endParaRPr lang="ru-RU" sz="15000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O:\МЕТОДИЧЕСКАЯ РАБОТА\счасливый случай отчет\финал\3 раунд\рам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 descr="O:\МЕТОДИЧЕСКАЯ РАБОТА\счасливый случай отчет\финал\3 раунд\батальоны просят огня\збруев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71472" y="857232"/>
            <a:ext cx="4525963" cy="4525963"/>
          </a:xfrm>
          <a:prstGeom prst="rect">
            <a:avLst/>
          </a:prstGeom>
          <a:noFill/>
        </p:spPr>
      </p:pic>
      <p:pic>
        <p:nvPicPr>
          <p:cNvPr id="3075" name="Picture 3" descr="O:\МЕТОДИЧЕСКАЯ РАБОТА\счасливый случай отчет\финал\3 раунд\батальоны просят огня\ефремов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785794"/>
            <a:ext cx="3478838" cy="50530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O:\МЕТОДИЧЕСКАЯ РАБОТА\счасливый случай отчет\финал\3 раунд\рам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O:\МЕТОДИЧЕСКАЯ РАБОТА\счасливый случай отчет\финал\3 раунд\батальоны просят огня\збруев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2400304" cy="2400304"/>
          </a:xfrm>
          <a:prstGeom prst="rect">
            <a:avLst/>
          </a:prstGeom>
          <a:noFill/>
        </p:spPr>
      </p:pic>
      <p:pic>
        <p:nvPicPr>
          <p:cNvPr id="6" name="Picture 3" descr="O:\МЕТОДИЧЕСКАЯ РАБОТА\счасливый случай отчет\финал\3 раунд\батальоны просят огня\ефремов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285728"/>
            <a:ext cx="1835764" cy="2666447"/>
          </a:xfrm>
          <a:prstGeom prst="rect">
            <a:avLst/>
          </a:prstGeom>
          <a:noFill/>
        </p:spPr>
      </p:pic>
      <p:pic>
        <p:nvPicPr>
          <p:cNvPr id="4098" name="Picture 2" descr="O:\МЕТОДИЧЕСКАЯ РАБОТА\счасливый случай отчет\финал\3 раунд\батальоны просят огня\батальон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85918" y="2428868"/>
            <a:ext cx="6000792" cy="39955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O:\МЕТОДИЧЕСКАЯ РАБОТА\счасливый случай отчет\финал\3 раунд\рам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3" descr="O:\МЕТОДИЧЕСКАЯ РАБОТА\счасливый случай отчет\финал\3 раунд\батальоны просят огня\ефремов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5206" y="285729"/>
            <a:ext cx="1692888" cy="2458920"/>
          </a:xfrm>
          <a:prstGeom prst="rect">
            <a:avLst/>
          </a:prstGeom>
          <a:noFill/>
        </p:spPr>
      </p:pic>
      <p:pic>
        <p:nvPicPr>
          <p:cNvPr id="6" name="Picture 2" descr="O:\МЕТОДИЧЕСКАЯ РАБОТА\счасливый случай отчет\финал\3 раунд\батальоны просят огня\збруев.jp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85720" y="285728"/>
            <a:ext cx="2400304" cy="2400304"/>
          </a:xfrm>
          <a:prstGeom prst="rect">
            <a:avLst/>
          </a:prstGeom>
          <a:noFill/>
        </p:spPr>
      </p:pic>
      <p:pic>
        <p:nvPicPr>
          <p:cNvPr id="7" name="Picture 2" descr="O:\МЕТОДИЧЕСКАЯ РАБОТА\счасливый случай отчет\финал\3 раунд\батальоны просят огня\батальон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57554" y="428604"/>
            <a:ext cx="3004151" cy="2000264"/>
          </a:xfrm>
          <a:prstGeom prst="rect">
            <a:avLst/>
          </a:prstGeom>
          <a:noFill/>
        </p:spPr>
      </p:pic>
      <p:pic>
        <p:nvPicPr>
          <p:cNvPr id="5122" name="Picture 2" descr="O:\МЕТОДИЧЕСКАЯ РАБОТА\счасливый случай отчет\финал\3 раунд\батальоны просят огня\просит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5786" y="2214554"/>
            <a:ext cx="7538169" cy="42402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O:\МЕТОДИЧЕСКАЯ РАБОТА\счасливый случай отчет\финал\3 раунд\рам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3" descr="O:\МЕТОДИЧЕСКАЯ РАБОТА\счасливый случай отчет\финал\3 раунд\батальоны просят огня\ефремов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5206" y="285729"/>
            <a:ext cx="1692888" cy="2458920"/>
          </a:xfrm>
          <a:prstGeom prst="rect">
            <a:avLst/>
          </a:prstGeom>
          <a:noFill/>
        </p:spPr>
      </p:pic>
      <p:pic>
        <p:nvPicPr>
          <p:cNvPr id="6" name="Picture 2" descr="O:\МЕТОДИЧЕСКАЯ РАБОТА\счасливый случай отчет\финал\3 раунд\батальоны просят огня\збруев.jp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85720" y="285728"/>
            <a:ext cx="2400304" cy="2400304"/>
          </a:xfrm>
          <a:prstGeom prst="rect">
            <a:avLst/>
          </a:prstGeom>
          <a:noFill/>
        </p:spPr>
      </p:pic>
      <p:pic>
        <p:nvPicPr>
          <p:cNvPr id="7" name="Picture 2" descr="O:\МЕТОДИЧЕСКАЯ РАБОТА\счасливый случай отчет\финал\3 раунд\батальоны просят огня\батальон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14546" y="285728"/>
            <a:ext cx="3004151" cy="2000264"/>
          </a:xfrm>
          <a:prstGeom prst="rect">
            <a:avLst/>
          </a:prstGeom>
          <a:noFill/>
        </p:spPr>
      </p:pic>
      <p:pic>
        <p:nvPicPr>
          <p:cNvPr id="5122" name="Picture 2" descr="O:\МЕТОДИЧЕСКАЯ РАБОТА\счасливый случай отчет\финал\3 раунд\батальоны просят огня\просит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9124" y="1214422"/>
            <a:ext cx="3429024" cy="1928826"/>
          </a:xfrm>
          <a:prstGeom prst="rect">
            <a:avLst/>
          </a:prstGeom>
          <a:noFill/>
        </p:spPr>
      </p:pic>
      <p:pic>
        <p:nvPicPr>
          <p:cNvPr id="1026" name="Picture 2" descr="O:\МЕТОДИЧЕСКАЯ РАБОТА\счасливый случай отчет\финал\3 раунд\батальоны просят огня\огня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00100" y="2071678"/>
            <a:ext cx="6072230" cy="45541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O:\МЕТОДИЧЕСКАЯ РАБОТА\счасливый случай отчет\финал\3 раунд\рам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O:\МЕТОДИЧЕСКАЯ РАБОТА\счасливый случай отчет\финал\3 раунд\секретный фарватер\актер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9"/>
            <a:ext cx="7000924" cy="3500462"/>
          </a:xfrm>
          <a:prstGeom prst="rect">
            <a:avLst/>
          </a:prstGeom>
          <a:noFill/>
        </p:spPr>
      </p:pic>
      <p:pic>
        <p:nvPicPr>
          <p:cNvPr id="2051" name="Picture 3" descr="O:\МЕТОДИЧЕСКАЯ РАБОТА\счасливый случай отчет\финал\3 раунд\секретный фарватер\актер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44" y="3214686"/>
            <a:ext cx="5214974" cy="34138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O:\МЕТОДИЧЕСКАЯ РАБОТА\счасливый случай отчет\финал\3 раунд\рам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O:\МЕТОДИЧЕСКАЯ РАБОТА\счасливый случай отчет\финал\3 раунд\секретный фарватер\актер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428604"/>
            <a:ext cx="4714908" cy="2357454"/>
          </a:xfrm>
          <a:prstGeom prst="rect">
            <a:avLst/>
          </a:prstGeom>
          <a:noFill/>
        </p:spPr>
      </p:pic>
      <p:pic>
        <p:nvPicPr>
          <p:cNvPr id="2051" name="Picture 3" descr="O:\МЕТОДИЧЕСКАЯ РАБОТА\счасливый случай отчет\финал\3 раунд\секретный фарватер\актер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06212" y="285729"/>
            <a:ext cx="4037754" cy="2643206"/>
          </a:xfrm>
          <a:prstGeom prst="rect">
            <a:avLst/>
          </a:prstGeom>
          <a:noFill/>
        </p:spPr>
      </p:pic>
      <p:pic>
        <p:nvPicPr>
          <p:cNvPr id="3074" name="Picture 2" descr="O:\МЕТОДИЧЕСКАЯ РАБОТА\счасливый случай отчет\финал\3 раунд\секретный фарватер\подводная лодка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57290" y="2214554"/>
            <a:ext cx="6664330" cy="44099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O:\МЕТОДИЧЕСКАЯ РАБОТА\счасливый случай отчет\финал\3 раунд\рам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15000" b="1" dirty="0" smtClean="0"/>
              <a:t>2 раунд</a:t>
            </a:r>
            <a:endParaRPr lang="ru-RU" sz="15000" b="1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O:\МЕТОДИЧЕСКАЯ РАБОТА\счасливый случай отчет\финал\3 раунд\рам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O:\МЕТОДИЧЕСКАЯ РАБОТА\счасливый случай отчет\финал\3 раунд\секретный фарватер\актер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285728"/>
            <a:ext cx="3571900" cy="1785950"/>
          </a:xfrm>
          <a:prstGeom prst="rect">
            <a:avLst/>
          </a:prstGeom>
          <a:noFill/>
        </p:spPr>
      </p:pic>
      <p:pic>
        <p:nvPicPr>
          <p:cNvPr id="2051" name="Picture 3" descr="O:\МЕТОДИЧЕСКАЯ РАБОТА\счасливый случай отчет\финал\3 раунд\секретный фарватер\актер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24884" y="285729"/>
            <a:ext cx="2619082" cy="1714511"/>
          </a:xfrm>
          <a:prstGeom prst="rect">
            <a:avLst/>
          </a:prstGeom>
          <a:noFill/>
        </p:spPr>
      </p:pic>
      <p:pic>
        <p:nvPicPr>
          <p:cNvPr id="3074" name="Picture 2" descr="O:\МЕТОДИЧЕСКАЯ РАБОТА\счасливый случай отчет\финал\3 раунд\секретный фарватер\подводная лодк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19" y="214290"/>
            <a:ext cx="2698957" cy="1785950"/>
          </a:xfrm>
          <a:prstGeom prst="rect">
            <a:avLst/>
          </a:prstGeom>
          <a:noFill/>
        </p:spPr>
      </p:pic>
      <p:pic>
        <p:nvPicPr>
          <p:cNvPr id="9" name="Picture 2" descr="O:\МЕТОДИЧЕСКАЯ РАБОТА\счасливый случай отчет\финал\3 раунд\секретный фарватер\секрет.jpg"/>
          <p:cNvPicPr>
            <a:picLocks noGrp="1" noChangeAspect="1" noChangeArrowheads="1"/>
          </p:cNvPicPr>
          <p:nvPr>
            <p:ph idx="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1177527" y="1600200"/>
            <a:ext cx="6788945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O:\МЕТОДИЧЕСКАЯ РАБОТА\счасливый случай отчет\финал\3 раунд\рам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O:\МЕТОДИЧЕСКАЯ РАБОТА\счасливый случай отчет\финал\3 раунд\секретный фарватер\актер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285728"/>
            <a:ext cx="3571900" cy="1785950"/>
          </a:xfrm>
          <a:prstGeom prst="rect">
            <a:avLst/>
          </a:prstGeom>
          <a:noFill/>
        </p:spPr>
      </p:pic>
      <p:pic>
        <p:nvPicPr>
          <p:cNvPr id="2051" name="Picture 3" descr="O:\МЕТОДИЧЕСКАЯ РАБОТА\счасливый случай отчет\финал\3 раунд\секретный фарватер\актер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24884" y="285729"/>
            <a:ext cx="2619082" cy="1714511"/>
          </a:xfrm>
          <a:prstGeom prst="rect">
            <a:avLst/>
          </a:prstGeom>
          <a:noFill/>
        </p:spPr>
      </p:pic>
      <p:pic>
        <p:nvPicPr>
          <p:cNvPr id="3074" name="Picture 2" descr="O:\МЕТОДИЧЕСКАЯ РАБОТА\счасливый случай отчет\финал\3 раунд\секретный фарватер\подводная лодк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19" y="214290"/>
            <a:ext cx="2698957" cy="1785950"/>
          </a:xfrm>
          <a:prstGeom prst="rect">
            <a:avLst/>
          </a:prstGeom>
          <a:noFill/>
        </p:spPr>
      </p:pic>
      <p:pic>
        <p:nvPicPr>
          <p:cNvPr id="9" name="Picture 2" descr="O:\МЕТОДИЧЕСКАЯ РАБОТА\счасливый случай отчет\финал\3 раунд\секретный фарватер\секрет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1857364"/>
            <a:ext cx="3278985" cy="2185990"/>
          </a:xfrm>
          <a:prstGeom prst="rect">
            <a:avLst/>
          </a:prstGeom>
          <a:noFill/>
        </p:spPr>
      </p:pic>
      <p:pic>
        <p:nvPicPr>
          <p:cNvPr id="5122" name="Picture 2" descr="O:\МЕТОДИЧЕСКАЯ РАБОТА\счасливый случай отчет\финал\3 раунд\секретный фарватер\фарватер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071670" y="1928802"/>
            <a:ext cx="6810972" cy="45443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O:\МЕТОДИЧЕСКАЯ РАБОТА\счасливый случай отчет\финал\3 раунд\рам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O:\МЕТОДИЧЕСКАЯ РАБОТА\счасливый случай отчет\финал\3 раунд\в небе ночные водьмы\валентина грушин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857232"/>
            <a:ext cx="3885583" cy="5081596"/>
          </a:xfrm>
          <a:prstGeom prst="rect">
            <a:avLst/>
          </a:prstGeom>
          <a:noFill/>
        </p:spPr>
      </p:pic>
      <p:pic>
        <p:nvPicPr>
          <p:cNvPr id="6147" name="Picture 3" descr="O:\МЕТОДИЧЕСКАЯ РАБОТА\счасливый случай отчет\финал\3 раунд\в небе ночные водьмы\яна друзь.jpg"/>
          <p:cNvPicPr>
            <a:picLocks noChangeAspect="1" noChangeArrowheads="1"/>
          </p:cNvPicPr>
          <p:nvPr/>
        </p:nvPicPr>
        <p:blipFill>
          <a:blip r:embed="rId4"/>
          <a:srcRect l="2972"/>
          <a:stretch>
            <a:fillRect/>
          </a:stretch>
        </p:blipFill>
        <p:spPr bwMode="auto">
          <a:xfrm>
            <a:off x="357158" y="1357298"/>
            <a:ext cx="4664067" cy="36052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O:\МЕТОДИЧЕСКАЯ РАБОТА\счасливый случай отчет\финал\3 раунд\рам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O:\МЕТОДИЧЕСКАЯ РАБОТА\счасливый случай отчет\финал\3 раунд\в небе ночные водьмы\валентина грушин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93677" y="285729"/>
            <a:ext cx="2021096" cy="2643206"/>
          </a:xfrm>
          <a:prstGeom prst="rect">
            <a:avLst/>
          </a:prstGeom>
          <a:noFill/>
        </p:spPr>
      </p:pic>
      <p:pic>
        <p:nvPicPr>
          <p:cNvPr id="6147" name="Picture 3" descr="O:\МЕТОДИЧЕСКАЯ РАБОТА\счасливый случай отчет\финал\3 раунд\в небе ночные водьмы\яна друзь.jpg"/>
          <p:cNvPicPr>
            <a:picLocks noChangeAspect="1" noChangeArrowheads="1"/>
          </p:cNvPicPr>
          <p:nvPr/>
        </p:nvPicPr>
        <p:blipFill>
          <a:blip r:embed="rId4"/>
          <a:srcRect l="2972"/>
          <a:stretch>
            <a:fillRect/>
          </a:stretch>
        </p:blipFill>
        <p:spPr bwMode="auto">
          <a:xfrm>
            <a:off x="285720" y="285728"/>
            <a:ext cx="2772585" cy="2143139"/>
          </a:xfrm>
          <a:prstGeom prst="rect">
            <a:avLst/>
          </a:prstGeom>
          <a:noFill/>
        </p:spPr>
      </p:pic>
      <p:pic>
        <p:nvPicPr>
          <p:cNvPr id="7170" name="Picture 2" descr="O:\МЕТОДИЧЕСКАЯ РАБОТА\счасливый случай отчет\финал\3 раунд\в небе ночные водьмы\дмитрий займулин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14414" y="2500300"/>
            <a:ext cx="7426349" cy="37131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O:\МЕТОДИЧЕСКАЯ РАБОТА\счасливый случай отчет\финал\3 раунд\рам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O:\МЕТОДИЧЕСКАЯ РАБОТА\счасливый случай отчет\финал\3 раунд\в небе ночные водьмы\валентина грушин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93677" y="285729"/>
            <a:ext cx="2021096" cy="2643206"/>
          </a:xfrm>
          <a:prstGeom prst="rect">
            <a:avLst/>
          </a:prstGeom>
          <a:noFill/>
        </p:spPr>
      </p:pic>
      <p:pic>
        <p:nvPicPr>
          <p:cNvPr id="6147" name="Picture 3" descr="O:\МЕТОДИЧЕСКАЯ РАБОТА\счасливый случай отчет\финал\3 раунд\в небе ночные водьмы\яна друзь.jpg"/>
          <p:cNvPicPr>
            <a:picLocks noChangeAspect="1" noChangeArrowheads="1"/>
          </p:cNvPicPr>
          <p:nvPr/>
        </p:nvPicPr>
        <p:blipFill>
          <a:blip r:embed="rId4"/>
          <a:srcRect l="2972"/>
          <a:stretch>
            <a:fillRect/>
          </a:stretch>
        </p:blipFill>
        <p:spPr bwMode="auto">
          <a:xfrm>
            <a:off x="285720" y="285728"/>
            <a:ext cx="2772585" cy="2143139"/>
          </a:xfrm>
          <a:prstGeom prst="rect">
            <a:avLst/>
          </a:prstGeom>
          <a:noFill/>
        </p:spPr>
      </p:pic>
      <p:pic>
        <p:nvPicPr>
          <p:cNvPr id="7170" name="Picture 2" descr="O:\МЕТОДИЧЕСКАЯ РАБОТА\счасливый случай отчет\финал\3 раунд\в небе ночные водьмы\дмитрий займулин.jpg"/>
          <p:cNvPicPr>
            <a:picLocks noChangeAspect="1" noChangeArrowheads="1"/>
          </p:cNvPicPr>
          <p:nvPr/>
        </p:nvPicPr>
        <p:blipFill>
          <a:blip r:embed="rId5"/>
          <a:srcRect r="29937"/>
          <a:stretch>
            <a:fillRect/>
          </a:stretch>
        </p:blipFill>
        <p:spPr bwMode="auto">
          <a:xfrm>
            <a:off x="3786182" y="357166"/>
            <a:ext cx="2500330" cy="1784349"/>
          </a:xfrm>
          <a:prstGeom prst="rect">
            <a:avLst/>
          </a:prstGeom>
          <a:noFill/>
        </p:spPr>
      </p:pic>
      <p:pic>
        <p:nvPicPr>
          <p:cNvPr id="8194" name="Picture 2" descr="O:\МЕТОДИЧЕСКАЯ РАБОТА\счасливый случай отчет\финал\3 раунд\в небе ночные водьмы\самолет у-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28662" y="1714488"/>
            <a:ext cx="7620000" cy="4610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O:\МЕТОДИЧЕСКАЯ РАБОТА\счасливый случай отчет\финал\3 раунд\рам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O:\МЕТОДИЧЕСКАЯ РАБОТА\счасливый случай отчет\финал\3 раунд\в небе ночные водьмы\валентина грушин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22904" y="0"/>
            <a:ext cx="2021096" cy="2643206"/>
          </a:xfrm>
          <a:prstGeom prst="rect">
            <a:avLst/>
          </a:prstGeom>
          <a:noFill/>
        </p:spPr>
      </p:pic>
      <p:pic>
        <p:nvPicPr>
          <p:cNvPr id="6147" name="Picture 3" descr="O:\МЕТОДИЧЕСКАЯ РАБОТА\счасливый случай отчет\финал\3 раунд\в небе ночные водьмы\яна друзь.jpg"/>
          <p:cNvPicPr>
            <a:picLocks noChangeAspect="1" noChangeArrowheads="1"/>
          </p:cNvPicPr>
          <p:nvPr/>
        </p:nvPicPr>
        <p:blipFill>
          <a:blip r:embed="rId4"/>
          <a:srcRect l="2972"/>
          <a:stretch>
            <a:fillRect/>
          </a:stretch>
        </p:blipFill>
        <p:spPr bwMode="auto">
          <a:xfrm>
            <a:off x="2143108" y="142852"/>
            <a:ext cx="2772585" cy="2143139"/>
          </a:xfrm>
          <a:prstGeom prst="rect">
            <a:avLst/>
          </a:prstGeom>
          <a:noFill/>
        </p:spPr>
      </p:pic>
      <p:pic>
        <p:nvPicPr>
          <p:cNvPr id="7170" name="Picture 2" descr="O:\МЕТОДИЧЕСКАЯ РАБОТА\счасливый случай отчет\финал\3 раунд\в небе ночные водьмы\дмитрий займулин.jpg"/>
          <p:cNvPicPr>
            <a:picLocks noChangeAspect="1" noChangeArrowheads="1"/>
          </p:cNvPicPr>
          <p:nvPr/>
        </p:nvPicPr>
        <p:blipFill>
          <a:blip r:embed="rId5"/>
          <a:srcRect r="29937"/>
          <a:stretch>
            <a:fillRect/>
          </a:stretch>
        </p:blipFill>
        <p:spPr bwMode="auto">
          <a:xfrm>
            <a:off x="4643438" y="214290"/>
            <a:ext cx="2500330" cy="1784349"/>
          </a:xfrm>
          <a:prstGeom prst="rect">
            <a:avLst/>
          </a:prstGeom>
          <a:noFill/>
        </p:spPr>
      </p:pic>
      <p:pic>
        <p:nvPicPr>
          <p:cNvPr id="8194" name="Picture 2" descr="O:\МЕТОДИЧЕСКАЯ РАБОТА\счасливый случай отчет\финал\3 раунд\в небе ночные водьмы\самолет у-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285728"/>
            <a:ext cx="3306221" cy="2000264"/>
          </a:xfrm>
          <a:prstGeom prst="rect">
            <a:avLst/>
          </a:prstGeom>
          <a:noFill/>
        </p:spPr>
      </p:pic>
      <p:pic>
        <p:nvPicPr>
          <p:cNvPr id="9218" name="Picture 2" descr="O:\МЕТОДИЧЕСКАЯ РАБОТА\счасливый случай отчет\финал\3 раунд\в небе ночные водьмы\ночная ведьма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428728" y="2143116"/>
            <a:ext cx="6371523" cy="42497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O:\МЕТОДИЧЕСКАЯ РАБОТА\счасливый случай отчет\финал\3 раунд\рам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285861"/>
            <a:ext cx="8643998" cy="2314590"/>
          </a:xfrm>
        </p:spPr>
        <p:txBody>
          <a:bodyPr>
            <a:noAutofit/>
          </a:bodyPr>
          <a:lstStyle/>
          <a:p>
            <a:r>
              <a:rPr lang="ru-RU" sz="6600" b="1" dirty="0" smtClean="0"/>
              <a:t>Интеллектуально – развлекательная игра </a:t>
            </a:r>
            <a:r>
              <a:rPr lang="ru-RU" sz="6600" b="1" smtClean="0"/>
              <a:t/>
            </a:r>
            <a:br>
              <a:rPr lang="ru-RU" sz="6600" b="1" smtClean="0"/>
            </a:br>
            <a:r>
              <a:rPr lang="ru-RU" sz="6600" b="1"/>
              <a:t>«Путь к Победе»</a:t>
            </a:r>
            <a:endParaRPr lang="ru-RU" sz="6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O:\МЕТОДИЧЕСКАЯ РАБОТА\счасливый случай отчет\финал\3 раунд\рам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/>
              <a:t>Когда впервые состоялся исторический парад войск Красной армии на Красной площади Москвы в честь победы СССР </a:t>
            </a:r>
            <a:r>
              <a:rPr lang="ru-RU" sz="2400" dirty="0" smtClean="0"/>
              <a:t>	над </a:t>
            </a:r>
            <a:r>
              <a:rPr lang="ru-RU" sz="2400" dirty="0"/>
              <a:t>Германией в Великой Отечественной войне?</a:t>
            </a:r>
          </a:p>
        </p:txBody>
      </p:sp>
      <p:pic>
        <p:nvPicPr>
          <p:cNvPr id="4" name="Содержимое 3" descr="https://images.onlinetestpad.com/01/1f/a42c31c945e092b684e61979dd74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177527" y="1600200"/>
            <a:ext cx="678894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O:\МЕТОДИЧЕСКАЯ РАБОТА\счасливый случай отчет\финал\3 раунд\рам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Кто командовал первым Парадом на Красной </a:t>
            </a:r>
            <a:r>
              <a:rPr lang="ru-RU" sz="2400" dirty="0" smtClean="0"/>
              <a:t>площади?</a:t>
            </a:r>
            <a:endParaRPr lang="ru-RU" sz="2400" dirty="0"/>
          </a:p>
        </p:txBody>
      </p:sp>
      <p:pic>
        <p:nvPicPr>
          <p:cNvPr id="4" name="Содержимое 3" descr="https://images.onlinetestpad.com/05/4a/9aa083cb4452ada8e2245211085e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242556" y="1600200"/>
            <a:ext cx="665888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O:\МЕТОДИЧЕСКАЯ РАБОТА\счасливый случай отчет\финал\3 раунд\рам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/>
              <a:t>Почему Иосиф Виссарионович Сталин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не </a:t>
            </a:r>
            <a:r>
              <a:rPr lang="ru-RU" sz="2400" dirty="0"/>
              <a:t>смог принять лично Парад Победы 24 июня 1945 года</a:t>
            </a:r>
            <a:r>
              <a:rPr lang="ru-RU" sz="2400" dirty="0" smtClean="0"/>
              <a:t>?</a:t>
            </a:r>
            <a:endParaRPr lang="ru-RU" sz="2400" dirty="0"/>
          </a:p>
        </p:txBody>
      </p:sp>
      <p:pic>
        <p:nvPicPr>
          <p:cNvPr id="4" name="Содержимое 3" descr="https://images.onlinetestpad.com/b2/ba/908754ef43f99097d887740e9ae7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46934" y="1600200"/>
            <a:ext cx="805013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O:\МЕТОДИЧЕСКАЯ РАБОТА\счасливый случай отчет\финал\3 раунд\рам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/>
              <a:t>Назовите кличку собаки, которую на Параде Победы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24 </a:t>
            </a:r>
            <a:r>
              <a:rPr lang="ru-RU" sz="2400" dirty="0"/>
              <a:t>июня 1945 года несли на руках на сталинской шинели</a:t>
            </a:r>
            <a:r>
              <a:rPr lang="ru-RU" sz="2400" dirty="0" smtClean="0"/>
              <a:t>?</a:t>
            </a:r>
            <a:endParaRPr lang="ru-RU" sz="2400" dirty="0"/>
          </a:p>
        </p:txBody>
      </p:sp>
      <p:pic>
        <p:nvPicPr>
          <p:cNvPr id="4" name="Содержимое 3" descr="https://images.onlinetestpad.com/0c/c2/b3c62ab04c04aadb4b00748c7b75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238250" y="1639094"/>
            <a:ext cx="6667500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O:\МЕТОДИЧЕСКАЯ РАБОТА\счасливый случай отчет\финал\3 раунд\рам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Что стало кульминацией Парада Победы 24 июня 1945 года?</a:t>
            </a:r>
          </a:p>
        </p:txBody>
      </p:sp>
      <p:pic>
        <p:nvPicPr>
          <p:cNvPr id="4" name="Содержимое 3" descr="https://images.onlinetestpad.com/c2/d9/96e36bbf4753a04b577e62d93578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238250" y="1639094"/>
            <a:ext cx="6667500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O:\МЕТОДИЧЕСКАЯ РАБОТА\счасливый случай отчет\финал\3 раунд\рам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По какой причине пришлось распороть парадный мундир Рокоссовского по окончании Парада 24 июня 1945 года?</a:t>
            </a:r>
          </a:p>
        </p:txBody>
      </p:sp>
      <p:pic>
        <p:nvPicPr>
          <p:cNvPr id="4" name="Содержимое 3" descr="https://images.onlinetestpad.com/da/3c/7793d4c743bf86d7ceb8df3f1a00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309018" y="1600200"/>
            <a:ext cx="4525963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O:\МЕТОДИЧЕСКАЯ РАБОТА\счасливый случай отчет\финал\3 раунд\рам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В каком году по Красной площади впервые пронесли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Знамя </a:t>
            </a:r>
            <a:r>
              <a:rPr lang="ru-RU" sz="2400" dirty="0"/>
              <a:t>Победы?</a:t>
            </a:r>
          </a:p>
        </p:txBody>
      </p:sp>
      <p:pic>
        <p:nvPicPr>
          <p:cNvPr id="4" name="Содержимое 3" descr="https://images.onlinetestpad.com/1a/96/d045400742bba2dad5411defa7c6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948008" y="1600200"/>
            <a:ext cx="7247983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</TotalTime>
  <Words>108</Words>
  <Application>Microsoft Office PowerPoint</Application>
  <PresentationFormat>Экран (4:3)</PresentationFormat>
  <Paragraphs>16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Интеллектуально – развлекательная игра  «Путь к Победе»</vt:lpstr>
      <vt:lpstr> </vt:lpstr>
      <vt:lpstr>Когда впервые состоялся исторический парад войск Красной армии на Красной площади Москвы в честь победы СССР  над Германией в Великой Отечественной войне?</vt:lpstr>
      <vt:lpstr>Кто командовал первым Парадом на Красной площади?</vt:lpstr>
      <vt:lpstr>Почему Иосиф Виссарионович Сталин  не смог принять лично Парад Победы 24 июня 1945 года?</vt:lpstr>
      <vt:lpstr>Назовите кличку собаки, которую на Параде Победы  24 июня 1945 года несли на руках на сталинской шинели?</vt:lpstr>
      <vt:lpstr>Что стало кульминацией Парада Победы 24 июня 1945 года?</vt:lpstr>
      <vt:lpstr>По какой причине пришлось распороть парадный мундир Рокоссовского по окончании Парада 24 июня 1945 года?</vt:lpstr>
      <vt:lpstr>В каком году по Красной площади впервые пронесли  Знамя Победы?</vt:lpstr>
      <vt:lpstr>В каком году было принято решение дополнить наземную часть парада авиационной?</vt:lpstr>
      <vt:lpstr>Какой полк ежегодно открывает Парад Победы?  </vt:lpstr>
      <vt:lpstr>Сколько времени составила общая продолжительность парада? 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Интеллектуально – развлекательная игра  «Путь к Победе»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ПК</dc:creator>
  <cp:lastModifiedBy>User</cp:lastModifiedBy>
  <cp:revision>25</cp:revision>
  <dcterms:created xsi:type="dcterms:W3CDTF">2022-05-04T09:51:12Z</dcterms:created>
  <dcterms:modified xsi:type="dcterms:W3CDTF">2025-03-05T12:28:29Z</dcterms:modified>
</cp:coreProperties>
</file>