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84" r:id="rId2"/>
  </p:sldMasterIdLst>
  <p:notesMasterIdLst>
    <p:notesMasterId r:id="rId22"/>
  </p:notesMasterIdLst>
  <p:handoutMasterIdLst>
    <p:handoutMasterId r:id="rId23"/>
  </p:handoutMasterIdLst>
  <p:sldIdLst>
    <p:sldId id="266" r:id="rId3"/>
    <p:sldId id="301" r:id="rId4"/>
    <p:sldId id="302" r:id="rId5"/>
    <p:sldId id="300" r:id="rId6"/>
    <p:sldId id="303" r:id="rId7"/>
    <p:sldId id="307" r:id="rId8"/>
    <p:sldId id="309" r:id="rId9"/>
    <p:sldId id="312" r:id="rId10"/>
    <p:sldId id="313" r:id="rId11"/>
    <p:sldId id="314" r:id="rId12"/>
    <p:sldId id="315" r:id="rId13"/>
    <p:sldId id="316" r:id="rId14"/>
    <p:sldId id="320" r:id="rId15"/>
    <p:sldId id="317" r:id="rId16"/>
    <p:sldId id="318" r:id="rId17"/>
    <p:sldId id="319" r:id="rId18"/>
    <p:sldId id="305" r:id="rId19"/>
    <p:sldId id="299" r:id="rId20"/>
    <p:sldId id="285" r:id="rId21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0831EC1-2A9F-43F2-834E-94433393B0DF}">
          <p14:sldIdLst>
            <p14:sldId id="266"/>
            <p14:sldId id="301"/>
            <p14:sldId id="302"/>
            <p14:sldId id="300"/>
            <p14:sldId id="303"/>
            <p14:sldId id="307"/>
            <p14:sldId id="309"/>
            <p14:sldId id="312"/>
            <p14:sldId id="313"/>
            <p14:sldId id="314"/>
            <p14:sldId id="315"/>
            <p14:sldId id="316"/>
            <p14:sldId id="320"/>
            <p14:sldId id="317"/>
            <p14:sldId id="318"/>
            <p14:sldId id="319"/>
            <p14:sldId id="305"/>
            <p14:sldId id="299"/>
            <p14:sldId id="28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0B22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460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187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45287A1-8979-45FC-A06A-E9CE804D2F91}" type="datetimeFigureOut">
              <a:rPr lang="ru-RU"/>
              <a:pPr>
                <a:defRPr/>
              </a:pPr>
              <a:t>25.01.2022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686658F-DB45-4E2A-8653-BE591CA665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3402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B6A0312-ED68-443B-92AF-A3692DF337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5559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20B4FD-BA0E-418B-896E-F66057D18A61}" type="slidenum">
              <a:rPr lang="ru-RU" smtClean="0"/>
              <a:pPr/>
              <a:t>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969180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w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259013"/>
            <a:ext cx="9142413" cy="4597400"/>
            <a:chOff x="0" y="1423"/>
            <a:chExt cx="5759" cy="2896"/>
          </a:xfrm>
        </p:grpSpPr>
        <p:pic>
          <p:nvPicPr>
            <p:cNvPr id="5" name="Picture 3"/>
            <p:cNvPicPr>
              <a:picLocks noChangeArrowheads="1"/>
            </p:cNvPicPr>
            <p:nvPr/>
          </p:nvPicPr>
          <p:blipFill>
            <a:blip r:embed="rId3"/>
            <a:srcRect r="27339" b="11440"/>
            <a:stretch>
              <a:fillRect/>
            </a:stretch>
          </p:blipFill>
          <p:spPr bwMode="auto">
            <a:xfrm>
              <a:off x="3976" y="1423"/>
              <a:ext cx="1783" cy="2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Freeform 4"/>
            <p:cNvSpPr>
              <a:spLocks/>
            </p:cNvSpPr>
            <p:nvPr/>
          </p:nvSpPr>
          <p:spPr bwMode="auto">
            <a:xfrm>
              <a:off x="0" y="3378"/>
              <a:ext cx="2509" cy="196"/>
            </a:xfrm>
            <a:custGeom>
              <a:avLst/>
              <a:gdLst/>
              <a:ahLst/>
              <a:cxnLst>
                <a:cxn ang="0">
                  <a:pos x="39" y="61"/>
                </a:cxn>
                <a:cxn ang="0">
                  <a:pos x="104" y="28"/>
                </a:cxn>
                <a:cxn ang="0">
                  <a:pos x="182" y="13"/>
                </a:cxn>
                <a:cxn ang="0">
                  <a:pos x="281" y="13"/>
                </a:cxn>
                <a:cxn ang="0">
                  <a:pos x="357" y="34"/>
                </a:cxn>
                <a:cxn ang="0">
                  <a:pos x="440" y="85"/>
                </a:cxn>
                <a:cxn ang="0">
                  <a:pos x="509" y="129"/>
                </a:cxn>
                <a:cxn ang="0">
                  <a:pos x="626" y="148"/>
                </a:cxn>
                <a:cxn ang="0">
                  <a:pos x="728" y="135"/>
                </a:cxn>
                <a:cxn ang="0">
                  <a:pos x="806" y="93"/>
                </a:cxn>
                <a:cxn ang="0">
                  <a:pos x="899" y="36"/>
                </a:cxn>
                <a:cxn ang="0">
                  <a:pos x="998" y="4"/>
                </a:cxn>
                <a:cxn ang="0">
                  <a:pos x="1119" y="6"/>
                </a:cxn>
                <a:cxn ang="0">
                  <a:pos x="1214" y="39"/>
                </a:cxn>
                <a:cxn ang="0">
                  <a:pos x="1308" y="102"/>
                </a:cxn>
                <a:cxn ang="0">
                  <a:pos x="1403" y="133"/>
                </a:cxn>
                <a:cxn ang="0">
                  <a:pos x="1514" y="133"/>
                </a:cxn>
                <a:cxn ang="0">
                  <a:pos x="1593" y="111"/>
                </a:cxn>
                <a:cxn ang="0">
                  <a:pos x="1668" y="61"/>
                </a:cxn>
                <a:cxn ang="0">
                  <a:pos x="1754" y="18"/>
                </a:cxn>
                <a:cxn ang="0">
                  <a:pos x="1844" y="1"/>
                </a:cxn>
                <a:cxn ang="0">
                  <a:pos x="1958" y="4"/>
                </a:cxn>
                <a:cxn ang="0">
                  <a:pos x="2039" y="33"/>
                </a:cxn>
                <a:cxn ang="0">
                  <a:pos x="2118" y="88"/>
                </a:cxn>
                <a:cxn ang="0">
                  <a:pos x="2192" y="124"/>
                </a:cxn>
                <a:cxn ang="0">
                  <a:pos x="2303" y="138"/>
                </a:cxn>
                <a:cxn ang="0">
                  <a:pos x="2412" y="106"/>
                </a:cxn>
                <a:cxn ang="0">
                  <a:pos x="2463" y="66"/>
                </a:cxn>
                <a:cxn ang="0">
                  <a:pos x="2489" y="61"/>
                </a:cxn>
                <a:cxn ang="0">
                  <a:pos x="2507" y="76"/>
                </a:cxn>
                <a:cxn ang="0">
                  <a:pos x="2508" y="96"/>
                </a:cxn>
                <a:cxn ang="0">
                  <a:pos x="2490" y="118"/>
                </a:cxn>
                <a:cxn ang="0">
                  <a:pos x="2429" y="160"/>
                </a:cxn>
                <a:cxn ang="0">
                  <a:pos x="2352" y="183"/>
                </a:cxn>
                <a:cxn ang="0">
                  <a:pos x="2238" y="184"/>
                </a:cxn>
                <a:cxn ang="0">
                  <a:pos x="2156" y="172"/>
                </a:cxn>
                <a:cxn ang="0">
                  <a:pos x="2076" y="133"/>
                </a:cxn>
                <a:cxn ang="0">
                  <a:pos x="2018" y="87"/>
                </a:cxn>
                <a:cxn ang="0">
                  <a:pos x="1934" y="55"/>
                </a:cxn>
                <a:cxn ang="0">
                  <a:pos x="1836" y="49"/>
                </a:cxn>
                <a:cxn ang="0">
                  <a:pos x="1743" y="79"/>
                </a:cxn>
                <a:cxn ang="0">
                  <a:pos x="1677" y="118"/>
                </a:cxn>
                <a:cxn ang="0">
                  <a:pos x="1586" y="165"/>
                </a:cxn>
                <a:cxn ang="0">
                  <a:pos x="1475" y="186"/>
                </a:cxn>
                <a:cxn ang="0">
                  <a:pos x="1377" y="180"/>
                </a:cxn>
                <a:cxn ang="0">
                  <a:pos x="1269" y="136"/>
                </a:cxn>
                <a:cxn ang="0">
                  <a:pos x="1197" y="84"/>
                </a:cxn>
                <a:cxn ang="0">
                  <a:pos x="1128" y="55"/>
                </a:cxn>
                <a:cxn ang="0">
                  <a:pos x="1020" y="49"/>
                </a:cxn>
                <a:cxn ang="0">
                  <a:pos x="914" y="78"/>
                </a:cxn>
                <a:cxn ang="0">
                  <a:pos x="831" y="135"/>
                </a:cxn>
                <a:cxn ang="0">
                  <a:pos x="713" y="187"/>
                </a:cxn>
                <a:cxn ang="0">
                  <a:pos x="600" y="195"/>
                </a:cxn>
                <a:cxn ang="0">
                  <a:pos x="494" y="175"/>
                </a:cxn>
                <a:cxn ang="0">
                  <a:pos x="408" y="123"/>
                </a:cxn>
                <a:cxn ang="0">
                  <a:pos x="338" y="79"/>
                </a:cxn>
                <a:cxn ang="0">
                  <a:pos x="251" y="60"/>
                </a:cxn>
                <a:cxn ang="0">
                  <a:pos x="144" y="67"/>
                </a:cxn>
                <a:cxn ang="0">
                  <a:pos x="56" y="108"/>
                </a:cxn>
                <a:cxn ang="0">
                  <a:pos x="5" y="93"/>
                </a:cxn>
              </a:cxnLst>
              <a:rect l="0" t="0" r="r" b="b"/>
              <a:pathLst>
                <a:path w="2509" h="196">
                  <a:moveTo>
                    <a:pt x="5" y="93"/>
                  </a:moveTo>
                  <a:lnTo>
                    <a:pt x="39" y="61"/>
                  </a:lnTo>
                  <a:lnTo>
                    <a:pt x="71" y="43"/>
                  </a:lnTo>
                  <a:lnTo>
                    <a:pt x="104" y="28"/>
                  </a:lnTo>
                  <a:lnTo>
                    <a:pt x="144" y="18"/>
                  </a:lnTo>
                  <a:lnTo>
                    <a:pt x="182" y="13"/>
                  </a:lnTo>
                  <a:lnTo>
                    <a:pt x="227" y="10"/>
                  </a:lnTo>
                  <a:lnTo>
                    <a:pt x="281" y="13"/>
                  </a:lnTo>
                  <a:lnTo>
                    <a:pt x="321" y="22"/>
                  </a:lnTo>
                  <a:lnTo>
                    <a:pt x="357" y="34"/>
                  </a:lnTo>
                  <a:lnTo>
                    <a:pt x="408" y="60"/>
                  </a:lnTo>
                  <a:lnTo>
                    <a:pt x="440" y="85"/>
                  </a:lnTo>
                  <a:lnTo>
                    <a:pt x="474" y="111"/>
                  </a:lnTo>
                  <a:lnTo>
                    <a:pt x="509" y="129"/>
                  </a:lnTo>
                  <a:lnTo>
                    <a:pt x="561" y="142"/>
                  </a:lnTo>
                  <a:lnTo>
                    <a:pt x="626" y="148"/>
                  </a:lnTo>
                  <a:lnTo>
                    <a:pt x="677" y="145"/>
                  </a:lnTo>
                  <a:lnTo>
                    <a:pt x="728" y="135"/>
                  </a:lnTo>
                  <a:lnTo>
                    <a:pt x="770" y="117"/>
                  </a:lnTo>
                  <a:lnTo>
                    <a:pt x="806" y="93"/>
                  </a:lnTo>
                  <a:lnTo>
                    <a:pt x="860" y="57"/>
                  </a:lnTo>
                  <a:lnTo>
                    <a:pt x="899" y="36"/>
                  </a:lnTo>
                  <a:lnTo>
                    <a:pt x="950" y="13"/>
                  </a:lnTo>
                  <a:lnTo>
                    <a:pt x="998" y="4"/>
                  </a:lnTo>
                  <a:lnTo>
                    <a:pt x="1043" y="3"/>
                  </a:lnTo>
                  <a:lnTo>
                    <a:pt x="1119" y="6"/>
                  </a:lnTo>
                  <a:lnTo>
                    <a:pt x="1181" y="21"/>
                  </a:lnTo>
                  <a:lnTo>
                    <a:pt x="1214" y="39"/>
                  </a:lnTo>
                  <a:lnTo>
                    <a:pt x="1260" y="66"/>
                  </a:lnTo>
                  <a:lnTo>
                    <a:pt x="1308" y="102"/>
                  </a:lnTo>
                  <a:lnTo>
                    <a:pt x="1349" y="121"/>
                  </a:lnTo>
                  <a:lnTo>
                    <a:pt x="1403" y="133"/>
                  </a:lnTo>
                  <a:lnTo>
                    <a:pt x="1458" y="138"/>
                  </a:lnTo>
                  <a:lnTo>
                    <a:pt x="1514" y="133"/>
                  </a:lnTo>
                  <a:lnTo>
                    <a:pt x="1557" y="123"/>
                  </a:lnTo>
                  <a:lnTo>
                    <a:pt x="1593" y="111"/>
                  </a:lnTo>
                  <a:lnTo>
                    <a:pt x="1635" y="84"/>
                  </a:lnTo>
                  <a:lnTo>
                    <a:pt x="1668" y="61"/>
                  </a:lnTo>
                  <a:lnTo>
                    <a:pt x="1704" y="39"/>
                  </a:lnTo>
                  <a:lnTo>
                    <a:pt x="1754" y="18"/>
                  </a:lnTo>
                  <a:lnTo>
                    <a:pt x="1794" y="6"/>
                  </a:lnTo>
                  <a:lnTo>
                    <a:pt x="1844" y="1"/>
                  </a:lnTo>
                  <a:lnTo>
                    <a:pt x="1907" y="0"/>
                  </a:lnTo>
                  <a:lnTo>
                    <a:pt x="1958" y="4"/>
                  </a:lnTo>
                  <a:lnTo>
                    <a:pt x="2003" y="18"/>
                  </a:lnTo>
                  <a:lnTo>
                    <a:pt x="2039" y="33"/>
                  </a:lnTo>
                  <a:lnTo>
                    <a:pt x="2073" y="54"/>
                  </a:lnTo>
                  <a:lnTo>
                    <a:pt x="2118" y="88"/>
                  </a:lnTo>
                  <a:lnTo>
                    <a:pt x="2153" y="109"/>
                  </a:lnTo>
                  <a:lnTo>
                    <a:pt x="2192" y="124"/>
                  </a:lnTo>
                  <a:lnTo>
                    <a:pt x="2244" y="135"/>
                  </a:lnTo>
                  <a:lnTo>
                    <a:pt x="2303" y="138"/>
                  </a:lnTo>
                  <a:lnTo>
                    <a:pt x="2355" y="129"/>
                  </a:lnTo>
                  <a:lnTo>
                    <a:pt x="2412" y="106"/>
                  </a:lnTo>
                  <a:lnTo>
                    <a:pt x="2439" y="87"/>
                  </a:lnTo>
                  <a:lnTo>
                    <a:pt x="2463" y="66"/>
                  </a:lnTo>
                  <a:lnTo>
                    <a:pt x="2475" y="61"/>
                  </a:lnTo>
                  <a:lnTo>
                    <a:pt x="2489" y="61"/>
                  </a:lnTo>
                  <a:lnTo>
                    <a:pt x="2499" y="66"/>
                  </a:lnTo>
                  <a:lnTo>
                    <a:pt x="2507" y="76"/>
                  </a:lnTo>
                  <a:lnTo>
                    <a:pt x="2508" y="85"/>
                  </a:lnTo>
                  <a:lnTo>
                    <a:pt x="2508" y="96"/>
                  </a:lnTo>
                  <a:lnTo>
                    <a:pt x="2504" y="106"/>
                  </a:lnTo>
                  <a:lnTo>
                    <a:pt x="2490" y="118"/>
                  </a:lnTo>
                  <a:lnTo>
                    <a:pt x="2463" y="139"/>
                  </a:lnTo>
                  <a:lnTo>
                    <a:pt x="2429" y="160"/>
                  </a:lnTo>
                  <a:lnTo>
                    <a:pt x="2399" y="172"/>
                  </a:lnTo>
                  <a:lnTo>
                    <a:pt x="2352" y="183"/>
                  </a:lnTo>
                  <a:lnTo>
                    <a:pt x="2298" y="186"/>
                  </a:lnTo>
                  <a:lnTo>
                    <a:pt x="2238" y="184"/>
                  </a:lnTo>
                  <a:lnTo>
                    <a:pt x="2192" y="180"/>
                  </a:lnTo>
                  <a:lnTo>
                    <a:pt x="2156" y="172"/>
                  </a:lnTo>
                  <a:lnTo>
                    <a:pt x="2114" y="156"/>
                  </a:lnTo>
                  <a:lnTo>
                    <a:pt x="2076" y="133"/>
                  </a:lnTo>
                  <a:lnTo>
                    <a:pt x="2049" y="112"/>
                  </a:lnTo>
                  <a:lnTo>
                    <a:pt x="2018" y="87"/>
                  </a:lnTo>
                  <a:lnTo>
                    <a:pt x="1977" y="67"/>
                  </a:lnTo>
                  <a:lnTo>
                    <a:pt x="1934" y="55"/>
                  </a:lnTo>
                  <a:lnTo>
                    <a:pt x="1886" y="49"/>
                  </a:lnTo>
                  <a:lnTo>
                    <a:pt x="1836" y="49"/>
                  </a:lnTo>
                  <a:lnTo>
                    <a:pt x="1776" y="64"/>
                  </a:lnTo>
                  <a:lnTo>
                    <a:pt x="1743" y="79"/>
                  </a:lnTo>
                  <a:lnTo>
                    <a:pt x="1707" y="99"/>
                  </a:lnTo>
                  <a:lnTo>
                    <a:pt x="1677" y="118"/>
                  </a:lnTo>
                  <a:lnTo>
                    <a:pt x="1626" y="147"/>
                  </a:lnTo>
                  <a:lnTo>
                    <a:pt x="1586" y="165"/>
                  </a:lnTo>
                  <a:lnTo>
                    <a:pt x="1535" y="180"/>
                  </a:lnTo>
                  <a:lnTo>
                    <a:pt x="1475" y="186"/>
                  </a:lnTo>
                  <a:lnTo>
                    <a:pt x="1437" y="186"/>
                  </a:lnTo>
                  <a:lnTo>
                    <a:pt x="1377" y="180"/>
                  </a:lnTo>
                  <a:lnTo>
                    <a:pt x="1322" y="165"/>
                  </a:lnTo>
                  <a:lnTo>
                    <a:pt x="1269" y="136"/>
                  </a:lnTo>
                  <a:lnTo>
                    <a:pt x="1230" y="109"/>
                  </a:lnTo>
                  <a:lnTo>
                    <a:pt x="1197" y="84"/>
                  </a:lnTo>
                  <a:lnTo>
                    <a:pt x="1163" y="67"/>
                  </a:lnTo>
                  <a:lnTo>
                    <a:pt x="1128" y="55"/>
                  </a:lnTo>
                  <a:lnTo>
                    <a:pt x="1071" y="48"/>
                  </a:lnTo>
                  <a:lnTo>
                    <a:pt x="1020" y="49"/>
                  </a:lnTo>
                  <a:lnTo>
                    <a:pt x="974" y="57"/>
                  </a:lnTo>
                  <a:lnTo>
                    <a:pt x="914" y="78"/>
                  </a:lnTo>
                  <a:lnTo>
                    <a:pt x="879" y="103"/>
                  </a:lnTo>
                  <a:lnTo>
                    <a:pt x="831" y="135"/>
                  </a:lnTo>
                  <a:lnTo>
                    <a:pt x="777" y="166"/>
                  </a:lnTo>
                  <a:lnTo>
                    <a:pt x="713" y="187"/>
                  </a:lnTo>
                  <a:lnTo>
                    <a:pt x="659" y="193"/>
                  </a:lnTo>
                  <a:lnTo>
                    <a:pt x="600" y="195"/>
                  </a:lnTo>
                  <a:lnTo>
                    <a:pt x="543" y="189"/>
                  </a:lnTo>
                  <a:lnTo>
                    <a:pt x="494" y="175"/>
                  </a:lnTo>
                  <a:lnTo>
                    <a:pt x="450" y="154"/>
                  </a:lnTo>
                  <a:lnTo>
                    <a:pt x="408" y="123"/>
                  </a:lnTo>
                  <a:lnTo>
                    <a:pt x="377" y="99"/>
                  </a:lnTo>
                  <a:lnTo>
                    <a:pt x="338" y="79"/>
                  </a:lnTo>
                  <a:lnTo>
                    <a:pt x="291" y="64"/>
                  </a:lnTo>
                  <a:lnTo>
                    <a:pt x="251" y="60"/>
                  </a:lnTo>
                  <a:lnTo>
                    <a:pt x="191" y="58"/>
                  </a:lnTo>
                  <a:lnTo>
                    <a:pt x="144" y="67"/>
                  </a:lnTo>
                  <a:lnTo>
                    <a:pt x="96" y="82"/>
                  </a:lnTo>
                  <a:lnTo>
                    <a:pt x="56" y="108"/>
                  </a:lnTo>
                  <a:lnTo>
                    <a:pt x="0" y="157"/>
                  </a:lnTo>
                  <a:lnTo>
                    <a:pt x="5" y="93"/>
                  </a:lnTo>
                </a:path>
              </a:pathLst>
            </a:custGeom>
            <a:solidFill>
              <a:schemeClr val="bg2"/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7" name="Picture 5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2196"/>
              <a:ext cx="2766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078" name="Rectangle 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 anchor="b"/>
          <a:lstStyle>
            <a:lvl1pPr>
              <a:defRPr>
                <a:latin typeface="Arial" charset="0"/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latin typeface="Arial" charset="0"/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376FDED9-61D6-48C3-B032-813697BD8A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BDD03E-833D-419D-9AF3-C0BFF13FC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D415C-B50E-4146-BEA0-96DCFF4DC4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A130FF-95BF-405E-BFF8-793FE4D540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2884D7-853D-46ED-8685-D1D97D9786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4AFFD-E414-4ED1-8301-A238A50304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D4757-D0D1-441A-BEE7-1479581975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0316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2858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6837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756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4146F7-2E8E-40E5-98FC-41DA1C51E7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1862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1131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8950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5734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5025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5486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25.01.2022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298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E53DF-9BF4-4CF1-A0A1-D9748FE6B5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0C09B-E521-4015-8E47-7F01DDB6C5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C560C-7BB3-4DBB-B6A9-3E2CFF2B5F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C0CB01-75E8-4362-9C31-345FF8BD2E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D61522-8B10-4C80-A20E-5ABC73490B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A763B7-3A2D-4347-B868-E7F26D1BED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95A71D-8359-46A8-89B6-E6376CB60E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w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581150"/>
            <a:ext cx="9142413" cy="5275263"/>
            <a:chOff x="0" y="996"/>
            <a:chExt cx="5759" cy="3323"/>
          </a:xfrm>
        </p:grpSpPr>
        <p:pic>
          <p:nvPicPr>
            <p:cNvPr id="1032" name="Picture 3"/>
            <p:cNvPicPr>
              <a:picLocks noChangeArrowheads="1"/>
            </p:cNvPicPr>
            <p:nvPr/>
          </p:nvPicPr>
          <p:blipFill>
            <a:blip r:embed="rId18"/>
            <a:srcRect r="27339" b="11440"/>
            <a:stretch>
              <a:fillRect/>
            </a:stretch>
          </p:blipFill>
          <p:spPr bwMode="auto">
            <a:xfrm>
              <a:off x="3976" y="1423"/>
              <a:ext cx="1783" cy="2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52" name="Freeform 4"/>
            <p:cNvSpPr>
              <a:spLocks/>
            </p:cNvSpPr>
            <p:nvPr/>
          </p:nvSpPr>
          <p:spPr bwMode="auto">
            <a:xfrm>
              <a:off x="0" y="3522"/>
              <a:ext cx="2509" cy="196"/>
            </a:xfrm>
            <a:custGeom>
              <a:avLst/>
              <a:gdLst/>
              <a:ahLst/>
              <a:cxnLst>
                <a:cxn ang="0">
                  <a:pos x="39" y="61"/>
                </a:cxn>
                <a:cxn ang="0">
                  <a:pos x="104" y="28"/>
                </a:cxn>
                <a:cxn ang="0">
                  <a:pos x="182" y="13"/>
                </a:cxn>
                <a:cxn ang="0">
                  <a:pos x="281" y="13"/>
                </a:cxn>
                <a:cxn ang="0">
                  <a:pos x="357" y="34"/>
                </a:cxn>
                <a:cxn ang="0">
                  <a:pos x="440" y="85"/>
                </a:cxn>
                <a:cxn ang="0">
                  <a:pos x="509" y="129"/>
                </a:cxn>
                <a:cxn ang="0">
                  <a:pos x="626" y="148"/>
                </a:cxn>
                <a:cxn ang="0">
                  <a:pos x="728" y="135"/>
                </a:cxn>
                <a:cxn ang="0">
                  <a:pos x="806" y="93"/>
                </a:cxn>
                <a:cxn ang="0">
                  <a:pos x="899" y="36"/>
                </a:cxn>
                <a:cxn ang="0">
                  <a:pos x="998" y="4"/>
                </a:cxn>
                <a:cxn ang="0">
                  <a:pos x="1119" y="6"/>
                </a:cxn>
                <a:cxn ang="0">
                  <a:pos x="1214" y="39"/>
                </a:cxn>
                <a:cxn ang="0">
                  <a:pos x="1308" y="102"/>
                </a:cxn>
                <a:cxn ang="0">
                  <a:pos x="1403" y="133"/>
                </a:cxn>
                <a:cxn ang="0">
                  <a:pos x="1514" y="133"/>
                </a:cxn>
                <a:cxn ang="0">
                  <a:pos x="1593" y="111"/>
                </a:cxn>
                <a:cxn ang="0">
                  <a:pos x="1668" y="61"/>
                </a:cxn>
                <a:cxn ang="0">
                  <a:pos x="1754" y="18"/>
                </a:cxn>
                <a:cxn ang="0">
                  <a:pos x="1844" y="1"/>
                </a:cxn>
                <a:cxn ang="0">
                  <a:pos x="1958" y="4"/>
                </a:cxn>
                <a:cxn ang="0">
                  <a:pos x="2039" y="33"/>
                </a:cxn>
                <a:cxn ang="0">
                  <a:pos x="2118" y="88"/>
                </a:cxn>
                <a:cxn ang="0">
                  <a:pos x="2192" y="124"/>
                </a:cxn>
                <a:cxn ang="0">
                  <a:pos x="2303" y="138"/>
                </a:cxn>
                <a:cxn ang="0">
                  <a:pos x="2412" y="106"/>
                </a:cxn>
                <a:cxn ang="0">
                  <a:pos x="2463" y="66"/>
                </a:cxn>
                <a:cxn ang="0">
                  <a:pos x="2489" y="61"/>
                </a:cxn>
                <a:cxn ang="0">
                  <a:pos x="2507" y="76"/>
                </a:cxn>
                <a:cxn ang="0">
                  <a:pos x="2508" y="96"/>
                </a:cxn>
                <a:cxn ang="0">
                  <a:pos x="2490" y="118"/>
                </a:cxn>
                <a:cxn ang="0">
                  <a:pos x="2429" y="160"/>
                </a:cxn>
                <a:cxn ang="0">
                  <a:pos x="2352" y="183"/>
                </a:cxn>
                <a:cxn ang="0">
                  <a:pos x="2238" y="184"/>
                </a:cxn>
                <a:cxn ang="0">
                  <a:pos x="2156" y="172"/>
                </a:cxn>
                <a:cxn ang="0">
                  <a:pos x="2076" y="133"/>
                </a:cxn>
                <a:cxn ang="0">
                  <a:pos x="2018" y="87"/>
                </a:cxn>
                <a:cxn ang="0">
                  <a:pos x="1934" y="55"/>
                </a:cxn>
                <a:cxn ang="0">
                  <a:pos x="1836" y="49"/>
                </a:cxn>
                <a:cxn ang="0">
                  <a:pos x="1743" y="79"/>
                </a:cxn>
                <a:cxn ang="0">
                  <a:pos x="1677" y="118"/>
                </a:cxn>
                <a:cxn ang="0">
                  <a:pos x="1586" y="165"/>
                </a:cxn>
                <a:cxn ang="0">
                  <a:pos x="1475" y="186"/>
                </a:cxn>
                <a:cxn ang="0">
                  <a:pos x="1377" y="180"/>
                </a:cxn>
                <a:cxn ang="0">
                  <a:pos x="1269" y="136"/>
                </a:cxn>
                <a:cxn ang="0">
                  <a:pos x="1197" y="84"/>
                </a:cxn>
                <a:cxn ang="0">
                  <a:pos x="1128" y="55"/>
                </a:cxn>
                <a:cxn ang="0">
                  <a:pos x="1020" y="49"/>
                </a:cxn>
                <a:cxn ang="0">
                  <a:pos x="914" y="78"/>
                </a:cxn>
                <a:cxn ang="0">
                  <a:pos x="831" y="135"/>
                </a:cxn>
                <a:cxn ang="0">
                  <a:pos x="713" y="187"/>
                </a:cxn>
                <a:cxn ang="0">
                  <a:pos x="600" y="195"/>
                </a:cxn>
                <a:cxn ang="0">
                  <a:pos x="494" y="175"/>
                </a:cxn>
                <a:cxn ang="0">
                  <a:pos x="408" y="123"/>
                </a:cxn>
                <a:cxn ang="0">
                  <a:pos x="338" y="79"/>
                </a:cxn>
                <a:cxn ang="0">
                  <a:pos x="251" y="60"/>
                </a:cxn>
                <a:cxn ang="0">
                  <a:pos x="144" y="67"/>
                </a:cxn>
                <a:cxn ang="0">
                  <a:pos x="56" y="108"/>
                </a:cxn>
                <a:cxn ang="0">
                  <a:pos x="5" y="93"/>
                </a:cxn>
              </a:cxnLst>
              <a:rect l="0" t="0" r="r" b="b"/>
              <a:pathLst>
                <a:path w="2509" h="196">
                  <a:moveTo>
                    <a:pt x="5" y="93"/>
                  </a:moveTo>
                  <a:lnTo>
                    <a:pt x="39" y="61"/>
                  </a:lnTo>
                  <a:lnTo>
                    <a:pt x="71" y="43"/>
                  </a:lnTo>
                  <a:lnTo>
                    <a:pt x="104" y="28"/>
                  </a:lnTo>
                  <a:lnTo>
                    <a:pt x="144" y="18"/>
                  </a:lnTo>
                  <a:lnTo>
                    <a:pt x="182" y="13"/>
                  </a:lnTo>
                  <a:lnTo>
                    <a:pt x="227" y="10"/>
                  </a:lnTo>
                  <a:lnTo>
                    <a:pt x="281" y="13"/>
                  </a:lnTo>
                  <a:lnTo>
                    <a:pt x="321" y="22"/>
                  </a:lnTo>
                  <a:lnTo>
                    <a:pt x="357" y="34"/>
                  </a:lnTo>
                  <a:lnTo>
                    <a:pt x="408" y="60"/>
                  </a:lnTo>
                  <a:lnTo>
                    <a:pt x="440" y="85"/>
                  </a:lnTo>
                  <a:lnTo>
                    <a:pt x="474" y="111"/>
                  </a:lnTo>
                  <a:lnTo>
                    <a:pt x="509" y="129"/>
                  </a:lnTo>
                  <a:lnTo>
                    <a:pt x="561" y="142"/>
                  </a:lnTo>
                  <a:lnTo>
                    <a:pt x="626" y="148"/>
                  </a:lnTo>
                  <a:lnTo>
                    <a:pt x="677" y="145"/>
                  </a:lnTo>
                  <a:lnTo>
                    <a:pt x="728" y="135"/>
                  </a:lnTo>
                  <a:lnTo>
                    <a:pt x="770" y="117"/>
                  </a:lnTo>
                  <a:lnTo>
                    <a:pt x="806" y="93"/>
                  </a:lnTo>
                  <a:lnTo>
                    <a:pt x="860" y="57"/>
                  </a:lnTo>
                  <a:lnTo>
                    <a:pt x="899" y="36"/>
                  </a:lnTo>
                  <a:lnTo>
                    <a:pt x="950" y="13"/>
                  </a:lnTo>
                  <a:lnTo>
                    <a:pt x="998" y="4"/>
                  </a:lnTo>
                  <a:lnTo>
                    <a:pt x="1043" y="3"/>
                  </a:lnTo>
                  <a:lnTo>
                    <a:pt x="1119" y="6"/>
                  </a:lnTo>
                  <a:lnTo>
                    <a:pt x="1181" y="21"/>
                  </a:lnTo>
                  <a:lnTo>
                    <a:pt x="1214" y="39"/>
                  </a:lnTo>
                  <a:lnTo>
                    <a:pt x="1260" y="66"/>
                  </a:lnTo>
                  <a:lnTo>
                    <a:pt x="1308" y="102"/>
                  </a:lnTo>
                  <a:lnTo>
                    <a:pt x="1349" y="121"/>
                  </a:lnTo>
                  <a:lnTo>
                    <a:pt x="1403" y="133"/>
                  </a:lnTo>
                  <a:lnTo>
                    <a:pt x="1458" y="138"/>
                  </a:lnTo>
                  <a:lnTo>
                    <a:pt x="1514" y="133"/>
                  </a:lnTo>
                  <a:lnTo>
                    <a:pt x="1557" y="123"/>
                  </a:lnTo>
                  <a:lnTo>
                    <a:pt x="1593" y="111"/>
                  </a:lnTo>
                  <a:lnTo>
                    <a:pt x="1635" y="84"/>
                  </a:lnTo>
                  <a:lnTo>
                    <a:pt x="1668" y="61"/>
                  </a:lnTo>
                  <a:lnTo>
                    <a:pt x="1704" y="39"/>
                  </a:lnTo>
                  <a:lnTo>
                    <a:pt x="1754" y="18"/>
                  </a:lnTo>
                  <a:lnTo>
                    <a:pt x="1794" y="6"/>
                  </a:lnTo>
                  <a:lnTo>
                    <a:pt x="1844" y="1"/>
                  </a:lnTo>
                  <a:lnTo>
                    <a:pt x="1907" y="0"/>
                  </a:lnTo>
                  <a:lnTo>
                    <a:pt x="1958" y="4"/>
                  </a:lnTo>
                  <a:lnTo>
                    <a:pt x="2003" y="18"/>
                  </a:lnTo>
                  <a:lnTo>
                    <a:pt x="2039" y="33"/>
                  </a:lnTo>
                  <a:lnTo>
                    <a:pt x="2073" y="54"/>
                  </a:lnTo>
                  <a:lnTo>
                    <a:pt x="2118" y="88"/>
                  </a:lnTo>
                  <a:lnTo>
                    <a:pt x="2153" y="109"/>
                  </a:lnTo>
                  <a:lnTo>
                    <a:pt x="2192" y="124"/>
                  </a:lnTo>
                  <a:lnTo>
                    <a:pt x="2244" y="135"/>
                  </a:lnTo>
                  <a:lnTo>
                    <a:pt x="2303" y="138"/>
                  </a:lnTo>
                  <a:lnTo>
                    <a:pt x="2355" y="129"/>
                  </a:lnTo>
                  <a:lnTo>
                    <a:pt x="2412" y="106"/>
                  </a:lnTo>
                  <a:lnTo>
                    <a:pt x="2439" y="87"/>
                  </a:lnTo>
                  <a:lnTo>
                    <a:pt x="2463" y="66"/>
                  </a:lnTo>
                  <a:lnTo>
                    <a:pt x="2475" y="61"/>
                  </a:lnTo>
                  <a:lnTo>
                    <a:pt x="2489" y="61"/>
                  </a:lnTo>
                  <a:lnTo>
                    <a:pt x="2499" y="66"/>
                  </a:lnTo>
                  <a:lnTo>
                    <a:pt x="2507" y="76"/>
                  </a:lnTo>
                  <a:lnTo>
                    <a:pt x="2508" y="85"/>
                  </a:lnTo>
                  <a:lnTo>
                    <a:pt x="2508" y="96"/>
                  </a:lnTo>
                  <a:lnTo>
                    <a:pt x="2504" y="106"/>
                  </a:lnTo>
                  <a:lnTo>
                    <a:pt x="2490" y="118"/>
                  </a:lnTo>
                  <a:lnTo>
                    <a:pt x="2463" y="139"/>
                  </a:lnTo>
                  <a:lnTo>
                    <a:pt x="2429" y="160"/>
                  </a:lnTo>
                  <a:lnTo>
                    <a:pt x="2399" y="172"/>
                  </a:lnTo>
                  <a:lnTo>
                    <a:pt x="2352" y="183"/>
                  </a:lnTo>
                  <a:lnTo>
                    <a:pt x="2298" y="186"/>
                  </a:lnTo>
                  <a:lnTo>
                    <a:pt x="2238" y="184"/>
                  </a:lnTo>
                  <a:lnTo>
                    <a:pt x="2192" y="180"/>
                  </a:lnTo>
                  <a:lnTo>
                    <a:pt x="2156" y="172"/>
                  </a:lnTo>
                  <a:lnTo>
                    <a:pt x="2114" y="156"/>
                  </a:lnTo>
                  <a:lnTo>
                    <a:pt x="2076" y="133"/>
                  </a:lnTo>
                  <a:lnTo>
                    <a:pt x="2049" y="112"/>
                  </a:lnTo>
                  <a:lnTo>
                    <a:pt x="2018" y="87"/>
                  </a:lnTo>
                  <a:lnTo>
                    <a:pt x="1977" y="67"/>
                  </a:lnTo>
                  <a:lnTo>
                    <a:pt x="1934" y="55"/>
                  </a:lnTo>
                  <a:lnTo>
                    <a:pt x="1886" y="49"/>
                  </a:lnTo>
                  <a:lnTo>
                    <a:pt x="1836" y="49"/>
                  </a:lnTo>
                  <a:lnTo>
                    <a:pt x="1776" y="64"/>
                  </a:lnTo>
                  <a:lnTo>
                    <a:pt x="1743" y="79"/>
                  </a:lnTo>
                  <a:lnTo>
                    <a:pt x="1707" y="99"/>
                  </a:lnTo>
                  <a:lnTo>
                    <a:pt x="1677" y="118"/>
                  </a:lnTo>
                  <a:lnTo>
                    <a:pt x="1626" y="147"/>
                  </a:lnTo>
                  <a:lnTo>
                    <a:pt x="1586" y="165"/>
                  </a:lnTo>
                  <a:lnTo>
                    <a:pt x="1535" y="180"/>
                  </a:lnTo>
                  <a:lnTo>
                    <a:pt x="1475" y="186"/>
                  </a:lnTo>
                  <a:lnTo>
                    <a:pt x="1437" y="186"/>
                  </a:lnTo>
                  <a:lnTo>
                    <a:pt x="1377" y="180"/>
                  </a:lnTo>
                  <a:lnTo>
                    <a:pt x="1322" y="165"/>
                  </a:lnTo>
                  <a:lnTo>
                    <a:pt x="1269" y="136"/>
                  </a:lnTo>
                  <a:lnTo>
                    <a:pt x="1230" y="109"/>
                  </a:lnTo>
                  <a:lnTo>
                    <a:pt x="1197" y="84"/>
                  </a:lnTo>
                  <a:lnTo>
                    <a:pt x="1163" y="67"/>
                  </a:lnTo>
                  <a:lnTo>
                    <a:pt x="1128" y="55"/>
                  </a:lnTo>
                  <a:lnTo>
                    <a:pt x="1071" y="48"/>
                  </a:lnTo>
                  <a:lnTo>
                    <a:pt x="1020" y="49"/>
                  </a:lnTo>
                  <a:lnTo>
                    <a:pt x="974" y="57"/>
                  </a:lnTo>
                  <a:lnTo>
                    <a:pt x="914" y="78"/>
                  </a:lnTo>
                  <a:lnTo>
                    <a:pt x="879" y="103"/>
                  </a:lnTo>
                  <a:lnTo>
                    <a:pt x="831" y="135"/>
                  </a:lnTo>
                  <a:lnTo>
                    <a:pt x="777" y="166"/>
                  </a:lnTo>
                  <a:lnTo>
                    <a:pt x="713" y="187"/>
                  </a:lnTo>
                  <a:lnTo>
                    <a:pt x="659" y="193"/>
                  </a:lnTo>
                  <a:lnTo>
                    <a:pt x="600" y="195"/>
                  </a:lnTo>
                  <a:lnTo>
                    <a:pt x="543" y="189"/>
                  </a:lnTo>
                  <a:lnTo>
                    <a:pt x="494" y="175"/>
                  </a:lnTo>
                  <a:lnTo>
                    <a:pt x="450" y="154"/>
                  </a:lnTo>
                  <a:lnTo>
                    <a:pt x="408" y="123"/>
                  </a:lnTo>
                  <a:lnTo>
                    <a:pt x="377" y="99"/>
                  </a:lnTo>
                  <a:lnTo>
                    <a:pt x="338" y="79"/>
                  </a:lnTo>
                  <a:lnTo>
                    <a:pt x="291" y="64"/>
                  </a:lnTo>
                  <a:lnTo>
                    <a:pt x="251" y="60"/>
                  </a:lnTo>
                  <a:lnTo>
                    <a:pt x="191" y="58"/>
                  </a:lnTo>
                  <a:lnTo>
                    <a:pt x="144" y="67"/>
                  </a:lnTo>
                  <a:lnTo>
                    <a:pt x="96" y="82"/>
                  </a:lnTo>
                  <a:lnTo>
                    <a:pt x="56" y="108"/>
                  </a:lnTo>
                  <a:lnTo>
                    <a:pt x="0" y="157"/>
                  </a:lnTo>
                  <a:lnTo>
                    <a:pt x="5" y="93"/>
                  </a:lnTo>
                </a:path>
              </a:pathLst>
            </a:custGeom>
            <a:solidFill>
              <a:schemeClr val="bg2"/>
            </a:solidFill>
            <a:ln w="9525">
              <a:noFill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pic>
          <p:nvPicPr>
            <p:cNvPr id="1034" name="Picture 5"/>
            <p:cNvPicPr>
              <a:picLocks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0" y="996"/>
              <a:ext cx="2766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50000"/>
              </a:spcBef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50000"/>
              </a:spcBef>
              <a:defRPr sz="1400"/>
            </a:lvl1pPr>
          </a:lstStyle>
          <a:p>
            <a:pPr>
              <a:defRPr/>
            </a:pPr>
            <a:fld id="{7679A172-CD18-4C9A-92D3-67AB9FD9A7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4" r:id="rId2"/>
    <p:sldLayoutId id="2147483663" r:id="rId3"/>
    <p:sldLayoutId id="2147483662" r:id="rId4"/>
    <p:sldLayoutId id="2147483661" r:id="rId5"/>
    <p:sldLayoutId id="2147483660" r:id="rId6"/>
    <p:sldLayoutId id="2147483659" r:id="rId7"/>
    <p:sldLayoutId id="2147483658" r:id="rId8"/>
    <p:sldLayoutId id="2147483657" r:id="rId9"/>
    <p:sldLayoutId id="2147483656" r:id="rId10"/>
    <p:sldLayoutId id="2147483655" r:id="rId11"/>
    <p:sldLayoutId id="2147483654" r:id="rId12"/>
    <p:sldLayoutId id="2147483653" r:id="rId13"/>
    <p:sldLayoutId id="2147483652" r:id="rId14"/>
    <p:sldLayoutId id="2147483651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25.01.2022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84772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Лиля\Лиля\27ba7cc0d8457563fe71afb98cf49b3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3097" y="0"/>
            <a:ext cx="9207097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45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981200"/>
            <a:ext cx="3817938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9459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643063" y="0"/>
            <a:ext cx="6070600" cy="67691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</a:t>
            </a:r>
            <a:endParaRPr lang="ru-RU" b="1" smtClean="0">
              <a:solidFill>
                <a:srgbClr val="FFFF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28926" y="142852"/>
            <a:ext cx="6108066" cy="3139321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600" b="1" cap="all" dirty="0" err="1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норильск</a:t>
            </a:r>
            <a:r>
              <a:rPr lang="ru-RU" sz="6600" b="1" cap="all" dirty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– Хороший город!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283968" y="470287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b="1" dirty="0">
                <a:solidFill>
                  <a:srgbClr val="C00000"/>
                </a:solidFill>
              </a:rPr>
              <a:t>Подготовила учитель начальных классов </a:t>
            </a:r>
            <a:br>
              <a:rPr lang="ru-RU" altLang="ru-RU" b="1" dirty="0">
                <a:solidFill>
                  <a:srgbClr val="C00000"/>
                </a:solidFill>
              </a:rPr>
            </a:br>
            <a:r>
              <a:rPr lang="ru-RU" altLang="ru-RU" b="1" dirty="0">
                <a:solidFill>
                  <a:srgbClr val="C00000"/>
                </a:solidFill>
              </a:rPr>
              <a:t>МБОУ </a:t>
            </a:r>
            <a:r>
              <a:rPr lang="ru-RU" altLang="ru-RU" b="1" dirty="0" smtClean="0">
                <a:solidFill>
                  <a:srgbClr val="C00000"/>
                </a:solidFill>
              </a:rPr>
              <a:t>«СШ № 13»</a:t>
            </a:r>
            <a:r>
              <a:rPr lang="ru-RU" altLang="ru-RU" b="1" dirty="0">
                <a:solidFill>
                  <a:srgbClr val="C00000"/>
                </a:solidFill>
              </a:rPr>
              <a:t/>
            </a:r>
            <a:br>
              <a:rPr lang="ru-RU" altLang="ru-RU" b="1" dirty="0">
                <a:solidFill>
                  <a:srgbClr val="C00000"/>
                </a:solidFill>
              </a:rPr>
            </a:br>
            <a:r>
              <a:rPr lang="ru-RU" altLang="ru-RU" b="1" dirty="0" smtClean="0">
                <a:solidFill>
                  <a:srgbClr val="C00000"/>
                </a:solidFill>
              </a:rPr>
              <a:t>Долгозвяга Елена Витальевна</a:t>
            </a:r>
            <a:r>
              <a:rPr lang="ru-RU" altLang="ru-RU" b="1" dirty="0">
                <a:solidFill>
                  <a:srgbClr val="C00000"/>
                </a:solidFill>
              </a:rPr>
              <a:t/>
            </a:r>
            <a:br>
              <a:rPr lang="ru-RU" altLang="ru-RU" b="1" dirty="0">
                <a:solidFill>
                  <a:srgbClr val="C00000"/>
                </a:solidFill>
              </a:rPr>
            </a:br>
            <a:r>
              <a:rPr lang="ru-RU" altLang="ru-RU" b="1" dirty="0" smtClean="0">
                <a:solidFill>
                  <a:srgbClr val="C00000"/>
                </a:solidFill>
              </a:rPr>
              <a:t>Норильск, Красноярского края, 2022 г. </a:t>
            </a:r>
            <a:endParaRPr lang="ru-RU" alt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269213" y="6165304"/>
            <a:ext cx="23317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404040"/>
                </a:solidFill>
                <a:ea typeface="Calibri" panose="020F0502020204030204" pitchFamily="34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Рудник «Маяк»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3068" y="6165304"/>
            <a:ext cx="3118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404040"/>
                </a:solidFill>
                <a:ea typeface="Calibri" panose="020F0502020204030204" pitchFamily="34" charset="0"/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Рудник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«Комсомольский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»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88574" y="1738604"/>
            <a:ext cx="29358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Рудник «Скалистый»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5546" y="3101491"/>
            <a:ext cx="4445000" cy="2984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78" y="3212976"/>
            <a:ext cx="4288509" cy="28604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123728" y="2720013"/>
            <a:ext cx="57423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Талнахское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 месторождение    </a:t>
            </a: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http://my.krskstate.ru/upload/resize_cache/iblock/24d/540_600_1/rudnik_skalisty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964" y="73652"/>
            <a:ext cx="4255467" cy="27896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81" y="272647"/>
            <a:ext cx="2216706" cy="1477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784264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85800" y="10190"/>
            <a:ext cx="7772400" cy="114300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Полезные ископаемые НПР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827584" y="1153190"/>
            <a:ext cx="7776864" cy="4752528"/>
          </a:xfrm>
        </p:spPr>
        <p:txBody>
          <a:bodyPr/>
          <a:lstStyle/>
          <a:p>
            <a:pPr algn="l"/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- сульфидные медно-никелевые руды; </a:t>
            </a:r>
            <a:endParaRPr lang="ru-RU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l"/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- полиметаллически</a:t>
            </a: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е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руды;</a:t>
            </a:r>
          </a:p>
          <a:p>
            <a:pPr algn="l"/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- медистые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руды;</a:t>
            </a:r>
          </a:p>
          <a:p>
            <a:pPr algn="l"/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- каменный уголь;</a:t>
            </a:r>
          </a:p>
          <a:p>
            <a:pPr algn="l"/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- ангидрит;</a:t>
            </a:r>
          </a:p>
          <a:p>
            <a:pPr algn="l"/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- базальт </a:t>
            </a: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для производства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щебня;     </a:t>
            </a:r>
          </a:p>
          <a:p>
            <a:pPr algn="l"/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- известняк;</a:t>
            </a:r>
          </a:p>
          <a:p>
            <a:pPr algn="l"/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-  песчаник;</a:t>
            </a:r>
          </a:p>
          <a:p>
            <a:pPr algn="l"/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- никель;</a:t>
            </a:r>
          </a:p>
          <a:p>
            <a:pPr algn="l"/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- палладий;</a:t>
            </a:r>
          </a:p>
          <a:p>
            <a:pPr algn="l"/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-  платина;</a:t>
            </a:r>
          </a:p>
          <a:p>
            <a:pPr algn="l"/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-  медь;</a:t>
            </a:r>
          </a:p>
          <a:p>
            <a:pPr algn="l"/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- кобальт;</a:t>
            </a:r>
          </a:p>
          <a:p>
            <a:pPr algn="l"/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- серебро;</a:t>
            </a:r>
          </a:p>
          <a:p>
            <a:pPr algn="l"/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- золото и мн. др.</a:t>
            </a:r>
            <a:endParaRPr lang="ru-RU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420888"/>
            <a:ext cx="3795676" cy="24080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251537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 hidden="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1267" name="Rectangle 3"/>
          <p:cNvSpPr>
            <a:spLocks noGrp="1" noChangeAspect="1" noChangeArrowheads="1"/>
          </p:cNvSpPr>
          <p:nvPr isPhoto="1"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 r="-3003"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0" y="0"/>
            <a:ext cx="2000250" cy="584200"/>
          </a:xfrm>
          <a:prstGeom prst="rect">
            <a:avLst/>
          </a:prstGeom>
          <a:solidFill>
            <a:schemeClr val="accent3">
              <a:lumMod val="6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rgbClr val="C00000"/>
                </a:solidFill>
              </a:rPr>
              <a:t>Палладий</a:t>
            </a:r>
          </a:p>
        </p:txBody>
      </p:sp>
    </p:spTree>
    <p:extLst>
      <p:ext uri="{BB962C8B-B14F-4D97-AF65-F5344CB8AC3E}">
        <p14:creationId xmlns:p14="http://schemas.microsoft.com/office/powerpoint/2010/main" val="2181316839"/>
      </p:ext>
    </p:extLst>
  </p:cSld>
  <p:clrMapOvr>
    <a:masterClrMapping/>
  </p:clrMapOvr>
  <p:transition advTm="5219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 hidden="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2291" name="Rectangle 3"/>
          <p:cNvSpPr>
            <a:spLocks noGrp="1" noChangeAspect="1" noChangeArrowheads="1"/>
          </p:cNvSpPr>
          <p:nvPr isPhoto="1"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 r="-3003"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chemeClr val="bg1">
                    <a:lumMod val="95000"/>
                  </a:schemeClr>
                </a:solidFill>
              </a:rPr>
              <a:t>Никелевая дробь</a:t>
            </a:r>
          </a:p>
        </p:txBody>
      </p:sp>
    </p:spTree>
    <p:extLst>
      <p:ext uri="{BB962C8B-B14F-4D97-AF65-F5344CB8AC3E}">
        <p14:creationId xmlns:p14="http://schemas.microsoft.com/office/powerpoint/2010/main" val="1951380132"/>
      </p:ext>
    </p:extLst>
  </p:cSld>
  <p:clrMapOvr>
    <a:masterClrMapping/>
  </p:clrMapOvr>
  <p:transition advTm="5266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 hidden="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3315" name="Rectangle 3"/>
          <p:cNvSpPr>
            <a:spLocks noGrp="1" noChangeAspect="1" noChangeArrowheads="1"/>
          </p:cNvSpPr>
          <p:nvPr isPhoto="1"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 r="-3003"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chemeClr val="bg1">
                    <a:lumMod val="85000"/>
                  </a:schemeClr>
                </a:solidFill>
              </a:rPr>
              <a:t>Катодный никель</a:t>
            </a:r>
          </a:p>
        </p:txBody>
      </p:sp>
    </p:spTree>
    <p:extLst>
      <p:ext uri="{BB962C8B-B14F-4D97-AF65-F5344CB8AC3E}">
        <p14:creationId xmlns:p14="http://schemas.microsoft.com/office/powerpoint/2010/main" val="501189435"/>
      </p:ext>
    </p:extLst>
  </p:cSld>
  <p:clrMapOvr>
    <a:masterClrMapping/>
  </p:clrMapOvr>
  <p:transition advTm="5172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 hidden="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3" name="Rectangle 3"/>
          <p:cNvSpPr>
            <a:spLocks noGrp="1" noChangeAspect="1" noChangeArrowheads="1"/>
          </p:cNvSpPr>
          <p:nvPr isPhoto="1"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 r="-3003"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3254" name="Text Box 4"/>
          <p:cNvSpPr txBox="1">
            <a:spLocks noChangeArrowheads="1"/>
          </p:cNvSpPr>
          <p:nvPr/>
        </p:nvSpPr>
        <p:spPr bwMode="auto">
          <a:xfrm>
            <a:off x="0" y="0"/>
            <a:ext cx="3286125" cy="5842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Огневой кобальт</a:t>
            </a:r>
          </a:p>
        </p:txBody>
      </p:sp>
    </p:spTree>
    <p:extLst>
      <p:ext uri="{BB962C8B-B14F-4D97-AF65-F5344CB8AC3E}">
        <p14:creationId xmlns:p14="http://schemas.microsoft.com/office/powerpoint/2010/main" val="3259021705"/>
      </p:ext>
    </p:extLst>
  </p:cSld>
  <p:clrMapOvr>
    <a:masterClrMapping/>
  </p:clrMapOvr>
  <p:transition advTm="5141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 hidden="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Rectangle 3"/>
          <p:cNvSpPr>
            <a:spLocks noGrp="1" noChangeAspect="1" noChangeArrowheads="1"/>
          </p:cNvSpPr>
          <p:nvPr isPhoto="1"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 r="-3003"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4278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Теллур</a:t>
            </a:r>
          </a:p>
        </p:txBody>
      </p:sp>
    </p:spTree>
    <p:extLst>
      <p:ext uri="{BB962C8B-B14F-4D97-AF65-F5344CB8AC3E}">
        <p14:creationId xmlns:p14="http://schemas.microsoft.com/office/powerpoint/2010/main" val="1859624526"/>
      </p:ext>
    </p:extLst>
  </p:cSld>
  <p:clrMapOvr>
    <a:masterClrMapping/>
  </p:clrMapOvr>
  <p:transition advTm="5046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7532167"/>
              </p:ext>
            </p:extLst>
          </p:nvPr>
        </p:nvGraphicFramePr>
        <p:xfrm>
          <a:off x="-4" y="533398"/>
          <a:ext cx="5366540" cy="58240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6654"/>
                <a:gridCol w="536654"/>
                <a:gridCol w="536654"/>
                <a:gridCol w="536654"/>
                <a:gridCol w="536654"/>
                <a:gridCol w="536654"/>
                <a:gridCol w="536654"/>
                <a:gridCol w="536654"/>
                <a:gridCol w="536654"/>
                <a:gridCol w="536654"/>
              </a:tblGrid>
              <a:tr h="448002"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8002"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8002"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8002"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8002"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8002"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8002"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8002"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8002"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8002"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8002"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8002"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48002"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8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52" marR="6952" marT="926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-444100" y="2733097"/>
            <a:ext cx="61682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К    Р    А   С    Н   О   Я    Р    С   К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rot="5400000">
            <a:off x="-556797" y="2209472"/>
            <a:ext cx="2769989" cy="31901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СИБИ</a:t>
            </a:r>
          </a:p>
          <a:p>
            <a:pPr algn="ctr"/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Ь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66531" y="158670"/>
            <a:ext cx="36385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1. Назовите столицу Красноярского края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14083" y="989666"/>
            <a:ext cx="36385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2. Часть России от Урала до Дальнего Востока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85014" y="1812566"/>
            <a:ext cx="36385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3. Самая полноводная река России, расположенная на территории края.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50195" y="1156347"/>
            <a:ext cx="631968" cy="3153499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pPr algn="ctr"/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</a:rPr>
              <a:t>ЕНИ </a:t>
            </a:r>
            <a:r>
              <a:rPr lang="ru-RU" sz="2700" dirty="0">
                <a:solidFill>
                  <a:schemeClr val="accent1">
                    <a:lumMod val="50000"/>
                  </a:schemeClr>
                </a:solidFill>
              </a:rPr>
              <a:t>Е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</a:rPr>
              <a:t>Й</a:t>
            </a:r>
            <a:endParaRPr lang="ru-RU" sz="27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95145" y="3296044"/>
            <a:ext cx="36385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4. Второй по величине город Красноярского края, расположенный на Таймыре.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78664" y="3102203"/>
            <a:ext cx="615425" cy="3337583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pPr algn="ctr"/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</a:rPr>
              <a:t>ОРИЛЬСК</a:t>
            </a:r>
            <a:endParaRPr lang="ru-RU" sz="2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14083" y="4707802"/>
            <a:ext cx="36385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5. Самый большой полуостров России.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5400000">
            <a:off x="2913885" y="1520060"/>
            <a:ext cx="2339102" cy="31901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ТАЙМЫ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414083" y="5445224"/>
            <a:ext cx="36385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6. Горы на юге Красноярского края.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5400000">
            <a:off x="3659176" y="3959721"/>
            <a:ext cx="1908215" cy="20546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АЯНЫ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6848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4" grpId="0"/>
      <p:bldP spid="26" grpId="0"/>
      <p:bldP spid="28" grpId="0"/>
      <p:bldP spid="3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Сборник статей участников Межрегиональной научно-практической конференци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88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103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20019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673630">
            <a:off x="3717925" y="252413"/>
            <a:ext cx="5138738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8" descr="20019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979632">
            <a:off x="344488" y="514350"/>
            <a:ext cx="5651500" cy="326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8" descr="750px-Firsthous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88199">
            <a:off x="3697288" y="2368550"/>
            <a:ext cx="5180012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8_2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1495960">
            <a:off x="1588" y="3114675"/>
            <a:ext cx="524510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Untitled-1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57375" y="1022350"/>
            <a:ext cx="5573713" cy="476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62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53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5807" y="300592"/>
            <a:ext cx="4750296" cy="1143000"/>
          </a:xfrm>
        </p:spPr>
        <p:txBody>
          <a:bodyPr/>
          <a:lstStyle/>
          <a:p>
            <a:r>
              <a:rPr lang="ru-RU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МОЙ КРАЙ</a:t>
            </a:r>
            <a:endParaRPr lang="ru-RU" sz="5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герб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551" y="1214377"/>
            <a:ext cx="2389187" cy="288131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8" descr="35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133600"/>
            <a:ext cx="2447925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9" descr="87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989138"/>
            <a:ext cx="1970087" cy="27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8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8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 descr="68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89789">
            <a:off x="684213" y="0"/>
            <a:ext cx="2592387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6696075" y="4149725"/>
            <a:ext cx="2447925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dirty="0">
                <a:solidFill>
                  <a:srgbClr val="0000FF"/>
                </a:solidFill>
              </a:rPr>
              <a:t>Герб </a:t>
            </a:r>
            <a:endParaRPr lang="ru-RU" b="1" dirty="0" smtClean="0">
              <a:solidFill>
                <a:srgbClr val="0000FF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ru-RU" b="1" dirty="0" smtClean="0">
                <a:solidFill>
                  <a:srgbClr val="0000FF"/>
                </a:solidFill>
              </a:rPr>
              <a:t>Красноярского </a:t>
            </a:r>
            <a:r>
              <a:rPr lang="ru-RU" b="1" dirty="0">
                <a:solidFill>
                  <a:srgbClr val="0000FF"/>
                </a:solidFill>
              </a:rPr>
              <a:t>края</a:t>
            </a:r>
          </a:p>
        </p:txBody>
      </p:sp>
      <p:sp>
        <p:nvSpPr>
          <p:cNvPr id="11" name="Text Box 45"/>
          <p:cNvSpPr txBox="1">
            <a:spLocks noChangeArrowheads="1"/>
          </p:cNvSpPr>
          <p:nvPr/>
        </p:nvSpPr>
        <p:spPr bwMode="auto">
          <a:xfrm>
            <a:off x="3094269" y="3685679"/>
            <a:ext cx="3529012" cy="270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ru-RU" b="1" i="1" dirty="0">
                <a:solidFill>
                  <a:srgbClr val="FD0B22"/>
                </a:solidFill>
              </a:rPr>
              <a:t>Природа –это дом, в котором мы живём,</a:t>
            </a:r>
          </a:p>
          <a:p>
            <a:pPr algn="l" eaLnBrk="0" hangingPunct="0">
              <a:spcBef>
                <a:spcPct val="50000"/>
              </a:spcBef>
            </a:pPr>
            <a:r>
              <a:rPr lang="ru-RU" b="1" i="1" dirty="0">
                <a:solidFill>
                  <a:srgbClr val="FD0B22"/>
                </a:solidFill>
              </a:rPr>
              <a:t>И в нём шумят леса, текут и плещут реки.</a:t>
            </a:r>
          </a:p>
          <a:p>
            <a:pPr algn="l" eaLnBrk="0" hangingPunct="0">
              <a:spcBef>
                <a:spcPct val="50000"/>
              </a:spcBef>
            </a:pPr>
            <a:r>
              <a:rPr lang="ru-RU" b="1" i="1" dirty="0">
                <a:solidFill>
                  <a:srgbClr val="FD0B22"/>
                </a:solidFill>
              </a:rPr>
              <a:t>Под сводом голубым, под светом золотым</a:t>
            </a:r>
          </a:p>
          <a:p>
            <a:pPr algn="l" eaLnBrk="0" hangingPunct="0">
              <a:spcBef>
                <a:spcPct val="50000"/>
              </a:spcBef>
            </a:pPr>
            <a:r>
              <a:rPr lang="ru-RU" b="1" i="1" dirty="0">
                <a:solidFill>
                  <a:srgbClr val="FD0B22"/>
                </a:solidFill>
              </a:rPr>
              <a:t>Хотим мы в этом доме жить навеки!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229" y="1331427"/>
            <a:ext cx="2767968" cy="1881549"/>
          </a:xfrm>
          <a:prstGeom prst="rect">
            <a:avLst/>
          </a:prstGeom>
          <a:scene3d>
            <a:camera prst="perspectiveRelaxedModerately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099229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nor03i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1186" y="1771014"/>
            <a:ext cx="5457722" cy="44844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                Норильск</a:t>
            </a:r>
          </a:p>
        </p:txBody>
      </p:sp>
      <p:pic>
        <p:nvPicPr>
          <p:cNvPr id="7" name="Рисунок 1" descr="06S0975i.bmp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428625"/>
            <a:ext cx="2428875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Объект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5250" y="3812646"/>
            <a:ext cx="323850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324544" y="2912724"/>
            <a:ext cx="43305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2 июня 1972 был утвержден </a:t>
            </a:r>
            <a:r>
              <a:rPr lang="ru-RU" dirty="0" smtClean="0"/>
              <a:t>герб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города Норильска</a:t>
            </a:r>
          </a:p>
        </p:txBody>
      </p:sp>
    </p:spTree>
    <p:extLst>
      <p:ext uri="{BB962C8B-B14F-4D97-AF65-F5344CB8AC3E}">
        <p14:creationId xmlns:p14="http://schemas.microsoft.com/office/powerpoint/2010/main" val="309063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FD0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урока: 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Полезные  ископаемые Норильского промышленного района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843808" y="1981200"/>
            <a:ext cx="5614392" cy="411480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FD0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урока:</a:t>
            </a:r>
          </a:p>
          <a:p>
            <a:pPr marL="0" indent="0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- узнать, какие полезные ископаемые 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добывают в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НПР?</a:t>
            </a:r>
          </a:p>
          <a:p>
            <a:pPr marL="0" indent="0">
              <a:buNone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-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узнать,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добывают?</a:t>
            </a:r>
          </a:p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-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узнать,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добывает?</a:t>
            </a:r>
          </a:p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-выяснить, где применяют?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H:\урок\карт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2131436" cy="50405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Группа 6"/>
          <p:cNvGrpSpPr/>
          <p:nvPr/>
        </p:nvGrpSpPr>
        <p:grpSpPr>
          <a:xfrm>
            <a:off x="7092280" y="1196752"/>
            <a:ext cx="2215725" cy="2035776"/>
            <a:chOff x="383031" y="1392095"/>
            <a:chExt cx="4356987" cy="3593570"/>
          </a:xfrm>
        </p:grpSpPr>
        <p:pic>
          <p:nvPicPr>
            <p:cNvPr id="8" name="Picture 4" descr="http://v.900igr.net:10/datai/ekonomika/Ugolnaja-promyshlennost/0002-003-Ugolnaja-promyshlennost-eto-otrasl-kotoraja-dobyvaet.pn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2938" y="1392095"/>
              <a:ext cx="2067371" cy="19135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6" descr="http://2.hitnic.z8.ru/images/phocagallery/litera/lubiteljam-kamnya-LENGEN/thumbs/phoca_thumb_l_23-lengen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E9EAE5"/>
                </a:clrFrom>
                <a:clrTo>
                  <a:srgbClr val="E9EAE5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031" y="2007350"/>
              <a:ext cx="2423592" cy="18176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 descr="http://cor.edu.27.ru/dlrstore/5ca811f4-7aea-42ca-b5da-534dfd445e6c/IMG_0870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E8DED2"/>
                </a:clrFrom>
                <a:clrTo>
                  <a:srgbClr val="E8DED2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2564904"/>
              <a:ext cx="2688298" cy="20162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" descr="http://hnu.docdat.com/pars_docs/refs/187/186493/img8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1640" y="3347483"/>
              <a:ext cx="2184243" cy="16381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9299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boombob.ru/img/picture/Apr/11/a51adedea6888e25a9cae0bac8414efb/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4905"/>
            <a:ext cx="9144891" cy="685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2393940"/>
            <a:ext cx="7543748" cy="2023789"/>
          </a:xfrm>
          <a:prstGeom prst="rect">
            <a:avLst/>
          </a:prstGeom>
        </p:spPr>
        <p:txBody>
          <a:bodyPr wrap="square">
            <a:prstTxWarp prst="textWave4">
              <a:avLst>
                <a:gd name="adj1" fmla="val 6250"/>
                <a:gd name="adj2" fmla="val -324"/>
              </a:avLst>
            </a:prstTxWarp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6000" b="1" dirty="0" smtClean="0">
                <a:ln w="50800"/>
                <a:solidFill>
                  <a:srgbClr val="C00000"/>
                </a:solidFill>
                <a:latin typeface="Calibri"/>
              </a:rPr>
              <a:t>Исследовательская </a:t>
            </a:r>
            <a:r>
              <a:rPr lang="ru-RU" sz="6000" b="1" dirty="0">
                <a:ln w="50800"/>
                <a:solidFill>
                  <a:srgbClr val="C00000"/>
                </a:solidFill>
                <a:latin typeface="Calibri"/>
              </a:rPr>
              <a:t>работа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404664"/>
            <a:ext cx="2425095" cy="1996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3333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boombob.ru/img/picture/Apr/11/a51adedea6888e25a9cae0bac8414efb/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05"/>
            <a:ext cx="9144891" cy="685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85800" y="609600"/>
            <a:ext cx="7772400" cy="440357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ru-RU" sz="2800" b="1" dirty="0" smtClean="0">
                <a:solidFill>
                  <a:srgbClr val="FD0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Алгоритм </a:t>
            </a:r>
          </a:p>
          <a:p>
            <a:pPr fontAlgn="auto">
              <a:spcAft>
                <a:spcPts val="0"/>
              </a:spcAft>
            </a:pPr>
            <a:r>
              <a:rPr lang="ru-RU" sz="2800" b="1" dirty="0" smtClean="0">
                <a:solidFill>
                  <a:srgbClr val="FD0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исследовательской работы:</a:t>
            </a: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-Что добывают в НПР</a:t>
            </a: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- Где добывают?</a:t>
            </a: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- Кто добывает?</a:t>
            </a:r>
          </a:p>
          <a:p>
            <a:pPr>
              <a:spcAft>
                <a:spcPts val="0"/>
              </a:spcAft>
            </a:pPr>
            <a:r>
              <a:rPr lang="ru-RU" sz="2800" dirty="0">
                <a:latin typeface="Times New Roman"/>
                <a:ea typeface="Times New Roman"/>
              </a:rPr>
              <a:t>- Применение</a:t>
            </a:r>
            <a:r>
              <a:rPr lang="ru-RU" sz="2800" b="1" dirty="0">
                <a:latin typeface="Times New Roman"/>
                <a:ea typeface="Times New Roman"/>
              </a:rPr>
              <a:t>.                                                           </a:t>
            </a:r>
            <a:endParaRPr lang="ru-RU" sz="2800" dirty="0">
              <a:latin typeface="Times New Roman"/>
              <a:ea typeface="Times New Roman"/>
            </a:endParaRPr>
          </a:p>
          <a:p>
            <a:pPr fontAlgn="auto">
              <a:spcAft>
                <a:spcPts val="0"/>
              </a:spcAft>
            </a:pPr>
            <a:r>
              <a:rPr lang="ru-RU" sz="2800" b="1" dirty="0" smtClean="0">
                <a:solidFill>
                  <a:srgbClr val="FD0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Исследуйте </a:t>
            </a:r>
            <a:r>
              <a:rPr lang="ru-RU" sz="2800" b="1" dirty="0">
                <a:solidFill>
                  <a:srgbClr val="FD0B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ископаемое и заполните таблицу.</a:t>
            </a:r>
            <a:endParaRPr lang="ru-RU" sz="2800" b="1" dirty="0" smtClean="0">
              <a:solidFill>
                <a:srgbClr val="FD0B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</a:pPr>
            <a:endParaRPr lang="ru-RU" sz="2800" b="1" dirty="0">
              <a:solidFill>
                <a:srgbClr val="FD0B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Aft>
                <a:spcPts val="0"/>
              </a:spcAft>
            </a:pP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90395"/>
              </p:ext>
            </p:extLst>
          </p:nvPr>
        </p:nvGraphicFramePr>
        <p:xfrm>
          <a:off x="1619672" y="3933056"/>
          <a:ext cx="6096000" cy="51435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Название 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полезного </a:t>
                      </a: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ископаемого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Свойства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Способы добычи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Применение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8575" marR="28575" marT="28575" marB="2857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908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76672"/>
            <a:ext cx="3657600" cy="2432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51521" y="2975062"/>
            <a:ext cx="3657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Рудник открытых работ «Медвежий ручей»</a:t>
            </a: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292006"/>
            <a:ext cx="48353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Месторождение Норильск-1</a:t>
            </a:r>
            <a:r>
              <a:rPr lang="ru-RU" sz="2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anose="020F0502020204030204" pitchFamily="34" charset="0"/>
              </a:rPr>
              <a:t> </a:t>
            </a:r>
            <a:endParaRPr lang="ru-RU" sz="28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843808" y="4941168"/>
            <a:ext cx="569945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Рудник «Заполярный» расположен в Норильском промышленном районе, ведет добычу вкрапленных сульфидных медно-никелевых руд.</a:t>
            </a:r>
          </a:p>
        </p:txBody>
      </p:sp>
      <p:pic>
        <p:nvPicPr>
          <p:cNvPr id="8" name="Рисунок 7" descr="http://my.krskstate.ru/upload/iblock/968/2014_07_09_161539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6117" y="1484784"/>
            <a:ext cx="3867150" cy="32378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263498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51512" y="687476"/>
            <a:ext cx="4392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ea typeface="Calibri" panose="020F0502020204030204" pitchFamily="34" charset="0"/>
              </a:rPr>
              <a:t>Месторождение</a:t>
            </a:r>
            <a:r>
              <a:rPr lang="ru-RU" sz="2400" b="1" i="1" dirty="0">
                <a:solidFill>
                  <a:srgbClr val="FF0000"/>
                </a:solidFill>
              </a:rPr>
              <a:t> </a:t>
            </a:r>
            <a:endParaRPr lang="ru-RU" sz="2400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</a:rPr>
              <a:t>Октябрьское 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23721" y="4105848"/>
            <a:ext cx="26522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Рудник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«Таймырский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44008" y="5949280"/>
            <a:ext cx="26469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Рудник «Октябрьский»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http://my.krskstate.ru/upload/resize_cache/iblock/280/540_600_1/2014_07_09_14594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58" y="753343"/>
            <a:ext cx="4536504" cy="30596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 descr="Рудник Октябрьски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4047" y="3050348"/>
            <a:ext cx="4272409" cy="28496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804200604"/>
      </p:ext>
    </p:extLst>
  </p:cSld>
  <p:clrMapOvr>
    <a:masterClrMapping/>
  </p:clrMapOvr>
</p:sld>
</file>

<file path=ppt/theme/theme1.xml><?xml version="1.0" encoding="utf-8"?>
<a:theme xmlns:a="http://schemas.openxmlformats.org/drawingml/2006/main" name="Шаблон оформления «Числа»">
  <a:themeElements>
    <a:clrScheme name="Шаблон оформления «Числа» 2">
      <a:dk1>
        <a:srgbClr val="000000"/>
      </a:dk1>
      <a:lt1>
        <a:srgbClr val="FFFFEE"/>
      </a:lt1>
      <a:dk2>
        <a:srgbClr val="000000"/>
      </a:dk2>
      <a:lt2>
        <a:srgbClr val="C3B59F"/>
      </a:lt2>
      <a:accent1>
        <a:srgbClr val="9CB3D8"/>
      </a:accent1>
      <a:accent2>
        <a:srgbClr val="F8F8F8"/>
      </a:accent2>
      <a:accent3>
        <a:srgbClr val="FFFFF5"/>
      </a:accent3>
      <a:accent4>
        <a:srgbClr val="000000"/>
      </a:accent4>
      <a:accent5>
        <a:srgbClr val="CBD6E9"/>
      </a:accent5>
      <a:accent6>
        <a:srgbClr val="E1E1E1"/>
      </a:accent6>
      <a:hlink>
        <a:srgbClr val="A9A460"/>
      </a:hlink>
      <a:folHlink>
        <a:srgbClr val="E4E1D7"/>
      </a:folHlink>
    </a:clrScheme>
    <a:fontScheme name="Шаблон оформления «Числа»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оформления «Числа» 1">
        <a:dk1>
          <a:srgbClr val="7F796F"/>
        </a:dk1>
        <a:lt1>
          <a:srgbClr val="FFFFFF"/>
        </a:lt1>
        <a:dk2>
          <a:srgbClr val="BDBB92"/>
        </a:dk2>
        <a:lt2>
          <a:srgbClr val="FFFFCC"/>
        </a:lt2>
        <a:accent1>
          <a:srgbClr val="8B91B9"/>
        </a:accent1>
        <a:accent2>
          <a:srgbClr val="D5D9B7"/>
        </a:accent2>
        <a:accent3>
          <a:srgbClr val="DBDAC7"/>
        </a:accent3>
        <a:accent4>
          <a:srgbClr val="DADADA"/>
        </a:accent4>
        <a:accent5>
          <a:srgbClr val="C4C7D9"/>
        </a:accent5>
        <a:accent6>
          <a:srgbClr val="C1C4A6"/>
        </a:accent6>
        <a:hlink>
          <a:srgbClr val="B46875"/>
        </a:hlink>
        <a:folHlink>
          <a:srgbClr val="C2BAA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оформления «Числа» 2">
        <a:dk1>
          <a:srgbClr val="000000"/>
        </a:dk1>
        <a:lt1>
          <a:srgbClr val="FFFFEE"/>
        </a:lt1>
        <a:dk2>
          <a:srgbClr val="000000"/>
        </a:dk2>
        <a:lt2>
          <a:srgbClr val="C3B59F"/>
        </a:lt2>
        <a:accent1>
          <a:srgbClr val="9CB3D8"/>
        </a:accent1>
        <a:accent2>
          <a:srgbClr val="F8F8F8"/>
        </a:accent2>
        <a:accent3>
          <a:srgbClr val="FFFFF5"/>
        </a:accent3>
        <a:accent4>
          <a:srgbClr val="000000"/>
        </a:accent4>
        <a:accent5>
          <a:srgbClr val="CBD6E9"/>
        </a:accent5>
        <a:accent6>
          <a:srgbClr val="E1E1E1"/>
        </a:accent6>
        <a:hlink>
          <a:srgbClr val="A9A460"/>
        </a:hlink>
        <a:folHlink>
          <a:srgbClr val="E4E1D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оформления «Числа»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878787"/>
        </a:accent6>
        <a:hlink>
          <a:srgbClr val="5F5F5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«Числа»</Template>
  <TotalTime>764</TotalTime>
  <Words>340</Words>
  <Application>Microsoft Office PowerPoint</Application>
  <PresentationFormat>Экран (4:3)</PresentationFormat>
  <Paragraphs>82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Times New Roman</vt:lpstr>
      <vt:lpstr>Шаблон оформления «Числа»</vt:lpstr>
      <vt:lpstr>Тема Office</vt:lpstr>
      <vt:lpstr>Презентация PowerPoint</vt:lpstr>
      <vt:lpstr>Презентация PowerPoint</vt:lpstr>
      <vt:lpstr>МОЙ КРАЙ</vt:lpstr>
      <vt:lpstr>                Норильск</vt:lpstr>
      <vt:lpstr>Тема урока: «Полезные  ископаемые Норильского промышленного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Полезные ископаемые НПР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</dc:creator>
  <cp:lastModifiedBy>Елена Витальевна Долгозвяга</cp:lastModifiedBy>
  <cp:revision>54</cp:revision>
  <dcterms:created xsi:type="dcterms:W3CDTF">2007-03-04T17:32:16Z</dcterms:created>
  <dcterms:modified xsi:type="dcterms:W3CDTF">2022-01-25T08:38:44Z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TC010690501049</vt:lpwstr>
  </property>
</Properties>
</file>