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5" r:id="rId10"/>
    <p:sldId id="265" r:id="rId11"/>
    <p:sldId id="264" r:id="rId12"/>
    <p:sldId id="291" r:id="rId13"/>
    <p:sldId id="292" r:id="rId14"/>
    <p:sldId id="293" r:id="rId15"/>
    <p:sldId id="296" r:id="rId16"/>
    <p:sldId id="297" r:id="rId17"/>
    <p:sldId id="298" r:id="rId18"/>
    <p:sldId id="295" r:id="rId19"/>
    <p:sldId id="267" r:id="rId20"/>
    <p:sldId id="268" r:id="rId21"/>
    <p:sldId id="302" r:id="rId22"/>
    <p:sldId id="300" r:id="rId23"/>
    <p:sldId id="272" r:id="rId24"/>
    <p:sldId id="286" r:id="rId25"/>
    <p:sldId id="288" r:id="rId26"/>
    <p:sldId id="281" r:id="rId27"/>
    <p:sldId id="274" r:id="rId28"/>
    <p:sldId id="276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B5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EAFAA-C165-4513-947A-B3B8E24AECEF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859FC2-4530-46A2-8192-AC2B2DE554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5231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B354D-6246-4D40-B0A1-BE745B2D9B1C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56867-3C95-479B-B0D0-3CBC15A3B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933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B354D-6246-4D40-B0A1-BE745B2D9B1C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56867-3C95-479B-B0D0-3CBC15A3B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114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B354D-6246-4D40-B0A1-BE745B2D9B1C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56867-3C95-479B-B0D0-3CBC15A3B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8680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B354D-6246-4D40-B0A1-BE745B2D9B1C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56867-3C95-479B-B0D0-3CBC15A3B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2888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B354D-6246-4D40-B0A1-BE745B2D9B1C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56867-3C95-479B-B0D0-3CBC15A3B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9355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B354D-6246-4D40-B0A1-BE745B2D9B1C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56867-3C95-479B-B0D0-3CBC15A3B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616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B354D-6246-4D40-B0A1-BE745B2D9B1C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56867-3C95-479B-B0D0-3CBC15A3B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632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B354D-6246-4D40-B0A1-BE745B2D9B1C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56867-3C95-479B-B0D0-3CBC15A3B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60574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B354D-6246-4D40-B0A1-BE745B2D9B1C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56867-3C95-479B-B0D0-3CBC15A3B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8778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B354D-6246-4D40-B0A1-BE745B2D9B1C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56867-3C95-479B-B0D0-3CBC15A3B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1017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B354D-6246-4D40-B0A1-BE745B2D9B1C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56867-3C95-479B-B0D0-3CBC15A3B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4578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0B354D-6246-4D40-B0A1-BE745B2D9B1C}" type="datetimeFigureOut">
              <a:rPr lang="ru-RU" smtClean="0"/>
              <a:t>25.11.2023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56867-3C95-479B-B0D0-3CBC15A3B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935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9B51B">
            <a:alpha val="7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85384" cy="688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4609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980728"/>
            <a:ext cx="71287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solidFill>
                  <a:srgbClr val="002060"/>
                </a:solidFill>
                <a:latin typeface="Arial Black" panose="020B0A04020102020204" pitchFamily="34" charset="0"/>
              </a:rPr>
              <a:t>Станция</a:t>
            </a:r>
          </a:p>
          <a:p>
            <a:pPr algn="ctr"/>
            <a:r>
              <a:rPr lang="ru-RU" sz="60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«</a:t>
            </a:r>
            <a:r>
              <a:rPr lang="ru-RU" sz="6000" b="1" dirty="0" err="1">
                <a:solidFill>
                  <a:srgbClr val="C00000"/>
                </a:solidFill>
                <a:latin typeface="Monotype Corsiva" panose="03010101010201010101" pitchFamily="66" charset="0"/>
              </a:rPr>
              <a:t>Мультвалюта</a:t>
            </a:r>
            <a:r>
              <a:rPr lang="ru-RU" sz="60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»</a:t>
            </a:r>
            <a:r>
              <a:rPr lang="ru-RU" sz="6000" dirty="0">
                <a:solidFill>
                  <a:srgbClr val="C00000"/>
                </a:solidFill>
                <a:latin typeface="Arial Black" panose="020B0A04020102020204" pitchFamily="34" charset="0"/>
              </a:rPr>
              <a:t>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3463" y="3284984"/>
            <a:ext cx="4695825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908666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260648"/>
            <a:ext cx="345638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Валюта</a:t>
            </a:r>
          </a:p>
          <a:p>
            <a:pPr algn="ctr"/>
            <a:endParaRPr lang="ru-RU" sz="1200" dirty="0">
              <a:latin typeface="Arial Black" panose="020B0A04020102020204" pitchFamily="34" charset="0"/>
            </a:endParaRPr>
          </a:p>
          <a:p>
            <a:pPr algn="ctr"/>
            <a:endParaRPr lang="ru-RU" sz="1200" dirty="0">
              <a:latin typeface="Arial Black" panose="020B0A04020102020204" pitchFamily="34" charset="0"/>
            </a:endParaRPr>
          </a:p>
          <a:p>
            <a:pPr algn="ctr"/>
            <a:r>
              <a:rPr lang="ru-RU" sz="4000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59B51B"/>
                </a:solidFill>
                <a:latin typeface="Arial Black" panose="020B0A04020102020204" pitchFamily="34" charset="0"/>
              </a:rPr>
              <a:t>Сольдо</a:t>
            </a:r>
          </a:p>
          <a:p>
            <a:pPr algn="ctr"/>
            <a:endParaRPr lang="ru-RU" sz="1200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rgbClr val="59B51B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4000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59B51B"/>
                </a:solidFill>
                <a:latin typeface="Arial Black" panose="020B0A04020102020204" pitchFamily="34" charset="0"/>
              </a:rPr>
              <a:t>Пиастры</a:t>
            </a:r>
          </a:p>
          <a:p>
            <a:pPr algn="ctr"/>
            <a:endParaRPr lang="ru-RU" sz="1200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rgbClr val="59B51B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4000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59B51B"/>
                </a:solidFill>
                <a:latin typeface="Arial Black" panose="020B0A04020102020204" pitchFamily="34" charset="0"/>
              </a:rPr>
              <a:t>Эре</a:t>
            </a:r>
          </a:p>
          <a:p>
            <a:pPr algn="ctr"/>
            <a:endParaRPr lang="ru-RU" sz="1200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rgbClr val="59B51B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4000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59B51B"/>
                </a:solidFill>
                <a:latin typeface="Arial Black" panose="020B0A04020102020204" pitchFamily="34" charset="0"/>
              </a:rPr>
              <a:t>Доллар</a:t>
            </a:r>
          </a:p>
          <a:p>
            <a:pPr algn="ctr"/>
            <a:endParaRPr lang="ru-RU" sz="1200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rgbClr val="59B51B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4000" dirty="0" err="1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59B51B"/>
                </a:solidFill>
                <a:latin typeface="Arial Black" panose="020B0A04020102020204" pitchFamily="34" charset="0"/>
              </a:rPr>
              <a:t>Сантик</a:t>
            </a:r>
            <a:endParaRPr lang="ru-RU" sz="4000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rgbClr val="59B51B"/>
              </a:solidFill>
              <a:latin typeface="Arial Black" panose="020B0A04020102020204" pitchFamily="34" charset="0"/>
            </a:endParaRPr>
          </a:p>
          <a:p>
            <a:pPr algn="ctr"/>
            <a:endParaRPr lang="ru-RU" sz="1200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rgbClr val="59B51B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4000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59B51B"/>
                </a:solidFill>
                <a:latin typeface="Arial Black" panose="020B0A04020102020204" pitchFamily="34" charset="0"/>
              </a:rPr>
              <a:t>Динары</a:t>
            </a:r>
            <a:r>
              <a:rPr lang="ru-RU" sz="3600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59B51B"/>
                </a:solidFill>
              </a:rPr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6758" y="269001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Мультфильмы</a:t>
            </a:r>
            <a:r>
              <a:rPr lang="ru-RU" sz="3600" dirty="0">
                <a:latin typeface="Arial Black" panose="020B0A04020102020204" pitchFamily="34" charset="0"/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23928" y="1052736"/>
            <a:ext cx="4995192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Али-баба и 40 разбойников</a:t>
            </a:r>
          </a:p>
          <a:p>
            <a:pPr algn="ctr"/>
            <a:endParaRPr lang="ru-RU" sz="12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Незнайка на Луне</a:t>
            </a:r>
          </a:p>
          <a:p>
            <a:pPr algn="ctr"/>
            <a:endParaRPr lang="ru-RU" sz="12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Утиные истории</a:t>
            </a:r>
          </a:p>
          <a:p>
            <a:pPr algn="ctr"/>
            <a:endParaRPr lang="ru-RU" sz="12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Малыш и </a:t>
            </a:r>
            <a:r>
              <a:rPr lang="ru-RU" sz="36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Карлсон</a:t>
            </a:r>
            <a:endParaRPr lang="ru-RU" sz="36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algn="ctr"/>
            <a:endParaRPr lang="ru-RU" sz="12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Остров сокровищ</a:t>
            </a:r>
          </a:p>
          <a:p>
            <a:pPr algn="ctr"/>
            <a:endParaRPr lang="ru-RU" sz="12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Приключения Буратино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2987824" y="1628800"/>
            <a:ext cx="1296144" cy="39604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140224" y="2348880"/>
            <a:ext cx="999728" cy="23762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2483768" y="3212976"/>
            <a:ext cx="1656184" cy="6480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2987824" y="3356992"/>
            <a:ext cx="1296144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2987824" y="2708920"/>
            <a:ext cx="1008112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2987824" y="1340768"/>
            <a:ext cx="1588934" cy="42484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1306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836712"/>
            <a:ext cx="71287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solidFill>
                  <a:srgbClr val="002060"/>
                </a:solidFill>
                <a:latin typeface="Arial Black" panose="020B0A04020102020204" pitchFamily="34" charset="0"/>
              </a:rPr>
              <a:t>Станция</a:t>
            </a:r>
          </a:p>
          <a:p>
            <a:pPr algn="ctr"/>
            <a:r>
              <a:rPr lang="ru-RU" sz="60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«Доходы семьи»</a:t>
            </a:r>
            <a:r>
              <a:rPr lang="ru-RU" sz="6000" dirty="0">
                <a:solidFill>
                  <a:srgbClr val="C00000"/>
                </a:solidFill>
                <a:latin typeface="Arial Black" panose="020B0A04020102020204" pitchFamily="34" charset="0"/>
              </a:rPr>
              <a:t>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795714"/>
            <a:ext cx="3431524" cy="3393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430823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357BBBA-A280-02E1-201E-5B91593BBC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052736"/>
            <a:ext cx="7344816" cy="51845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47951411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ADD1AC8-2538-687F-B4F9-C52447DCF3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980728"/>
            <a:ext cx="8208912" cy="4608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855501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F6F7824-A81C-BE53-130B-C2C595DF10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908720"/>
            <a:ext cx="7992888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744644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A84D794-6953-BF8C-0A83-BD3EA1845D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1268760"/>
            <a:ext cx="7992888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941813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DF9CD92-E97F-778F-2203-AF517BEC2F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692696"/>
            <a:ext cx="7056784" cy="4824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437819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836712"/>
            <a:ext cx="71287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solidFill>
                  <a:srgbClr val="002060"/>
                </a:solidFill>
                <a:latin typeface="Arial Black" panose="020B0A04020102020204" pitchFamily="34" charset="0"/>
              </a:rPr>
              <a:t>Станция</a:t>
            </a:r>
          </a:p>
          <a:p>
            <a:pPr algn="ctr"/>
            <a:r>
              <a:rPr lang="ru-RU" sz="60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«Поход в магазин»</a:t>
            </a:r>
            <a:r>
              <a:rPr lang="ru-RU" sz="6000" dirty="0">
                <a:solidFill>
                  <a:srgbClr val="C00000"/>
                </a:solidFill>
                <a:latin typeface="Arial Black" panose="020B0A04020102020204" pitchFamily="34" charset="0"/>
              </a:rPr>
              <a:t>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795714"/>
            <a:ext cx="3431524" cy="3393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076507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7896250"/>
              </p:ext>
            </p:extLst>
          </p:nvPr>
        </p:nvGraphicFramePr>
        <p:xfrm>
          <a:off x="647564" y="4941168"/>
          <a:ext cx="7992888" cy="13243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91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91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91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91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91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9911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9911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9911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62176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>
                          <a:solidFill>
                            <a:srgbClr val="002060"/>
                          </a:solidFill>
                          <a:latin typeface="Arial Black" panose="020B0A04020102020204" pitchFamily="34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>
                          <a:solidFill>
                            <a:srgbClr val="002060"/>
                          </a:solidFill>
                          <a:latin typeface="Arial Black" panose="020B0A04020102020204" pitchFamily="34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>
                          <a:solidFill>
                            <a:srgbClr val="002060"/>
                          </a:solidFill>
                          <a:latin typeface="Arial Black" panose="020B0A04020102020204" pitchFamily="34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>
                          <a:solidFill>
                            <a:srgbClr val="002060"/>
                          </a:solidFill>
                          <a:latin typeface="Arial Black" panose="020B0A04020102020204" pitchFamily="34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>
                          <a:solidFill>
                            <a:srgbClr val="002060"/>
                          </a:solidFill>
                          <a:latin typeface="Arial Black" panose="020B0A04020102020204" pitchFamily="34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>
                          <a:solidFill>
                            <a:srgbClr val="002060"/>
                          </a:solidFill>
                          <a:latin typeface="Arial Black" panose="020B0A04020102020204" pitchFamily="34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>
                          <a:solidFill>
                            <a:srgbClr val="002060"/>
                          </a:solidFill>
                          <a:latin typeface="Arial Black" panose="020B0A04020102020204" pitchFamily="34" charset="0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>
                          <a:solidFill>
                            <a:srgbClr val="002060"/>
                          </a:solidFill>
                          <a:latin typeface="Arial Black" panose="020B0A04020102020204" pitchFamily="34" charset="0"/>
                        </a:rPr>
                        <a:t>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2176"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187624" y="260648"/>
            <a:ext cx="691276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Arial Black" panose="020B0A04020102020204" pitchFamily="34" charset="0"/>
              </a:rPr>
              <a:t>А. Выложить продукты из</a:t>
            </a:r>
          </a:p>
          <a:p>
            <a:r>
              <a:rPr lang="ru-RU" sz="3200" b="1" dirty="0">
                <a:solidFill>
                  <a:srgbClr val="002060"/>
                </a:solidFill>
                <a:latin typeface="Arial Black" panose="020B0A04020102020204" pitchFamily="34" charset="0"/>
              </a:rPr>
              <a:t>    тележки</a:t>
            </a:r>
          </a:p>
          <a:p>
            <a:r>
              <a:rPr lang="ru-RU" sz="3200" b="1" dirty="0">
                <a:solidFill>
                  <a:srgbClr val="002060"/>
                </a:solidFill>
                <a:latin typeface="Arial Black" panose="020B0A04020102020204" pitchFamily="34" charset="0"/>
              </a:rPr>
              <a:t>Б. Получить сдачу</a:t>
            </a:r>
          </a:p>
          <a:p>
            <a:r>
              <a:rPr lang="ru-RU" sz="3200" b="1" dirty="0">
                <a:solidFill>
                  <a:srgbClr val="002060"/>
                </a:solidFill>
                <a:latin typeface="Arial Black" panose="020B0A04020102020204" pitchFamily="34" charset="0"/>
              </a:rPr>
              <a:t>В. Проверить сроки годности</a:t>
            </a:r>
          </a:p>
          <a:p>
            <a:r>
              <a:rPr lang="ru-RU" sz="3200" b="1" dirty="0">
                <a:solidFill>
                  <a:srgbClr val="002060"/>
                </a:solidFill>
                <a:latin typeface="Arial Black" panose="020B0A04020102020204" pitchFamily="34" charset="0"/>
              </a:rPr>
              <a:t>Г. Выбрать продукты</a:t>
            </a:r>
          </a:p>
          <a:p>
            <a:r>
              <a:rPr lang="ru-RU" sz="3200" b="1" dirty="0">
                <a:solidFill>
                  <a:srgbClr val="002060"/>
                </a:solidFill>
                <a:latin typeface="Arial Black" panose="020B0A04020102020204" pitchFamily="34" charset="0"/>
              </a:rPr>
              <a:t>Д. Проверить чек</a:t>
            </a:r>
          </a:p>
          <a:p>
            <a:r>
              <a:rPr lang="ru-RU" sz="3200" b="1" dirty="0">
                <a:solidFill>
                  <a:srgbClr val="002060"/>
                </a:solidFill>
                <a:latin typeface="Arial Black" panose="020B0A04020102020204" pitchFamily="34" charset="0"/>
              </a:rPr>
              <a:t>Е. Оплатить покупки</a:t>
            </a:r>
          </a:p>
          <a:p>
            <a:r>
              <a:rPr lang="ru-RU" sz="3200" b="1" dirty="0">
                <a:solidFill>
                  <a:srgbClr val="002060"/>
                </a:solidFill>
                <a:latin typeface="Arial Black" panose="020B0A04020102020204" pitchFamily="34" charset="0"/>
              </a:rPr>
              <a:t>Ё. Занять очередь в кассу</a:t>
            </a:r>
          </a:p>
          <a:p>
            <a:r>
              <a:rPr lang="ru-RU" sz="3200" b="1" dirty="0">
                <a:solidFill>
                  <a:srgbClr val="002060"/>
                </a:solidFill>
                <a:latin typeface="Arial Black" panose="020B0A04020102020204" pitchFamily="34" charset="0"/>
              </a:rPr>
              <a:t>Ж. Взять тележку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67062" y="5661248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Ж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835696" y="5646668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Г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866340" y="5632813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В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923928" y="5661248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Ё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860032" y="5646668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А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796136" y="5665009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Е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804248" y="5661248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Б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884368" y="5661248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Д</a:t>
            </a:r>
          </a:p>
        </p:txBody>
      </p:sp>
    </p:spTree>
    <p:extLst>
      <p:ext uri="{BB962C8B-B14F-4D97-AF65-F5344CB8AC3E}">
        <p14:creationId xmlns:p14="http://schemas.microsoft.com/office/powerpoint/2010/main" val="702306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17" grpId="0"/>
      <p:bldP spid="19" grpId="0"/>
      <p:bldP spid="21" grpId="0"/>
      <p:bldP spid="22" grpId="0"/>
      <p:bldP spid="23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96752"/>
            <a:ext cx="3707170" cy="134384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9552" y="3678321"/>
            <a:ext cx="806489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800" dirty="0" err="1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Квиз</a:t>
            </a:r>
            <a:r>
              <a:rPr lang="ru-RU" sz="3600" dirty="0">
                <a:solidFill>
                  <a:srgbClr val="002060"/>
                </a:solidFill>
                <a:latin typeface="Arial Black" panose="020B0A04020102020204" pitchFamily="34" charset="0"/>
              </a:rPr>
              <a:t> - это интеллектуально-развлекательная игра, в которой нужно отвечать на разные вопросы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8994" y="541948"/>
            <a:ext cx="4040352" cy="3085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86316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0FA5D05D-4E59-F4B5-9420-BE030E19A840}"/>
              </a:ext>
            </a:extLst>
          </p:cNvPr>
          <p:cNvSpPr txBox="1"/>
          <p:nvPr/>
        </p:nvSpPr>
        <p:spPr>
          <a:xfrm>
            <a:off x="539552" y="836712"/>
            <a:ext cx="79208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solidFill>
                  <a:srgbClr val="002060"/>
                </a:solidFill>
                <a:latin typeface="Arial Black" panose="020B0A04020102020204" pitchFamily="34" charset="0"/>
              </a:rPr>
              <a:t>Станция</a:t>
            </a:r>
          </a:p>
          <a:p>
            <a:r>
              <a:rPr lang="ru-RU" sz="60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«Финансы и литература»</a:t>
            </a:r>
            <a:r>
              <a:rPr lang="ru-RU" sz="6000" dirty="0">
                <a:solidFill>
                  <a:srgbClr val="C00000"/>
                </a:solidFill>
                <a:latin typeface="Arial Black" panose="020B0A040201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61908196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B622877-8B39-69C5-2CA7-CAD301C4F7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1196752"/>
            <a:ext cx="8496944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725945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AA80683-804C-9665-D20F-A5D5843F3F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1268760"/>
            <a:ext cx="8280920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599797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548680"/>
            <a:ext cx="71287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solidFill>
                  <a:srgbClr val="002060"/>
                </a:solidFill>
                <a:latin typeface="Arial Black" panose="020B0A04020102020204" pitchFamily="34" charset="0"/>
              </a:rPr>
              <a:t>Станция</a:t>
            </a:r>
          </a:p>
          <a:p>
            <a:pPr algn="ctr"/>
            <a:r>
              <a:rPr lang="ru-RU" sz="60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«  Математическая»</a:t>
            </a:r>
            <a:r>
              <a:rPr lang="ru-RU" sz="6000" dirty="0">
                <a:solidFill>
                  <a:srgbClr val="C00000"/>
                </a:solidFill>
                <a:latin typeface="Arial Black" panose="020B0A04020102020204" pitchFamily="34" charset="0"/>
              </a:rPr>
              <a:t>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823" y="2325632"/>
            <a:ext cx="4294346" cy="4294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349805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71560" y="2348880"/>
          <a:ext cx="8620919" cy="1981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2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162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7EC02C4-D419-FA68-BB98-341B0B692E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760" y="620688"/>
            <a:ext cx="8892479" cy="543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285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1287474"/>
              </p:ext>
            </p:extLst>
          </p:nvPr>
        </p:nvGraphicFramePr>
        <p:xfrm>
          <a:off x="395536" y="2348880"/>
          <a:ext cx="8496943" cy="1981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15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72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872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194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872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DA54685-E64A-BCEB-C521-5A55CF2A12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958" y="260648"/>
            <a:ext cx="8692928" cy="6408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379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260648"/>
            <a:ext cx="712879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solidFill>
                  <a:srgbClr val="002060"/>
                </a:solidFill>
                <a:latin typeface="Arial Black" panose="020B0A04020102020204" pitchFamily="34" charset="0"/>
              </a:rPr>
              <a:t>Станция</a:t>
            </a:r>
          </a:p>
          <a:p>
            <a:pPr algn="ctr"/>
            <a:r>
              <a:rPr lang="ru-RU" sz="60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«Реклама – двигатель торговли»</a:t>
            </a:r>
            <a:r>
              <a:rPr lang="ru-RU" sz="6000" dirty="0">
                <a:solidFill>
                  <a:srgbClr val="C00000"/>
                </a:solidFill>
                <a:latin typeface="Arial Black" panose="020B0A04020102020204" pitchFamily="34" charset="0"/>
              </a:rPr>
              <a:t>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700" y="2938304"/>
            <a:ext cx="5328592" cy="3596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398510"/>
      </p:ext>
    </p:extLst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47161" y="692696"/>
            <a:ext cx="71287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Подведение итогов за </a:t>
            </a:r>
            <a:r>
              <a:rPr lang="en-US" sz="4800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I </a:t>
            </a:r>
            <a:r>
              <a:rPr lang="ru-RU" sz="4800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тур</a:t>
            </a:r>
            <a:endParaRPr lang="ru-RU" sz="6000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295" y="2492896"/>
            <a:ext cx="5580112" cy="390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455946"/>
      </p:ext>
    </p:extLst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260648"/>
            <a:ext cx="69127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II </a:t>
            </a:r>
            <a:r>
              <a:rPr lang="ru-RU" sz="60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тур</a:t>
            </a:r>
          </a:p>
          <a:p>
            <a:pPr algn="ctr"/>
            <a:r>
              <a:rPr lang="ru-RU" sz="60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ЛИЧНЫЙ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199639"/>
            <a:ext cx="3087221" cy="4171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230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10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660" y="3284984"/>
            <a:ext cx="6202680" cy="3297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050523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79093"/>
            <a:ext cx="8568952" cy="4761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59695"/>
      </p:ext>
    </p:extLst>
  </p:cSld>
  <p:clrMapOvr>
    <a:masterClrMapping/>
  </p:clrMapOvr>
  <p:transition spd="slow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4058199"/>
            <a:ext cx="4346530" cy="283063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7477" y="311214"/>
            <a:ext cx="813690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Собранные в свертки мелкие монеты, в сумме равные рублю, назывались </a:t>
            </a:r>
            <a:r>
              <a:rPr lang="ru-RU" sz="3200" i="1" dirty="0">
                <a:solidFill>
                  <a:srgbClr val="C00000"/>
                </a:solidFill>
                <a:latin typeface="Arial Black" panose="020B0A04020102020204" pitchFamily="34" charset="0"/>
              </a:rPr>
              <a:t>начетным рублем</a:t>
            </a:r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</a:p>
          <a:p>
            <a:pPr algn="just"/>
            <a:endParaRPr lang="ru-RU" sz="32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algn="just"/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Если эти монеты не были упакованы, то это был </a:t>
            </a:r>
          </a:p>
          <a:p>
            <a:pPr algn="just"/>
            <a:r>
              <a:rPr lang="ru-RU" sz="3200" i="1" dirty="0">
                <a:solidFill>
                  <a:srgbClr val="C00000"/>
                </a:solidFill>
                <a:latin typeface="Arial Black" panose="020B0A04020102020204" pitchFamily="34" charset="0"/>
              </a:rPr>
              <a:t>голый рубль</a:t>
            </a:r>
            <a:endParaRPr lang="ru-RU" sz="32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43776293"/>
      </p:ext>
    </p:extLst>
  </p:cSld>
  <p:clrMapOvr>
    <a:masterClrMapping/>
  </p:clrMapOvr>
  <p:transition spd="slow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6471"/>
            <a:ext cx="5270182" cy="64087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6" t="6116" r="49644" b="9000"/>
          <a:stretch/>
        </p:blipFill>
        <p:spPr>
          <a:xfrm>
            <a:off x="5076056" y="478485"/>
            <a:ext cx="3478103" cy="337576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77686" y="4365104"/>
            <a:ext cx="31764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Целковый</a:t>
            </a:r>
          </a:p>
          <a:p>
            <a:pPr algn="ctr"/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(целиковый)</a:t>
            </a:r>
          </a:p>
          <a:p>
            <a:pPr algn="ctr"/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рубль</a:t>
            </a:r>
          </a:p>
        </p:txBody>
      </p:sp>
    </p:spTree>
    <p:extLst>
      <p:ext uri="{BB962C8B-B14F-4D97-AF65-F5344CB8AC3E}">
        <p14:creationId xmlns:p14="http://schemas.microsoft.com/office/powerpoint/2010/main" val="2645631324"/>
      </p:ext>
    </p:extLst>
  </p:cSld>
  <p:clrMapOvr>
    <a:masterClrMapping/>
  </p:clrMapOvr>
  <p:transition spd="slow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620688"/>
            <a:ext cx="7560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002060"/>
                </a:solidFill>
                <a:latin typeface="Arial Black" panose="020B0A04020102020204" pitchFamily="34" charset="0"/>
              </a:rPr>
              <a:t>Игра состоит из 2-х туров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11560" y="1916832"/>
            <a:ext cx="35283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00B050"/>
                </a:solidFill>
                <a:latin typeface="Arial Black" panose="020B0A04020102020204" pitchFamily="34" charset="0"/>
              </a:rPr>
              <a:t>I </a:t>
            </a:r>
            <a:r>
              <a:rPr lang="ru-RU" sz="4000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00B050"/>
                </a:solidFill>
                <a:latin typeface="Arial Black" panose="020B0A04020102020204" pitchFamily="34" charset="0"/>
              </a:rPr>
              <a:t>тур</a:t>
            </a:r>
          </a:p>
          <a:p>
            <a:pPr algn="ctr"/>
            <a:r>
              <a:rPr lang="ru-RU" sz="4000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00B050"/>
                </a:solidFill>
                <a:latin typeface="Arial Black" panose="020B0A04020102020204" pitchFamily="34" charset="0"/>
              </a:rPr>
              <a:t>командный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932040" y="1894027"/>
            <a:ext cx="35283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II </a:t>
            </a:r>
            <a:r>
              <a:rPr lang="ru-RU" sz="40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тур</a:t>
            </a:r>
          </a:p>
          <a:p>
            <a:pPr algn="ctr"/>
            <a:r>
              <a:rPr lang="ru-RU" sz="40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личный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240271"/>
            <a:ext cx="3414017" cy="310187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802" y="3397013"/>
            <a:ext cx="2063411" cy="2788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043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21915" y="503636"/>
            <a:ext cx="57606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00B050"/>
                </a:solidFill>
                <a:latin typeface="Arial Black" panose="020B0A04020102020204" pitchFamily="34" charset="0"/>
              </a:rPr>
              <a:t>I </a:t>
            </a:r>
            <a:r>
              <a:rPr lang="ru-RU" sz="5400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00B050"/>
                </a:solidFill>
                <a:latin typeface="Arial Black" panose="020B0A04020102020204" pitchFamily="34" charset="0"/>
              </a:rPr>
              <a:t>тур</a:t>
            </a:r>
          </a:p>
          <a:p>
            <a:pPr algn="ctr"/>
            <a:r>
              <a:rPr lang="ru-RU" sz="5400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00B050"/>
                </a:solidFill>
                <a:latin typeface="Arial Black" panose="020B0A04020102020204" pitchFamily="34" charset="0"/>
              </a:rPr>
              <a:t>КОМАНДНЫЙ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2492896"/>
            <a:ext cx="4464496" cy="4056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449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</TotalTime>
  <Words>177</Words>
  <Application>Microsoft Office PowerPoint</Application>
  <PresentationFormat>Экран (4:3)</PresentationFormat>
  <Paragraphs>82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3" baseType="lpstr">
      <vt:lpstr>Arial</vt:lpstr>
      <vt:lpstr>Arial Black</vt:lpstr>
      <vt:lpstr>Calibri</vt:lpstr>
      <vt:lpstr>Monotype Corsiva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Людмила Бисерова</cp:lastModifiedBy>
  <cp:revision>44</cp:revision>
  <dcterms:created xsi:type="dcterms:W3CDTF">2021-12-12T08:54:22Z</dcterms:created>
  <dcterms:modified xsi:type="dcterms:W3CDTF">2023-11-25T17:52:59Z</dcterms:modified>
</cp:coreProperties>
</file>