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3"/>
  </p:notesMasterIdLst>
  <p:sldIdLst>
    <p:sldId id="381" r:id="rId2"/>
    <p:sldId id="371" r:id="rId3"/>
    <p:sldId id="301" r:id="rId4"/>
    <p:sldId id="350" r:id="rId5"/>
    <p:sldId id="352" r:id="rId6"/>
    <p:sldId id="354" r:id="rId7"/>
    <p:sldId id="366" r:id="rId8"/>
    <p:sldId id="367" r:id="rId9"/>
    <p:sldId id="373" r:id="rId10"/>
    <p:sldId id="383" r:id="rId11"/>
    <p:sldId id="382" r:id="rId12"/>
    <p:sldId id="309" r:id="rId13"/>
    <p:sldId id="311" r:id="rId14"/>
    <p:sldId id="308" r:id="rId15"/>
    <p:sldId id="319" r:id="rId16"/>
    <p:sldId id="376" r:id="rId17"/>
    <p:sldId id="320" r:id="rId18"/>
    <p:sldId id="368" r:id="rId19"/>
    <p:sldId id="377" r:id="rId20"/>
    <p:sldId id="274" r:id="rId21"/>
    <p:sldId id="295" r:id="rId22"/>
    <p:sldId id="305" r:id="rId23"/>
    <p:sldId id="277" r:id="rId24"/>
    <p:sldId id="313" r:id="rId25"/>
    <p:sldId id="378" r:id="rId26"/>
    <p:sldId id="324" r:id="rId27"/>
    <p:sldId id="363" r:id="rId28"/>
    <p:sldId id="296" r:id="rId29"/>
    <p:sldId id="364" r:id="rId30"/>
    <p:sldId id="379" r:id="rId31"/>
    <p:sldId id="380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5F1"/>
    <a:srgbClr val="189C28"/>
    <a:srgbClr val="1B0B93"/>
    <a:srgbClr val="006633"/>
    <a:srgbClr val="969696"/>
    <a:srgbClr val="5EE0EE"/>
    <a:srgbClr val="FF0000"/>
    <a:srgbClr val="E2A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699" autoAdjust="0"/>
    <p:restoredTop sz="94660"/>
  </p:normalViewPr>
  <p:slideViewPr>
    <p:cSldViewPr>
      <p:cViewPr>
        <p:scale>
          <a:sx n="70" d="100"/>
          <a:sy n="70" d="100"/>
        </p:scale>
        <p:origin x="-1116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73954116059381"/>
          <c:y val="1.4028056112224447E-2"/>
          <c:w val="0.66396761133603255"/>
          <c:h val="0.98597194388777554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4188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rgbClr val="33CCCC"/>
              </a:solidFill>
              <a:ln w="28376">
                <a:noFill/>
              </a:ln>
            </c:spPr>
          </c:dPt>
          <c:dPt>
            <c:idx val="1"/>
            <c:bubble3D val="0"/>
            <c:spPr>
              <a:solidFill>
                <a:srgbClr val="00CCFF"/>
              </a:solidFill>
              <a:ln w="28376">
                <a:noFill/>
              </a:ln>
            </c:spPr>
          </c:dPt>
          <c:dPt>
            <c:idx val="2"/>
            <c:bubble3D val="0"/>
            <c:spPr>
              <a:solidFill>
                <a:srgbClr val="99CCFF"/>
              </a:solidFill>
              <a:ln w="28376">
                <a:noFill/>
              </a:ln>
            </c:spPr>
          </c:dPt>
          <c:dPt>
            <c:idx val="3"/>
            <c:bubble3D val="0"/>
            <c:spPr>
              <a:solidFill>
                <a:srgbClr val="00FF00"/>
              </a:solidFill>
              <a:ln w="28376">
                <a:noFill/>
              </a:ln>
            </c:spPr>
          </c:dPt>
          <c:dPt>
            <c:idx val="4"/>
            <c:bubble3D val="0"/>
            <c:spPr>
              <a:solidFill>
                <a:srgbClr val="CCFFCC"/>
              </a:solidFill>
              <a:ln w="28376">
                <a:noFill/>
              </a:ln>
            </c:spPr>
          </c:dPt>
          <c:dPt>
            <c:idx val="5"/>
            <c:bubble3D val="0"/>
            <c:spPr>
              <a:solidFill>
                <a:srgbClr val="339966"/>
              </a:solidFill>
              <a:ln w="28376">
                <a:noFill/>
              </a:ln>
            </c:spPr>
          </c:dPt>
          <c:dPt>
            <c:idx val="6"/>
            <c:bubble3D val="0"/>
            <c:spPr>
              <a:solidFill>
                <a:srgbClr val="FF99CC"/>
              </a:solidFill>
              <a:ln w="28376">
                <a:noFill/>
              </a:ln>
            </c:spPr>
          </c:dPt>
          <c:dPt>
            <c:idx val="7"/>
            <c:bubble3D val="0"/>
            <c:spPr>
              <a:solidFill>
                <a:srgbClr val="FF00FF"/>
              </a:solidFill>
              <a:ln w="28376">
                <a:noFill/>
              </a:ln>
            </c:spPr>
          </c:dPt>
          <c:dPt>
            <c:idx val="8"/>
            <c:bubble3D val="0"/>
            <c:spPr>
              <a:solidFill>
                <a:srgbClr val="FF0000"/>
              </a:solidFill>
              <a:ln w="28376">
                <a:noFill/>
              </a:ln>
            </c:spPr>
          </c:dPt>
          <c:dPt>
            <c:idx val="9"/>
            <c:bubble3D val="0"/>
            <c:spPr>
              <a:solidFill>
                <a:srgbClr val="FFFF00"/>
              </a:solidFill>
              <a:ln w="28376">
                <a:noFill/>
              </a:ln>
            </c:spPr>
          </c:dPt>
          <c:dPt>
            <c:idx val="10"/>
            <c:bubble3D val="0"/>
            <c:spPr>
              <a:solidFill>
                <a:srgbClr val="FFCC00"/>
              </a:solidFill>
              <a:ln w="28376">
                <a:noFill/>
              </a:ln>
            </c:spPr>
          </c:dPt>
          <c:dPt>
            <c:idx val="11"/>
            <c:bubble3D val="0"/>
            <c:spPr>
              <a:solidFill>
                <a:srgbClr val="FF6600"/>
              </a:solidFill>
              <a:ln w="28376">
                <a:noFill/>
              </a:ln>
            </c:spPr>
          </c:dPt>
          <c:cat>
            <c:strRef>
              <c:f>Sheet1!$B$1:$M$1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Sheet1!$B$2:$M$2</c:f>
              <c:numCache>
                <c:formatCode>0.00%</c:formatCode>
                <c:ptCount val="12"/>
                <c:pt idx="0">
                  <c:v>8.3000000000000018E-2</c:v>
                </c:pt>
                <c:pt idx="1">
                  <c:v>8.3000000000000018E-2</c:v>
                </c:pt>
                <c:pt idx="2">
                  <c:v>8.3000000000000018E-2</c:v>
                </c:pt>
                <c:pt idx="3">
                  <c:v>8.3000000000000018E-2</c:v>
                </c:pt>
                <c:pt idx="4">
                  <c:v>8.3000000000000018E-2</c:v>
                </c:pt>
                <c:pt idx="5">
                  <c:v>8.3000000000000018E-2</c:v>
                </c:pt>
                <c:pt idx="6">
                  <c:v>8.3000000000000018E-2</c:v>
                </c:pt>
                <c:pt idx="7">
                  <c:v>8.3000000000000018E-2</c:v>
                </c:pt>
                <c:pt idx="8">
                  <c:v>8.3000000000000018E-2</c:v>
                </c:pt>
                <c:pt idx="9">
                  <c:v>8.3000000000000018E-2</c:v>
                </c:pt>
                <c:pt idx="10">
                  <c:v>8.3000000000000018E-2</c:v>
                </c:pt>
                <c:pt idx="11">
                  <c:v>8.3000000000000018E-2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Запад</c:v>
                </c:pt>
              </c:strCache>
            </c:strRef>
          </c:tx>
          <c:spPr>
            <a:solidFill>
              <a:schemeClr val="accent2"/>
            </a:solidFill>
            <a:ln w="14188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folHlink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bg2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chemeClr val="tx2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0066CC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7"/>
            <c:bubble3D val="0"/>
            <c:spPr>
              <a:solidFill>
                <a:srgbClr val="CCCCFF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8"/>
            <c:bubble3D val="0"/>
            <c:spPr>
              <a:solidFill>
                <a:srgbClr val="FF0000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9"/>
            <c:bubble3D val="0"/>
            <c:spPr>
              <a:solidFill>
                <a:srgbClr val="FFFF00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10"/>
            <c:bubble3D val="0"/>
            <c:spPr>
              <a:solidFill>
                <a:srgbClr val="00FF00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11"/>
            <c:bubble3D val="0"/>
            <c:spPr>
              <a:solidFill>
                <a:srgbClr val="00FFFF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Sheet1!$B$1:$M$1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30.6</c:v>
                </c:pt>
                <c:pt idx="1">
                  <c:v>38.6</c:v>
                </c:pt>
                <c:pt idx="2">
                  <c:v>34.6</c:v>
                </c:pt>
                <c:pt idx="3">
                  <c:v>31.6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Север</c:v>
                </c:pt>
              </c:strCache>
            </c:strRef>
          </c:tx>
          <c:spPr>
            <a:solidFill>
              <a:schemeClr val="hlink"/>
            </a:solidFill>
            <a:ln w="14188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folHlink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bg2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chemeClr val="tx2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0066CC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7"/>
            <c:bubble3D val="0"/>
            <c:spPr>
              <a:solidFill>
                <a:srgbClr val="CCCCFF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8"/>
            <c:bubble3D val="0"/>
            <c:spPr>
              <a:solidFill>
                <a:srgbClr val="FF0000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9"/>
            <c:bubble3D val="0"/>
            <c:spPr>
              <a:solidFill>
                <a:srgbClr val="FFFF00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10"/>
            <c:bubble3D val="0"/>
            <c:spPr>
              <a:solidFill>
                <a:srgbClr val="00FF00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11"/>
            <c:bubble3D val="0"/>
            <c:spPr>
              <a:solidFill>
                <a:srgbClr val="00FFFF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Sheet1!$B$1:$M$1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45.9</c:v>
                </c:pt>
                <c:pt idx="1">
                  <c:v>46.9</c:v>
                </c:pt>
                <c:pt idx="2">
                  <c:v>45</c:v>
                </c:pt>
                <c:pt idx="3">
                  <c:v>43.9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837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374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448801017791548"/>
          <c:y val="1.4027976801539478E-2"/>
          <c:w val="0.66396761133603255"/>
          <c:h val="0.98597194388777554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весна</c:v>
                </c:pt>
              </c:strCache>
            </c:strRef>
          </c:tx>
          <c:spPr>
            <a:solidFill>
              <a:schemeClr val="accent1"/>
            </a:solidFill>
            <a:ln w="14188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rgbClr val="33CCCC"/>
              </a:solidFill>
              <a:ln w="28376">
                <a:noFill/>
              </a:ln>
            </c:spPr>
          </c:dPt>
          <c:dPt>
            <c:idx val="1"/>
            <c:bubble3D val="0"/>
            <c:spPr>
              <a:solidFill>
                <a:srgbClr val="00CCFF"/>
              </a:solidFill>
              <a:ln w="28376">
                <a:noFill/>
              </a:ln>
            </c:spPr>
          </c:dPt>
          <c:dPt>
            <c:idx val="2"/>
            <c:bubble3D val="0"/>
            <c:spPr>
              <a:solidFill>
                <a:srgbClr val="99CCFF"/>
              </a:solidFill>
              <a:ln w="28376">
                <a:noFill/>
              </a:ln>
            </c:spPr>
          </c:dPt>
          <c:dPt>
            <c:idx val="3"/>
            <c:bubble3D val="0"/>
            <c:spPr>
              <a:solidFill>
                <a:srgbClr val="00FF00"/>
              </a:solidFill>
              <a:ln w="28376">
                <a:noFill/>
              </a:ln>
            </c:spPr>
          </c:dPt>
          <c:dPt>
            <c:idx val="4"/>
            <c:bubble3D val="0"/>
            <c:spPr>
              <a:solidFill>
                <a:srgbClr val="CCFFCC"/>
              </a:solidFill>
              <a:ln w="28376">
                <a:noFill/>
              </a:ln>
            </c:spPr>
          </c:dPt>
          <c:dPt>
            <c:idx val="5"/>
            <c:bubble3D val="0"/>
            <c:spPr>
              <a:solidFill>
                <a:srgbClr val="339966"/>
              </a:solidFill>
              <a:ln w="28376">
                <a:noFill/>
              </a:ln>
            </c:spPr>
          </c:dPt>
          <c:dPt>
            <c:idx val="6"/>
            <c:bubble3D val="0"/>
            <c:spPr>
              <a:solidFill>
                <a:srgbClr val="FF99CC"/>
              </a:solidFill>
              <a:ln w="28376">
                <a:noFill/>
              </a:ln>
            </c:spPr>
          </c:dPt>
          <c:dPt>
            <c:idx val="7"/>
            <c:bubble3D val="0"/>
            <c:spPr>
              <a:solidFill>
                <a:srgbClr val="FF00FF"/>
              </a:solidFill>
              <a:ln w="28376">
                <a:noFill/>
              </a:ln>
            </c:spPr>
          </c:dPt>
          <c:dPt>
            <c:idx val="8"/>
            <c:bubble3D val="0"/>
            <c:spPr>
              <a:solidFill>
                <a:srgbClr val="FF0000"/>
              </a:solidFill>
              <a:ln w="28376">
                <a:noFill/>
              </a:ln>
            </c:spPr>
          </c:dPt>
          <c:dPt>
            <c:idx val="9"/>
            <c:bubble3D val="0"/>
            <c:spPr>
              <a:solidFill>
                <a:srgbClr val="FFFF00"/>
              </a:solidFill>
              <a:ln w="28376">
                <a:noFill/>
              </a:ln>
            </c:spPr>
          </c:dPt>
          <c:dPt>
            <c:idx val="10"/>
            <c:bubble3D val="0"/>
            <c:spPr>
              <a:solidFill>
                <a:srgbClr val="FFCC00"/>
              </a:solidFill>
              <a:ln w="28376">
                <a:noFill/>
              </a:ln>
            </c:spPr>
          </c:dPt>
          <c:dPt>
            <c:idx val="11"/>
            <c:bubble3D val="0"/>
            <c:spPr>
              <a:solidFill>
                <a:srgbClr val="FF6600"/>
              </a:solidFill>
              <a:ln w="28376">
                <a:noFill/>
              </a:ln>
            </c:spPr>
          </c:dPt>
          <c:cat>
            <c:strRef>
              <c:f>Sheet1!$B$1:$M$1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Sheet1!$B$2:$M$2</c:f>
              <c:numCache>
                <c:formatCode>0.00%</c:formatCode>
                <c:ptCount val="12"/>
                <c:pt idx="0">
                  <c:v>8.3000000000000018E-2</c:v>
                </c:pt>
                <c:pt idx="1">
                  <c:v>8.3000000000000018E-2</c:v>
                </c:pt>
                <c:pt idx="2">
                  <c:v>8.3000000000000018E-2</c:v>
                </c:pt>
                <c:pt idx="3">
                  <c:v>8.3000000000000018E-2</c:v>
                </c:pt>
                <c:pt idx="4">
                  <c:v>8.3000000000000018E-2</c:v>
                </c:pt>
                <c:pt idx="5">
                  <c:v>8.3000000000000018E-2</c:v>
                </c:pt>
                <c:pt idx="6">
                  <c:v>8.3000000000000018E-2</c:v>
                </c:pt>
                <c:pt idx="7">
                  <c:v>8.3000000000000018E-2</c:v>
                </c:pt>
                <c:pt idx="8">
                  <c:v>8.3000000000000018E-2</c:v>
                </c:pt>
                <c:pt idx="9">
                  <c:v>8.3000000000000018E-2</c:v>
                </c:pt>
                <c:pt idx="10">
                  <c:v>8.3000000000000018E-2</c:v>
                </c:pt>
                <c:pt idx="11">
                  <c:v>8.3000000000000018E-2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лето</c:v>
                </c:pt>
              </c:strCache>
            </c:strRef>
          </c:tx>
          <c:spPr>
            <a:solidFill>
              <a:schemeClr val="accent2"/>
            </a:solidFill>
            <a:ln w="14188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folHlink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bg2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chemeClr val="tx2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0066CC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7"/>
            <c:bubble3D val="0"/>
            <c:spPr>
              <a:solidFill>
                <a:srgbClr val="CCCCFF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8"/>
            <c:bubble3D val="0"/>
            <c:spPr>
              <a:solidFill>
                <a:srgbClr val="FF0000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9"/>
            <c:bubble3D val="0"/>
            <c:spPr>
              <a:solidFill>
                <a:srgbClr val="FFFF00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10"/>
            <c:bubble3D val="0"/>
            <c:spPr>
              <a:solidFill>
                <a:srgbClr val="00FF00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11"/>
            <c:bubble3D val="0"/>
            <c:spPr>
              <a:solidFill>
                <a:srgbClr val="00FFFF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Sheet1!$B$1:$M$1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30.6</c:v>
                </c:pt>
                <c:pt idx="1">
                  <c:v>38.6</c:v>
                </c:pt>
                <c:pt idx="2">
                  <c:v>34.6</c:v>
                </c:pt>
                <c:pt idx="3">
                  <c:v>31.6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осень</c:v>
                </c:pt>
              </c:strCache>
            </c:strRef>
          </c:tx>
          <c:spPr>
            <a:solidFill>
              <a:schemeClr val="hlink"/>
            </a:solidFill>
            <a:ln w="14188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folHlink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bg2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chemeClr val="tx2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0066CC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7"/>
            <c:bubble3D val="0"/>
            <c:spPr>
              <a:solidFill>
                <a:srgbClr val="CCCCFF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8"/>
            <c:bubble3D val="0"/>
            <c:spPr>
              <a:solidFill>
                <a:srgbClr val="FF0000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9"/>
            <c:bubble3D val="0"/>
            <c:spPr>
              <a:solidFill>
                <a:srgbClr val="FFFF00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10"/>
            <c:bubble3D val="0"/>
            <c:spPr>
              <a:solidFill>
                <a:srgbClr val="00FF00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dPt>
            <c:idx val="11"/>
            <c:bubble3D val="0"/>
            <c:spPr>
              <a:solidFill>
                <a:srgbClr val="00FFFF"/>
              </a:solidFill>
              <a:ln w="14188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Sheet1!$B$1:$M$1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45.9</c:v>
                </c:pt>
                <c:pt idx="1">
                  <c:v>46.9</c:v>
                </c:pt>
                <c:pt idx="2">
                  <c:v>45</c:v>
                </c:pt>
                <c:pt idx="3">
                  <c:v>43.9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837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374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93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42026">
              <a:noFill/>
            </a:ln>
          </c:spPr>
          <c:invertIfNegative val="0"/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Запад</c:v>
                </c:pt>
              </c:strCache>
            </c:strRef>
          </c:tx>
          <c:spPr>
            <a:solidFill>
              <a:schemeClr val="accent2"/>
            </a:solidFill>
            <a:ln w="42026">
              <a:noFill/>
            </a:ln>
          </c:spPr>
          <c:invertIfNegative val="0"/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Север</c:v>
                </c:pt>
              </c:strCache>
            </c:strRef>
          </c:tx>
          <c:spPr>
            <a:solidFill>
              <a:schemeClr val="hlink"/>
            </a:solidFill>
            <a:ln w="42026">
              <a:noFill/>
            </a:ln>
          </c:spPr>
          <c:invertIfNegative val="0"/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</c:strCache>
            </c:strRef>
          </c:tx>
          <c:spPr>
            <a:solidFill>
              <a:schemeClr val="folHlink"/>
            </a:solidFill>
            <a:ln w="42026">
              <a:noFill/>
            </a:ln>
          </c:spPr>
          <c:invertIfNegative val="0"/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</c:strCache>
            </c:strRef>
          </c:tx>
          <c:spPr>
            <a:solidFill>
              <a:srgbClr val="FF99CC"/>
            </a:solidFill>
            <a:ln w="42026">
              <a:noFill/>
            </a:ln>
          </c:spPr>
          <c:invertIfNegative val="0"/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Sheet1!$B$6:$B$6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</c:strCache>
            </c:strRef>
          </c:tx>
          <c:spPr>
            <a:solidFill>
              <a:schemeClr val="tx2"/>
            </a:solidFill>
            <a:ln w="42026">
              <a:noFill/>
            </a:ln>
          </c:spPr>
          <c:invertIfNegative val="0"/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Sheet1!$B$7:$B$7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</c:strCache>
            </c:strRef>
          </c:tx>
          <c:spPr>
            <a:solidFill>
              <a:srgbClr val="99CCFF"/>
            </a:solidFill>
            <a:ln w="42026">
              <a:noFill/>
            </a:ln>
          </c:spPr>
          <c:invertIfNegative val="0"/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Sheet1!$B$8:$B$8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7"/>
          <c:order val="7"/>
          <c:tx>
            <c:strRef>
              <c:f>Sheet1!$A$9</c:f>
              <c:strCache>
                <c:ptCount val="1"/>
              </c:strCache>
            </c:strRef>
          </c:tx>
          <c:spPr>
            <a:solidFill>
              <a:srgbClr val="CCCCFF"/>
            </a:solidFill>
            <a:ln w="42026">
              <a:noFill/>
            </a:ln>
          </c:spPr>
          <c:invertIfNegative val="0"/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Sheet1!$B$9:$B$9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8"/>
          <c:order val="8"/>
          <c:tx>
            <c:strRef>
              <c:f>Sheet1!$A$10</c:f>
              <c:strCache>
                <c:ptCount val="1"/>
              </c:strCache>
            </c:strRef>
          </c:tx>
          <c:spPr>
            <a:solidFill>
              <a:srgbClr val="CC99FF"/>
            </a:solidFill>
            <a:ln w="42026">
              <a:noFill/>
            </a:ln>
          </c:spPr>
          <c:invertIfNegative val="0"/>
          <c:cat>
            <c:strRef>
              <c:f>Sheet1!$B$1:$B$1</c:f>
              <c:strCache>
                <c:ptCount val="1"/>
                <c:pt idx="0">
                  <c:v>1 кв</c:v>
                </c:pt>
              </c:strCache>
            </c:strRef>
          </c:cat>
          <c:val>
            <c:numRef>
              <c:f>Sheet1!$B$10:$B$10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pyramid"/>
        <c:axId val="124036992"/>
        <c:axId val="124038528"/>
        <c:axId val="0"/>
      </c:bar3DChart>
      <c:catAx>
        <c:axId val="124036992"/>
        <c:scaling>
          <c:orientation val="minMax"/>
        </c:scaling>
        <c:delete val="1"/>
        <c:axPos val="b"/>
        <c:majorTickMark val="out"/>
        <c:minorTickMark val="none"/>
        <c:tickLblPos val="nextTo"/>
        <c:crossAx val="124038528"/>
        <c:crosses val="autoZero"/>
        <c:auto val="1"/>
        <c:lblAlgn val="ctr"/>
        <c:lblOffset val="100"/>
        <c:noMultiLvlLbl val="0"/>
      </c:catAx>
      <c:valAx>
        <c:axId val="1240385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4036992"/>
        <c:crosses val="autoZero"/>
        <c:crossBetween val="between"/>
      </c:valAx>
      <c:spPr>
        <a:noFill/>
        <a:ln w="4202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978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68B332-C90B-4346-9F0A-6C85379461BA}" type="datetimeFigureOut">
              <a:rPr lang="ru-RU" smtClean="0"/>
              <a:t>05.11.2015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7D9B1A-FD66-4DE3-9B6B-B68508489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553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20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41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50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57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2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58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67" y="381"/>
                      <a:ext cx="865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1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2" name="Freeform 13"/>
                  <p:cNvSpPr>
                    <a:spLocks/>
                  </p:cNvSpPr>
                  <p:nvPr/>
                </p:nvSpPr>
                <p:spPr bwMode="auto">
                  <a:xfrm>
                    <a:off x="260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3" name="Freeform 14"/>
                  <p:cNvSpPr>
                    <a:spLocks/>
                  </p:cNvSpPr>
                  <p:nvPr/>
                </p:nvSpPr>
                <p:spPr bwMode="auto">
                  <a:xfrm>
                    <a:off x="267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4" name="Freeform 15"/>
                  <p:cNvSpPr>
                    <a:spLocks/>
                  </p:cNvSpPr>
                  <p:nvPr/>
                </p:nvSpPr>
                <p:spPr bwMode="auto">
                  <a:xfrm>
                    <a:off x="2425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5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6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42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3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4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5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6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7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8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9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1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2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7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3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4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5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7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8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9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0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>
                <a:defRPr/>
              </a:pPr>
              <a:endParaRPr kumimoji="1" lang="ru-RU"/>
            </a:p>
          </p:txBody>
        </p:sp>
      </p:grpSp>
      <p:sp>
        <p:nvSpPr>
          <p:cNvPr id="34873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4874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9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259108-E5C1-4A4D-ABD7-5085E00C1B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186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C4B44-4D11-42B3-B7C7-B51823B4A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089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71FEC-1848-4B0A-B643-091E50B37A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840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EDD72A-07A4-4F89-A9C9-81DE855B59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089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92B9B-836B-4EC3-8487-EC4FA3726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367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52F97-AF08-4783-8DB9-641739A49F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108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C7935-77C2-49F6-A368-95DA3644F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653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59479-6A4E-42D8-A279-3C0431A01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875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26626-6F48-48FC-8CAD-9FEAB98A0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978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68279-C660-4E3F-A13C-B9DB5A3FB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434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23542-B669-4164-8567-3BB62CB81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970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3379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3379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3379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grpSp>
          <p:nvGrpSpPr>
            <p:cNvPr id="3083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3095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3116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3125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33802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2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33803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67" y="381"/>
                      <a:ext cx="865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33804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3805" name="Freeform 13"/>
                  <p:cNvSpPr>
                    <a:spLocks/>
                  </p:cNvSpPr>
                  <p:nvPr/>
                </p:nvSpPr>
                <p:spPr bwMode="auto">
                  <a:xfrm>
                    <a:off x="260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3806" name="Freeform 14"/>
                  <p:cNvSpPr>
                    <a:spLocks/>
                  </p:cNvSpPr>
                  <p:nvPr/>
                </p:nvSpPr>
                <p:spPr bwMode="auto">
                  <a:xfrm>
                    <a:off x="267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3807" name="Freeform 15"/>
                  <p:cNvSpPr>
                    <a:spLocks/>
                  </p:cNvSpPr>
                  <p:nvPr/>
                </p:nvSpPr>
                <p:spPr bwMode="auto">
                  <a:xfrm>
                    <a:off x="2425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3808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3809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3117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18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19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20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21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22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23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24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3096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3097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98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99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00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01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02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03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04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05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06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07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08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09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10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11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12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13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14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15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33838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39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40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41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42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43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44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45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46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sp>
          <p:nvSpPr>
            <p:cNvPr id="33847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848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>
                <a:defRPr/>
              </a:pPr>
              <a:endParaRPr kumimoji="1" lang="ru-RU"/>
            </a:p>
          </p:txBody>
        </p:sp>
      </p:grpSp>
      <p:sp>
        <p:nvSpPr>
          <p:cNvPr id="3075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6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3851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852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853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D92740F6-7FA4-4163-92AB-7B82706FF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7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Рисунок 2" descr="классный час 2015 год год литературы презентац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3214688"/>
            <a:ext cx="5072062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Рисунок 1" descr="http://old.zauralonline.ru/images/photos/big/5d17b6f070fcc5712eb3e36fd3ab42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54292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3714744" y="3786190"/>
            <a:ext cx="2143140" cy="78581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80808"/>
                </a:solidFill>
              </a:rPr>
              <a:t>9 октября</a:t>
            </a:r>
          </a:p>
          <a:p>
            <a:pPr algn="ctr">
              <a:defRPr/>
            </a:pPr>
            <a:r>
              <a:rPr lang="ru-RU" dirty="0">
                <a:solidFill>
                  <a:srgbClr val="080808"/>
                </a:solidFill>
              </a:rPr>
              <a:t>День Чтения на Урале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1" t="24537" r="25000" b="15463"/>
          <a:stretch/>
        </p:blipFill>
        <p:spPr bwMode="auto">
          <a:xfrm>
            <a:off x="323528" y="188640"/>
            <a:ext cx="3361806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7" t="23191" r="24039" b="15871"/>
          <a:stretch/>
        </p:blipFill>
        <p:spPr bwMode="auto">
          <a:xfrm>
            <a:off x="4146727" y="242489"/>
            <a:ext cx="3513483" cy="27726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26" t="25254" r="23769" b="13851"/>
          <a:stretch/>
        </p:blipFill>
        <p:spPr bwMode="auto">
          <a:xfrm>
            <a:off x="375083" y="3645023"/>
            <a:ext cx="3310251" cy="28565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0" t="22899" r="18956" b="14417"/>
          <a:stretch/>
        </p:blipFill>
        <p:spPr bwMode="auto">
          <a:xfrm>
            <a:off x="4128259" y="3645022"/>
            <a:ext cx="3550420" cy="28565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8761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84213" y="-242888"/>
            <a:ext cx="7058025" cy="6896101"/>
            <a:chOff x="431" y="-153"/>
            <a:chExt cx="4446" cy="4344"/>
          </a:xfrm>
        </p:grpSpPr>
        <p:pic>
          <p:nvPicPr>
            <p:cNvPr id="46084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1" y="-153"/>
              <a:ext cx="4446" cy="4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85" name="WordArt 14"/>
            <p:cNvSpPr>
              <a:spLocks noChangeArrowheads="1" noChangeShapeType="1" noTextEdit="1"/>
            </p:cNvSpPr>
            <p:nvPr/>
          </p:nvSpPr>
          <p:spPr bwMode="auto">
            <a:xfrm rot="1437068">
              <a:off x="1429" y="1842"/>
              <a:ext cx="409" cy="5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prstShdw prst="shdw17" dist="17961" dir="2700000">
                      <a:srgbClr val="990000"/>
                    </a:prstShdw>
                  </a:effectLst>
                  <a:latin typeface="Impact"/>
                </a:rPr>
                <a:t>Т</a:t>
              </a:r>
            </a:p>
          </p:txBody>
        </p:sp>
        <p:sp>
          <p:nvSpPr>
            <p:cNvPr id="46086" name="WordArt 15"/>
            <p:cNvSpPr>
              <a:spLocks noChangeArrowheads="1" noChangeShapeType="1" noTextEdit="1"/>
            </p:cNvSpPr>
            <p:nvPr/>
          </p:nvSpPr>
          <p:spPr bwMode="auto">
            <a:xfrm rot="-1689751">
              <a:off x="2200" y="1752"/>
              <a:ext cx="409" cy="5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prstShdw prst="shdw17" dist="17961" dir="2700000">
                      <a:srgbClr val="990000"/>
                    </a:prstShdw>
                  </a:effectLst>
                  <a:latin typeface="Impact"/>
                </a:rPr>
                <a:t>А</a:t>
              </a:r>
            </a:p>
          </p:txBody>
        </p:sp>
        <p:sp>
          <p:nvSpPr>
            <p:cNvPr id="46087" name="WordArt 16"/>
            <p:cNvSpPr>
              <a:spLocks noChangeArrowheads="1" noChangeShapeType="1" noTextEdit="1"/>
            </p:cNvSpPr>
            <p:nvPr/>
          </p:nvSpPr>
          <p:spPr bwMode="auto">
            <a:xfrm rot="-844850">
              <a:off x="1791" y="2387"/>
              <a:ext cx="409" cy="5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990000"/>
                  </a:prstShdw>
                </a:effectLst>
                <a:latin typeface="Impact"/>
              </a:endParaRPr>
            </a:p>
          </p:txBody>
        </p:sp>
        <p:sp>
          <p:nvSpPr>
            <p:cNvPr id="46088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2653" y="2296"/>
              <a:ext cx="409" cy="5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prstShdw prst="shdw17" dist="17961" dir="2700000">
                      <a:srgbClr val="990000"/>
                    </a:prstShdw>
                  </a:effectLst>
                  <a:latin typeface="Impact"/>
                </a:rPr>
                <a:t>Е</a:t>
              </a:r>
            </a:p>
          </p:txBody>
        </p:sp>
        <p:sp>
          <p:nvSpPr>
            <p:cNvPr id="46089" name="WordArt 16"/>
            <p:cNvSpPr>
              <a:spLocks noChangeArrowheads="1" noChangeShapeType="1" noTextEdit="1"/>
            </p:cNvSpPr>
            <p:nvPr/>
          </p:nvSpPr>
          <p:spPr bwMode="auto">
            <a:xfrm rot="1339620">
              <a:off x="3016" y="1752"/>
              <a:ext cx="409" cy="5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prstShdw prst="shdw17" dist="17961" dir="2700000">
                      <a:srgbClr val="990000"/>
                    </a:prstShdw>
                  </a:effectLst>
                  <a:latin typeface="Impact"/>
                </a:rPr>
                <a:t>Т</a:t>
              </a:r>
            </a:p>
          </p:txBody>
        </p:sp>
        <p:sp>
          <p:nvSpPr>
            <p:cNvPr id="46090" name="Oval 9"/>
            <p:cNvSpPr>
              <a:spLocks noChangeArrowheads="1"/>
            </p:cNvSpPr>
            <p:nvPr/>
          </p:nvSpPr>
          <p:spPr bwMode="auto">
            <a:xfrm>
              <a:off x="2064" y="3430"/>
              <a:ext cx="1859" cy="36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2786063" y="3357563"/>
            <a:ext cx="752475" cy="14462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88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FF0000">
                      <a:gamma/>
                      <a:shade val="60000"/>
                      <a:invGamma/>
                    </a:srgbClr>
                  </a:prstShdw>
                </a:effectLst>
                <a:latin typeface="Impact"/>
              </a:rPr>
              <a:t>Р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539750" y="981075"/>
            <a:ext cx="48244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611188" y="1125538"/>
            <a:ext cx="6337300" cy="19431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CC99FF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6600CC">
                      <a:gamma/>
                      <a:shade val="60000"/>
                      <a:invGamma/>
                    </a:srgbClr>
                  </a:prstShdw>
                </a:effectLst>
                <a:latin typeface="Impact"/>
              </a:rPr>
              <a:t>"КТО ПРАВ?"</a:t>
            </a:r>
          </a:p>
        </p:txBody>
      </p:sp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395288" y="3644900"/>
            <a:ext cx="70199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1B0B93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1B0B93">
                      <a:gamma/>
                      <a:shade val="60000"/>
                      <a:invGamma/>
                    </a:srgbClr>
                  </a:prstShdw>
                </a:effectLst>
                <a:latin typeface="Times New Roman"/>
                <a:cs typeface="Times New Roman"/>
              </a:rPr>
              <a:t>ЛЕВ НИКОЛАЕВИЧ ТОЛСТОЙ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539750" y="981075"/>
            <a:ext cx="48244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26627" name="WordArt 5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6264275" cy="18002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НЕТ ДРУГА  - ...</a:t>
            </a:r>
          </a:p>
        </p:txBody>
      </p:sp>
      <p:sp>
        <p:nvSpPr>
          <p:cNvPr id="26628" name="WordArt 6"/>
          <p:cNvSpPr>
            <a:spLocks noChangeArrowheads="1" noChangeShapeType="1" noTextEdit="1"/>
          </p:cNvSpPr>
          <p:nvPr/>
        </p:nvSpPr>
        <p:spPr bwMode="auto">
          <a:xfrm>
            <a:off x="971550" y="3141663"/>
            <a:ext cx="5905500" cy="10969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9050">
                <a:solidFill>
                  <a:schemeClr val="bg2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2700000">
                    <a:srgbClr val="A603AB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СТАРЫЙ ДРУГ ...</a:t>
            </a:r>
          </a:p>
        </p:txBody>
      </p:sp>
      <p:sp>
        <p:nvSpPr>
          <p:cNvPr id="26629" name="WordArt 7"/>
          <p:cNvSpPr>
            <a:spLocks noChangeArrowheads="1" noChangeShapeType="1" noTextEdit="1"/>
          </p:cNvSpPr>
          <p:nvPr/>
        </p:nvSpPr>
        <p:spPr bwMode="auto">
          <a:xfrm>
            <a:off x="2484438" y="4797425"/>
            <a:ext cx="5256212" cy="15128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>
                  <a:prstShdw prst="shdw17" dist="17961" dir="2700000">
                    <a:schemeClr val="bg1">
                      <a:gamma/>
                      <a:shade val="60000"/>
                      <a:invGamma/>
                    </a:schemeClr>
                  </a:prstShdw>
                </a:effectLst>
                <a:latin typeface="Impact"/>
              </a:rPr>
              <a:t>НОВЫХ ДРУЗЕЙ ...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 rot="179189">
            <a:off x="323528" y="4653136"/>
            <a:ext cx="7127875" cy="171686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>
                  <a:prstShdw prst="shdw17" dist="17961" dir="2700000">
                    <a:schemeClr val="bg1">
                      <a:gamma/>
                      <a:shade val="60000"/>
                      <a:invGamma/>
                    </a:schemeClr>
                  </a:prstShdw>
                </a:effectLst>
                <a:latin typeface="Impact"/>
              </a:rPr>
              <a:t>.</a:t>
            </a:r>
            <a:endParaRPr lang="ru-RU" sz="3600" b="1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>
                <a:prstShdw prst="shdw17" dist="17961" dir="2700000">
                  <a:schemeClr val="bg1">
                    <a:gamma/>
                    <a:shade val="60000"/>
                    <a:invGamma/>
                  </a:schemeClr>
                </a:prstShdw>
              </a:effectLst>
              <a:latin typeface="Impact"/>
            </a:endParaRPr>
          </a:p>
        </p:txBody>
      </p:sp>
      <p:sp>
        <p:nvSpPr>
          <p:cNvPr id="27650" name="WordArt 8"/>
          <p:cNvSpPr>
            <a:spLocks noChangeArrowheads="1" noChangeShapeType="1" noTextEdit="1"/>
          </p:cNvSpPr>
          <p:nvPr/>
        </p:nvSpPr>
        <p:spPr bwMode="auto">
          <a:xfrm>
            <a:off x="1115145" y="332656"/>
            <a:ext cx="5833343" cy="13673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Arial"/>
                <a:cs typeface="Arial"/>
              </a:rPr>
              <a:t>БАСНЯ</a:t>
            </a:r>
          </a:p>
          <a:p>
            <a:pPr algn="ctr"/>
            <a:r>
              <a:rPr lang="ru-RU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Arial"/>
                <a:cs typeface="Arial"/>
              </a:rPr>
              <a:t>«ВОЛК И БЕЛКА».</a:t>
            </a:r>
          </a:p>
        </p:txBody>
      </p:sp>
      <p:sp>
        <p:nvSpPr>
          <p:cNvPr id="27651" name="WordArt 9"/>
          <p:cNvSpPr>
            <a:spLocks noChangeArrowheads="1" noChangeShapeType="1" noTextEdit="1"/>
          </p:cNvSpPr>
          <p:nvPr/>
        </p:nvSpPr>
        <p:spPr bwMode="auto">
          <a:xfrm>
            <a:off x="1259632" y="1848644"/>
            <a:ext cx="5758978" cy="86409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Impact"/>
              </a:rPr>
              <a:t>ЛЕВ НИКОЛАЕВИЧ ТОЛСТОЙ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3140968"/>
            <a:ext cx="47415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5400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 Е Р Д Ц Е     Ж </a:t>
            </a:r>
            <a:r>
              <a:rPr lang="ru-RU" sz="5400" b="1" kern="10" spc="-360" dirty="0" err="1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Ж</a:t>
            </a:r>
            <a:r>
              <a:rPr lang="ru-RU" sz="5400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Ё Т .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43795" y="2766784"/>
            <a:ext cx="93647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6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93402" y="4725144"/>
            <a:ext cx="667682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>
                  <a:prstShdw prst="shdw17" dist="17961" dir="2700000">
                    <a:schemeClr val="bg1">
                      <a:gamma/>
                      <a:shade val="60000"/>
                      <a:invGamma/>
                    </a:schemeClr>
                  </a:prstShdw>
                </a:effectLst>
                <a:latin typeface="Impact"/>
              </a:rPr>
              <a:t>НИКОМУ         НЕ ДЕЛАЕМ</a:t>
            </a: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02646" y="4325753"/>
            <a:ext cx="93647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6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Arial"/>
                <a:cs typeface="Arial"/>
              </a:rPr>
              <a:t>?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5" name="WordArt 7"/>
          <p:cNvSpPr>
            <a:spLocks noChangeArrowheads="1" noChangeShapeType="1" noTextEdit="1"/>
          </p:cNvSpPr>
          <p:nvPr/>
        </p:nvSpPr>
        <p:spPr bwMode="auto">
          <a:xfrm>
            <a:off x="900113" y="1341438"/>
            <a:ext cx="6048375" cy="1150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prstShdw prst="shdw17" dist="17961" dir="2700000">
                    <a:srgbClr val="FFFF00">
                      <a:gamma/>
                      <a:shade val="60000"/>
                      <a:invGamma/>
                    </a:srgbClr>
                  </a:prstShdw>
                </a:effectLst>
                <a:latin typeface="Impact"/>
              </a:rPr>
              <a:t>сентябрь</a:t>
            </a:r>
          </a:p>
        </p:txBody>
      </p:sp>
      <p:sp>
        <p:nvSpPr>
          <p:cNvPr id="68617" name="AutoShape 9"/>
          <p:cNvSpPr>
            <a:spLocks noChangeArrowheads="1"/>
          </p:cNvSpPr>
          <p:nvPr/>
        </p:nvSpPr>
        <p:spPr bwMode="auto">
          <a:xfrm rot="5400000">
            <a:off x="3455988" y="3176587"/>
            <a:ext cx="1728788" cy="792163"/>
          </a:xfrm>
          <a:custGeom>
            <a:avLst/>
            <a:gdLst>
              <a:gd name="G0" fmla="+- 16204 0 0"/>
              <a:gd name="G1" fmla="+- 7402 0 0"/>
              <a:gd name="G2" fmla="+- 21600 0 7402"/>
              <a:gd name="G3" fmla="+- 10800 0 7402"/>
              <a:gd name="G4" fmla="+- 21600 0 16204"/>
              <a:gd name="G5" fmla="*/ G4 G3 10800"/>
              <a:gd name="G6" fmla="+- 21600 0 G5"/>
              <a:gd name="T0" fmla="*/ 16204 w 21600"/>
              <a:gd name="T1" fmla="*/ 0 h 21600"/>
              <a:gd name="T2" fmla="*/ 0 w 21600"/>
              <a:gd name="T3" fmla="*/ 10800 h 21600"/>
              <a:gd name="T4" fmla="*/ 16204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4" y="0"/>
                </a:moveTo>
                <a:lnTo>
                  <a:pt x="16204" y="7402"/>
                </a:lnTo>
                <a:lnTo>
                  <a:pt x="3375" y="7402"/>
                </a:lnTo>
                <a:lnTo>
                  <a:pt x="3375" y="14198"/>
                </a:lnTo>
                <a:lnTo>
                  <a:pt x="16204" y="14198"/>
                </a:lnTo>
                <a:lnTo>
                  <a:pt x="1620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7402"/>
                </a:moveTo>
                <a:lnTo>
                  <a:pt x="1350" y="14198"/>
                </a:lnTo>
                <a:lnTo>
                  <a:pt x="2700" y="14198"/>
                </a:lnTo>
                <a:lnTo>
                  <a:pt x="2700" y="7402"/>
                </a:lnTo>
                <a:close/>
              </a:path>
              <a:path w="21600" h="21600">
                <a:moveTo>
                  <a:pt x="0" y="7402"/>
                </a:moveTo>
                <a:lnTo>
                  <a:pt x="0" y="14198"/>
                </a:lnTo>
                <a:lnTo>
                  <a:pt x="675" y="14198"/>
                </a:lnTo>
                <a:lnTo>
                  <a:pt x="675" y="740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8618" name="WordArt 10"/>
          <p:cNvSpPr>
            <a:spLocks noChangeArrowheads="1" noChangeShapeType="1" noTextEdit="1"/>
          </p:cNvSpPr>
          <p:nvPr/>
        </p:nvSpPr>
        <p:spPr bwMode="auto">
          <a:xfrm>
            <a:off x="3924300" y="4941888"/>
            <a:ext cx="863600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Arial"/>
                <a:cs typeface="Arial"/>
              </a:rPr>
              <a:t>?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00042"/>
            <a:ext cx="6500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C000"/>
                </a:solidFill>
                <a:latin typeface="Monotype Corsiva" pitchFamily="66" charset="0"/>
              </a:rPr>
              <a:t>Юбилейный октябрь</a:t>
            </a:r>
            <a:endParaRPr lang="ru-RU" sz="48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http://biblio-kn-cbs.ucoz.ru/2015/novosti/d92f7ed79df40a2b69c131a2358fb73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28802"/>
            <a:ext cx="3143272" cy="33575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7" descr="52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928802"/>
            <a:ext cx="2536826" cy="32861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1441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504825"/>
            <a:ext cx="6048375" cy="511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8" name="Picture 6" descr="flag_ital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06988"/>
            <a:ext cx="2771775" cy="175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40" name="AutoShape 8"/>
          <p:cNvSpPr>
            <a:spLocks noChangeArrowheads="1"/>
          </p:cNvSpPr>
          <p:nvPr/>
        </p:nvSpPr>
        <p:spPr bwMode="auto">
          <a:xfrm rot="19233582" flipH="1">
            <a:off x="3155950" y="2074863"/>
            <a:ext cx="3608388" cy="1512887"/>
          </a:xfrm>
          <a:prstGeom prst="curvedDownArrow">
            <a:avLst>
              <a:gd name="adj1" fmla="val 4052"/>
              <a:gd name="adj2" fmla="val 51754"/>
              <a:gd name="adj3" fmla="val 33333"/>
            </a:avLst>
          </a:prstGeom>
          <a:solidFill>
            <a:srgbClr val="FF0000"/>
          </a:solidFill>
          <a:ln>
            <a:noFill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41" name="Rectangle 9"/>
          <p:cNvSpPr>
            <a:spLocks noChangeArrowheads="1"/>
          </p:cNvSpPr>
          <p:nvPr/>
        </p:nvSpPr>
        <p:spPr bwMode="auto">
          <a:xfrm>
            <a:off x="6443663" y="2276475"/>
            <a:ext cx="649287" cy="215900"/>
          </a:xfrm>
          <a:prstGeom prst="rect">
            <a:avLst/>
          </a:prstGeom>
          <a:solidFill>
            <a:srgbClr val="FBD5F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42" name="WordArt 10"/>
          <p:cNvSpPr>
            <a:spLocks noChangeArrowheads="1" noChangeShapeType="1" noTextEdit="1"/>
          </p:cNvSpPr>
          <p:nvPr/>
        </p:nvSpPr>
        <p:spPr bwMode="auto">
          <a:xfrm>
            <a:off x="6156325" y="2205038"/>
            <a:ext cx="1008063" cy="3603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Россия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63472" y="404664"/>
            <a:ext cx="28089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Игра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32744" y="1977807"/>
            <a:ext cx="5670399" cy="92333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«Найди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пару»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40387" y="3573016"/>
            <a:ext cx="914400" cy="914400"/>
          </a:xfrm>
          <a:prstGeom prst="ellipse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843808" y="5427247"/>
            <a:ext cx="914400" cy="914400"/>
          </a:xfrm>
          <a:prstGeom prst="ellipse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851920" y="5427247"/>
            <a:ext cx="914400" cy="914400"/>
          </a:xfrm>
          <a:prstGeom prst="ellipse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228184" y="3579872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172025" y="3579872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547664" y="3579872"/>
            <a:ext cx="914400" cy="914400"/>
          </a:xfrm>
          <a:prstGeom prst="ellipse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70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ера\Desktop\CAM0078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9" b="2026"/>
          <a:stretch/>
        </p:blipFill>
        <p:spPr bwMode="auto">
          <a:xfrm rot="10800000">
            <a:off x="323526" y="586853"/>
            <a:ext cx="7249653" cy="52134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7599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нутый угол 1"/>
          <p:cNvSpPr/>
          <p:nvPr/>
        </p:nvSpPr>
        <p:spPr>
          <a:xfrm rot="20890066">
            <a:off x="5465227" y="3891683"/>
            <a:ext cx="1719969" cy="2188770"/>
          </a:xfrm>
          <a:prstGeom prst="foldedCorner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090" name="WordArt 2"/>
          <p:cNvSpPr>
            <a:spLocks noChangeArrowheads="1" noChangeShapeType="1" noTextEdit="1"/>
          </p:cNvSpPr>
          <p:nvPr/>
        </p:nvSpPr>
        <p:spPr bwMode="auto">
          <a:xfrm>
            <a:off x="755650" y="908050"/>
            <a:ext cx="6840538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Arial"/>
                <a:cs typeface="Arial"/>
              </a:rPr>
              <a:t>Путешествие </a:t>
            </a:r>
          </a:p>
        </p:txBody>
      </p:sp>
      <p:sp>
        <p:nvSpPr>
          <p:cNvPr id="89092" name="AutoShape 4"/>
          <p:cNvSpPr>
            <a:spLocks noChangeArrowheads="1"/>
          </p:cNvSpPr>
          <p:nvPr/>
        </p:nvSpPr>
        <p:spPr bwMode="auto">
          <a:xfrm>
            <a:off x="3319456" y="4252916"/>
            <a:ext cx="1439863" cy="792163"/>
          </a:xfrm>
          <a:custGeom>
            <a:avLst/>
            <a:gdLst>
              <a:gd name="G0" fmla="+- 16204 0 0"/>
              <a:gd name="G1" fmla="+- 7402 0 0"/>
              <a:gd name="G2" fmla="+- 21600 0 7402"/>
              <a:gd name="G3" fmla="+- 10800 0 7402"/>
              <a:gd name="G4" fmla="+- 21600 0 16204"/>
              <a:gd name="G5" fmla="*/ G4 G3 10800"/>
              <a:gd name="G6" fmla="+- 21600 0 G5"/>
              <a:gd name="T0" fmla="*/ 16204 w 21600"/>
              <a:gd name="T1" fmla="*/ 0 h 21600"/>
              <a:gd name="T2" fmla="*/ 0 w 21600"/>
              <a:gd name="T3" fmla="*/ 10800 h 21600"/>
              <a:gd name="T4" fmla="*/ 16204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4" y="0"/>
                </a:moveTo>
                <a:lnTo>
                  <a:pt x="16204" y="7402"/>
                </a:lnTo>
                <a:lnTo>
                  <a:pt x="3375" y="7402"/>
                </a:lnTo>
                <a:lnTo>
                  <a:pt x="3375" y="14198"/>
                </a:lnTo>
                <a:lnTo>
                  <a:pt x="16204" y="14198"/>
                </a:lnTo>
                <a:lnTo>
                  <a:pt x="1620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7402"/>
                </a:moveTo>
                <a:lnTo>
                  <a:pt x="1350" y="14198"/>
                </a:lnTo>
                <a:lnTo>
                  <a:pt x="2700" y="14198"/>
                </a:lnTo>
                <a:lnTo>
                  <a:pt x="2700" y="7402"/>
                </a:lnTo>
                <a:close/>
              </a:path>
              <a:path w="21600" h="21600">
                <a:moveTo>
                  <a:pt x="0" y="7402"/>
                </a:moveTo>
                <a:lnTo>
                  <a:pt x="0" y="14198"/>
                </a:lnTo>
                <a:lnTo>
                  <a:pt x="675" y="14198"/>
                </a:lnTo>
                <a:lnTo>
                  <a:pt x="675" y="740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C:\Program Files\Microsoft Office\MEDIA\CAGCAT10\j029889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5913">
            <a:off x="5532298" y="4279907"/>
            <a:ext cx="1585825" cy="138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4"/>
          <p:cNvGrpSpPr>
            <a:grpSpLocks/>
          </p:cNvGrpSpPr>
          <p:nvPr/>
        </p:nvGrpSpPr>
        <p:grpSpPr bwMode="auto">
          <a:xfrm>
            <a:off x="1214414" y="3286124"/>
            <a:ext cx="1759032" cy="2617687"/>
            <a:chOff x="1046" y="499"/>
            <a:chExt cx="2837" cy="3544"/>
          </a:xfrm>
        </p:grpSpPr>
        <p:grpSp>
          <p:nvGrpSpPr>
            <p:cNvPr id="14" name="Group 13"/>
            <p:cNvGrpSpPr>
              <a:grpSpLocks/>
            </p:cNvGrpSpPr>
            <p:nvPr/>
          </p:nvGrpSpPr>
          <p:grpSpPr bwMode="auto">
            <a:xfrm rot="-723505">
              <a:off x="1046" y="499"/>
              <a:ext cx="2837" cy="3544"/>
              <a:chOff x="1292" y="2976"/>
              <a:chExt cx="1180" cy="1344"/>
            </a:xfrm>
          </p:grpSpPr>
          <p:sp>
            <p:nvSpPr>
              <p:cNvPr id="16" name="AutoShape 14"/>
              <p:cNvSpPr>
                <a:spLocks noChangeArrowheads="1"/>
              </p:cNvSpPr>
              <p:nvPr/>
            </p:nvSpPr>
            <p:spPr bwMode="auto">
              <a:xfrm>
                <a:off x="1292" y="2976"/>
                <a:ext cx="1043" cy="1179"/>
              </a:xfrm>
              <a:prstGeom prst="foldedCorner">
                <a:avLst>
                  <a:gd name="adj" fmla="val 12500"/>
                </a:avLst>
              </a:prstGeom>
              <a:solidFill>
                <a:srgbClr val="5EE0EE"/>
              </a:solidFill>
              <a:ln>
                <a:noFill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7" name="AutoShape 15"/>
              <p:cNvSpPr>
                <a:spLocks noChangeArrowheads="1"/>
              </p:cNvSpPr>
              <p:nvPr/>
            </p:nvSpPr>
            <p:spPr bwMode="auto">
              <a:xfrm>
                <a:off x="1338" y="3022"/>
                <a:ext cx="1043" cy="1179"/>
              </a:xfrm>
              <a:prstGeom prst="foldedCorner">
                <a:avLst>
                  <a:gd name="adj" fmla="val 12500"/>
                </a:avLst>
              </a:prstGeom>
              <a:solidFill>
                <a:schemeClr val="tx2"/>
              </a:solidFill>
              <a:ln>
                <a:noFill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8" name="AutoShape 16"/>
              <p:cNvSpPr>
                <a:spLocks noChangeArrowheads="1"/>
              </p:cNvSpPr>
              <p:nvPr/>
            </p:nvSpPr>
            <p:spPr bwMode="auto">
              <a:xfrm>
                <a:off x="1383" y="3067"/>
                <a:ext cx="1043" cy="1179"/>
              </a:xfrm>
              <a:prstGeom prst="foldedCorner">
                <a:avLst>
                  <a:gd name="adj" fmla="val 12500"/>
                </a:avLst>
              </a:prstGeom>
              <a:solidFill>
                <a:srgbClr val="E2A7FF"/>
              </a:solidFill>
              <a:ln>
                <a:noFill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9" name="AutoShape 17"/>
              <p:cNvSpPr>
                <a:spLocks noChangeArrowheads="1"/>
              </p:cNvSpPr>
              <p:nvPr/>
            </p:nvSpPr>
            <p:spPr bwMode="auto">
              <a:xfrm>
                <a:off x="1429" y="3113"/>
                <a:ext cx="1043" cy="1207"/>
              </a:xfrm>
              <a:prstGeom prst="foldedCorner">
                <a:avLst>
                  <a:gd name="adj" fmla="val 12500"/>
                </a:avLst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sp>
          <p:nvSpPr>
            <p:cNvPr id="15" name="WordArt 19"/>
            <p:cNvSpPr>
              <a:spLocks noChangeArrowheads="1" noChangeShapeType="1" noTextEdit="1"/>
            </p:cNvSpPr>
            <p:nvPr/>
          </p:nvSpPr>
          <p:spPr bwMode="auto">
            <a:xfrm rot="-723505">
              <a:off x="1519" y="1616"/>
              <a:ext cx="2269" cy="105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prstShdw prst="shdw17" dist="17961" dir="2700000">
                      <a:schemeClr val="tx1">
                        <a:gamma/>
                        <a:shade val="60000"/>
                        <a:invGamma/>
                      </a:schemeClr>
                    </a:prstShdw>
                  </a:effectLst>
                  <a:latin typeface="Bookman Old Style"/>
                </a:rPr>
                <a:t>"Книжкин </a:t>
              </a:r>
            </a:p>
            <a:p>
              <a:pPr algn="ctr"/>
              <a:r>
                <a:rPr lang="ru-RU" sz="3600" b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prstShdw prst="shdw17" dist="17961" dir="2700000">
                      <a:schemeClr val="tx1">
                        <a:gamma/>
                        <a:shade val="60000"/>
                        <a:invGamma/>
                      </a:schemeClr>
                    </a:prstShdw>
                  </a:effectLst>
                  <a:latin typeface="Bookman Old Style"/>
                </a:rPr>
                <a:t>календарь"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106740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9"/>
          <p:cNvGraphicFramePr>
            <a:graphicFrameLocks noChangeAspect="1"/>
          </p:cNvGraphicFramePr>
          <p:nvPr/>
        </p:nvGraphicFramePr>
        <p:xfrm>
          <a:off x="519113" y="958850"/>
          <a:ext cx="7889875" cy="5514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596" name="Line 20"/>
          <p:cNvSpPr>
            <a:spLocks noChangeShapeType="1"/>
          </p:cNvSpPr>
          <p:nvPr/>
        </p:nvSpPr>
        <p:spPr bwMode="auto">
          <a:xfrm>
            <a:off x="4465638" y="1095375"/>
            <a:ext cx="0" cy="5338763"/>
          </a:xfrm>
          <a:prstGeom prst="line">
            <a:avLst/>
          </a:prstGeom>
          <a:noFill/>
          <a:ln w="57150" cmpd="thinThick">
            <a:solidFill>
              <a:schemeClr val="accent2"/>
            </a:solidFill>
            <a:round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597" name="Line 21"/>
          <p:cNvSpPr>
            <a:spLocks noChangeShapeType="1"/>
          </p:cNvSpPr>
          <p:nvPr/>
        </p:nvSpPr>
        <p:spPr bwMode="auto">
          <a:xfrm>
            <a:off x="1908175" y="3716338"/>
            <a:ext cx="5229225" cy="0"/>
          </a:xfrm>
          <a:prstGeom prst="line">
            <a:avLst/>
          </a:prstGeom>
          <a:noFill/>
          <a:ln w="57150" cmpd="thinThick">
            <a:solidFill>
              <a:schemeClr val="accent2"/>
            </a:solidFill>
            <a:round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1" name="WordArt 22"/>
          <p:cNvSpPr>
            <a:spLocks noChangeArrowheads="1" noChangeShapeType="1" noTextEdit="1"/>
          </p:cNvSpPr>
          <p:nvPr/>
        </p:nvSpPr>
        <p:spPr bwMode="auto">
          <a:xfrm rot="-2747014">
            <a:off x="4760913" y="2433638"/>
            <a:ext cx="1547812" cy="2079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FFFFFF"/>
                </a:solidFill>
                <a:effectLst>
                  <a:prstShdw prst="shdw17" dist="17961" dir="2700000">
                    <a:srgbClr val="FFFFFF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ЯНВАРЬ</a:t>
            </a:r>
          </a:p>
        </p:txBody>
      </p:sp>
      <p:sp>
        <p:nvSpPr>
          <p:cNvPr id="1032" name="WordArt 23"/>
          <p:cNvSpPr>
            <a:spLocks noChangeArrowheads="1" noChangeShapeType="1" noTextEdit="1"/>
          </p:cNvSpPr>
          <p:nvPr/>
        </p:nvSpPr>
        <p:spPr bwMode="auto">
          <a:xfrm rot="-846643">
            <a:off x="5270500" y="3181350"/>
            <a:ext cx="1493838" cy="2143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solidFill>
                  <a:srgbClr val="FFFFFF"/>
                </a:solidFill>
                <a:effectLst>
                  <a:prstShdw prst="shdw17" dist="17961" dir="2700000">
                    <a:srgbClr val="FFFFFF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ФЕВРАЛЬ</a:t>
            </a:r>
          </a:p>
        </p:txBody>
      </p:sp>
      <p:sp>
        <p:nvSpPr>
          <p:cNvPr id="1033" name="WordArt 24"/>
          <p:cNvSpPr>
            <a:spLocks noChangeArrowheads="1" noChangeShapeType="1" noTextEdit="1"/>
          </p:cNvSpPr>
          <p:nvPr/>
        </p:nvSpPr>
        <p:spPr bwMode="auto">
          <a:xfrm rot="-4387766">
            <a:off x="4152901" y="1965325"/>
            <a:ext cx="1549400" cy="206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FFFFFF"/>
                </a:solidFill>
                <a:effectLst>
                  <a:prstShdw prst="shdw17" dist="17961" dir="2700000">
                    <a:srgbClr val="FFFFFF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ДЕКАБРЬ</a:t>
            </a:r>
          </a:p>
        </p:txBody>
      </p:sp>
      <p:sp>
        <p:nvSpPr>
          <p:cNvPr id="1034" name="WordArt 25"/>
          <p:cNvSpPr>
            <a:spLocks noChangeArrowheads="1" noChangeShapeType="1" noTextEdit="1"/>
          </p:cNvSpPr>
          <p:nvPr/>
        </p:nvSpPr>
        <p:spPr bwMode="auto">
          <a:xfrm rot="1302872">
            <a:off x="5373688" y="4111625"/>
            <a:ext cx="1123950" cy="1666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FFFFFF"/>
                </a:solidFill>
                <a:effectLst>
                  <a:prstShdw prst="shdw17" dist="17961" dir="2700000">
                    <a:srgbClr val="FFFFFF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МАРТ</a:t>
            </a:r>
          </a:p>
        </p:txBody>
      </p:sp>
      <p:sp>
        <p:nvSpPr>
          <p:cNvPr id="1035" name="WordArt 26"/>
          <p:cNvSpPr>
            <a:spLocks noChangeArrowheads="1" noChangeShapeType="1" noTextEdit="1"/>
          </p:cNvSpPr>
          <p:nvPr/>
        </p:nvSpPr>
        <p:spPr bwMode="auto">
          <a:xfrm rot="2194975">
            <a:off x="4948238" y="4851400"/>
            <a:ext cx="1493837" cy="2143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FFFFFF"/>
                </a:solidFill>
                <a:effectLst>
                  <a:prstShdw prst="shdw17" dist="17961" dir="2700000">
                    <a:srgbClr val="FFFFFF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АПРЕЛЬ</a:t>
            </a:r>
          </a:p>
        </p:txBody>
      </p:sp>
      <p:sp>
        <p:nvSpPr>
          <p:cNvPr id="1036" name="WordArt 27"/>
          <p:cNvSpPr>
            <a:spLocks noChangeArrowheads="1" noChangeShapeType="1" noTextEdit="1"/>
          </p:cNvSpPr>
          <p:nvPr/>
        </p:nvSpPr>
        <p:spPr bwMode="auto">
          <a:xfrm rot="4455079">
            <a:off x="4465637" y="5246688"/>
            <a:ext cx="930275" cy="279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FFFFFF"/>
                </a:solidFill>
                <a:effectLst>
                  <a:prstShdw prst="shdw17" dist="17961" dir="2700000">
                    <a:srgbClr val="FFFFFF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МАЙ</a:t>
            </a:r>
          </a:p>
        </p:txBody>
      </p:sp>
      <p:sp>
        <p:nvSpPr>
          <p:cNvPr id="1037" name="WordArt 28"/>
          <p:cNvSpPr>
            <a:spLocks noChangeArrowheads="1" noChangeShapeType="1" noTextEdit="1"/>
          </p:cNvSpPr>
          <p:nvPr/>
        </p:nvSpPr>
        <p:spPr bwMode="auto">
          <a:xfrm rot="-4216553">
            <a:off x="3346450" y="5278438"/>
            <a:ext cx="1381125" cy="161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FFFFFF"/>
                </a:solidFill>
                <a:effectLst>
                  <a:prstShdw prst="shdw17" dist="17961" dir="2700000">
                    <a:srgbClr val="FFFFFF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ИЮНЬ</a:t>
            </a:r>
          </a:p>
        </p:txBody>
      </p:sp>
      <p:sp>
        <p:nvSpPr>
          <p:cNvPr id="1038" name="WordArt 29"/>
          <p:cNvSpPr>
            <a:spLocks noChangeArrowheads="1" noChangeShapeType="1" noTextEdit="1"/>
          </p:cNvSpPr>
          <p:nvPr/>
        </p:nvSpPr>
        <p:spPr bwMode="auto">
          <a:xfrm rot="-2728766">
            <a:off x="2627312" y="4859338"/>
            <a:ext cx="1300163" cy="2047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FFFFFF"/>
                </a:solidFill>
                <a:effectLst>
                  <a:prstShdw prst="shdw17" dist="17961" dir="2700000">
                    <a:srgbClr val="FFFFFF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ИЮЛЬ</a:t>
            </a:r>
          </a:p>
        </p:txBody>
      </p:sp>
      <p:sp>
        <p:nvSpPr>
          <p:cNvPr id="1039" name="WordArt 30"/>
          <p:cNvSpPr>
            <a:spLocks noChangeArrowheads="1" noChangeShapeType="1" noTextEdit="1"/>
          </p:cNvSpPr>
          <p:nvPr/>
        </p:nvSpPr>
        <p:spPr bwMode="auto">
          <a:xfrm rot="-1070826">
            <a:off x="2133600" y="4098925"/>
            <a:ext cx="14938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FFFFFF"/>
                </a:solidFill>
                <a:effectLst>
                  <a:prstShdw prst="shdw17" dist="17961" dir="2700000">
                    <a:srgbClr val="FFFFFF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АВГУСТ</a:t>
            </a:r>
          </a:p>
        </p:txBody>
      </p:sp>
      <p:sp>
        <p:nvSpPr>
          <p:cNvPr id="1051" name="AutoShape 27"/>
          <p:cNvSpPr>
            <a:spLocks noChangeArrowheads="1"/>
          </p:cNvSpPr>
          <p:nvPr/>
        </p:nvSpPr>
        <p:spPr bwMode="auto">
          <a:xfrm rot="-2708313">
            <a:off x="390525" y="806450"/>
            <a:ext cx="4146550" cy="1371600"/>
          </a:xfrm>
          <a:prstGeom prst="curvedDownArrow">
            <a:avLst>
              <a:gd name="adj1" fmla="val 58951"/>
              <a:gd name="adj2" fmla="val 120926"/>
              <a:gd name="adj3" fmla="val 33333"/>
            </a:avLst>
          </a:prstGeom>
          <a:solidFill>
            <a:schemeClr val="hlink"/>
          </a:solidFill>
          <a:ln>
            <a:noFill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83" name="Group 15"/>
          <p:cNvGrpSpPr>
            <a:grpSpLocks/>
          </p:cNvGrpSpPr>
          <p:nvPr/>
        </p:nvGrpSpPr>
        <p:grpSpPr bwMode="auto">
          <a:xfrm>
            <a:off x="250825" y="260350"/>
            <a:ext cx="2376488" cy="2808288"/>
            <a:chOff x="158" y="164"/>
            <a:chExt cx="1497" cy="1769"/>
          </a:xfrm>
        </p:grpSpPr>
        <p:grpSp>
          <p:nvGrpSpPr>
            <p:cNvPr id="32775" name="Group 6"/>
            <p:cNvGrpSpPr>
              <a:grpSpLocks/>
            </p:cNvGrpSpPr>
            <p:nvPr/>
          </p:nvGrpSpPr>
          <p:grpSpPr bwMode="auto">
            <a:xfrm>
              <a:off x="158" y="164"/>
              <a:ext cx="1497" cy="1769"/>
              <a:chOff x="1292" y="2976"/>
              <a:chExt cx="1180" cy="1344"/>
            </a:xfrm>
          </p:grpSpPr>
          <p:sp>
            <p:nvSpPr>
              <p:cNvPr id="32778" name="AutoShape 7"/>
              <p:cNvSpPr>
                <a:spLocks noChangeArrowheads="1"/>
              </p:cNvSpPr>
              <p:nvPr/>
            </p:nvSpPr>
            <p:spPr bwMode="auto">
              <a:xfrm>
                <a:off x="1292" y="2976"/>
                <a:ext cx="1043" cy="1179"/>
              </a:xfrm>
              <a:prstGeom prst="foldedCorner">
                <a:avLst>
                  <a:gd name="adj" fmla="val 12500"/>
                </a:avLst>
              </a:prstGeom>
              <a:solidFill>
                <a:srgbClr val="5EE0EE"/>
              </a:solidFill>
              <a:ln>
                <a:noFill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2779" name="AutoShape 8"/>
              <p:cNvSpPr>
                <a:spLocks noChangeArrowheads="1"/>
              </p:cNvSpPr>
              <p:nvPr/>
            </p:nvSpPr>
            <p:spPr bwMode="auto">
              <a:xfrm>
                <a:off x="1338" y="3022"/>
                <a:ext cx="1043" cy="1179"/>
              </a:xfrm>
              <a:prstGeom prst="foldedCorner">
                <a:avLst>
                  <a:gd name="adj" fmla="val 12500"/>
                </a:avLst>
              </a:prstGeom>
              <a:solidFill>
                <a:schemeClr val="tx2"/>
              </a:solidFill>
              <a:ln>
                <a:noFill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2780" name="AutoShape 9"/>
              <p:cNvSpPr>
                <a:spLocks noChangeArrowheads="1"/>
              </p:cNvSpPr>
              <p:nvPr/>
            </p:nvSpPr>
            <p:spPr bwMode="auto">
              <a:xfrm>
                <a:off x="1383" y="3067"/>
                <a:ext cx="1043" cy="1179"/>
              </a:xfrm>
              <a:prstGeom prst="foldedCorner">
                <a:avLst>
                  <a:gd name="adj" fmla="val 12500"/>
                </a:avLst>
              </a:prstGeom>
              <a:solidFill>
                <a:srgbClr val="E2A7FF"/>
              </a:solidFill>
              <a:ln>
                <a:noFill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2781" name="AutoShape 10"/>
              <p:cNvSpPr>
                <a:spLocks noChangeArrowheads="1"/>
              </p:cNvSpPr>
              <p:nvPr/>
            </p:nvSpPr>
            <p:spPr bwMode="auto">
              <a:xfrm>
                <a:off x="1429" y="3113"/>
                <a:ext cx="1043" cy="1207"/>
              </a:xfrm>
              <a:prstGeom prst="foldedCorner">
                <a:avLst>
                  <a:gd name="adj" fmla="val 12500"/>
                </a:avLst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sp>
          <p:nvSpPr>
            <p:cNvPr id="32777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385" y="754"/>
              <a:ext cx="1198" cy="5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prstShdw prst="shdw17" dist="17961" dir="2700000">
                      <a:schemeClr val="bg1">
                        <a:gamma/>
                        <a:shade val="60000"/>
                        <a:invGamma/>
                      </a:schemeClr>
                    </a:prstShdw>
                  </a:effectLst>
                  <a:latin typeface="Bookman Old Style"/>
                </a:rPr>
                <a:t>"Книжкин</a:t>
              </a:r>
            </a:p>
            <a:p>
              <a:pPr algn="ctr"/>
              <a:r>
                <a:rPr lang="ru-RU" sz="3600" b="1" kern="10"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prstShdw prst="shdw17" dist="17961" dir="2700000">
                      <a:schemeClr val="bg1">
                        <a:gamma/>
                        <a:shade val="60000"/>
                        <a:invGamma/>
                      </a:schemeClr>
                    </a:prstShdw>
                  </a:effectLst>
                  <a:latin typeface="Bookman Old Style"/>
                </a:rPr>
                <a:t>календарь"</a:t>
              </a:r>
            </a:p>
          </p:txBody>
        </p:sp>
      </p:grpSp>
      <p:grpSp>
        <p:nvGrpSpPr>
          <p:cNvPr id="32771" name="Group 22"/>
          <p:cNvGrpSpPr>
            <a:grpSpLocks/>
          </p:cNvGrpSpPr>
          <p:nvPr/>
        </p:nvGrpSpPr>
        <p:grpSpPr bwMode="auto">
          <a:xfrm>
            <a:off x="2771775" y="1412875"/>
            <a:ext cx="1997075" cy="2376488"/>
            <a:chOff x="1816" y="966"/>
            <a:chExt cx="1258" cy="1497"/>
          </a:xfrm>
        </p:grpSpPr>
        <p:sp>
          <p:nvSpPr>
            <p:cNvPr id="50195" name="AutoShape 19"/>
            <p:cNvSpPr>
              <a:spLocks noChangeArrowheads="1"/>
            </p:cNvSpPr>
            <p:nvPr/>
          </p:nvSpPr>
          <p:spPr bwMode="auto">
            <a:xfrm rot="-847634">
              <a:off x="1849" y="966"/>
              <a:ext cx="1225" cy="1497"/>
            </a:xfrm>
            <a:prstGeom prst="foldedCorner">
              <a:avLst>
                <a:gd name="adj" fmla="val 12500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prstShdw prst="shdw17" dist="17961" dir="2700000">
                <a:schemeClr val="tx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74" name="WordArt 13"/>
            <p:cNvSpPr>
              <a:spLocks noChangeArrowheads="1" noChangeShapeType="1" noTextEdit="1"/>
            </p:cNvSpPr>
            <p:nvPr/>
          </p:nvSpPr>
          <p:spPr bwMode="auto">
            <a:xfrm rot="-2398315">
              <a:off x="1816" y="1470"/>
              <a:ext cx="1179" cy="408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32056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7740000" scaled="1"/>
                  </a:gradFill>
                  <a:effectLst>
                    <a:prstShdw prst="shdw17" dist="17961" dir="2700000">
                      <a:schemeClr val="tx1">
                        <a:gamma/>
                        <a:shade val="60000"/>
                        <a:invGamma/>
                      </a:schemeClr>
                    </a:prstShdw>
                  </a:effectLst>
                  <a:latin typeface="Impact"/>
                </a:rPr>
                <a:t>ноябрь</a:t>
              </a:r>
            </a:p>
          </p:txBody>
        </p:sp>
      </p:grpSp>
      <p:pic>
        <p:nvPicPr>
          <p:cNvPr id="50199" name="Picture 23" descr="Image00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0835" y="2786058"/>
            <a:ext cx="2441561" cy="3516266"/>
          </a:xfrm>
          <a:prstGeom prst="rect">
            <a:avLst/>
          </a:prstGeom>
          <a:ln w="228600" cap="sq" cmpd="thickThin">
            <a:solidFill>
              <a:schemeClr val="accent6">
                <a:lumMod val="20000"/>
                <a:lumOff val="8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3" name="Group 11"/>
          <p:cNvGrpSpPr>
            <a:grpSpLocks/>
          </p:cNvGrpSpPr>
          <p:nvPr/>
        </p:nvGrpSpPr>
        <p:grpSpPr bwMode="auto">
          <a:xfrm>
            <a:off x="323528" y="1331699"/>
            <a:ext cx="2879849" cy="2724968"/>
            <a:chOff x="476" y="-654"/>
            <a:chExt cx="2449" cy="2041"/>
          </a:xfrm>
        </p:grpSpPr>
        <p:pic>
          <p:nvPicPr>
            <p:cNvPr id="37896" name="Picture 12" descr="NA01070_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-654"/>
              <a:ext cx="2449" cy="2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7" name="WordArt 13"/>
            <p:cNvSpPr>
              <a:spLocks noChangeArrowheads="1" noChangeShapeType="1" noTextEdit="1"/>
            </p:cNvSpPr>
            <p:nvPr/>
          </p:nvSpPr>
          <p:spPr bwMode="auto">
            <a:xfrm rot="17599045">
              <a:off x="735" y="90"/>
              <a:ext cx="1086" cy="3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dirty="0"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latin typeface="Bookman Old Style"/>
                </a:rPr>
                <a:t>«</a:t>
              </a:r>
              <a:r>
                <a:rPr lang="ru-RU" sz="3600" b="1" kern="10" dirty="0" smtClean="0"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latin typeface="Bookman Old Style"/>
                </a:rPr>
                <a:t>Милые</a:t>
              </a:r>
            </a:p>
            <a:p>
              <a:pPr algn="ctr"/>
              <a:r>
                <a:rPr lang="ru-RU" sz="3600" b="1" kern="10" dirty="0" smtClean="0"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latin typeface="Bookman Old Style"/>
                </a:rPr>
                <a:t>зелёные</a:t>
              </a:r>
            </a:p>
            <a:p>
              <a:pPr algn="ctr"/>
              <a:r>
                <a:rPr lang="ru-RU" sz="3600" b="1" kern="10" dirty="0" smtClean="0"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latin typeface="Bookman Old Style"/>
                </a:rPr>
                <a:t>горы»</a:t>
              </a:r>
              <a:endParaRPr lang="ru-RU" sz="36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Bookman Old Style"/>
              </a:endParaRPr>
            </a:p>
          </p:txBody>
        </p:sp>
      </p:grpSp>
      <p:graphicFrame>
        <p:nvGraphicFramePr>
          <p:cNvPr id="15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502230"/>
              </p:ext>
            </p:extLst>
          </p:nvPr>
        </p:nvGraphicFramePr>
        <p:xfrm>
          <a:off x="2210523" y="1056061"/>
          <a:ext cx="6210309" cy="3764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 rot="19052387">
            <a:off x="3888874" y="1621643"/>
            <a:ext cx="20441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осень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861010">
            <a:off x="5635426" y="1658768"/>
            <a:ext cx="1750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зима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8836003">
            <a:off x="5377644" y="3334948"/>
            <a:ext cx="2044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весна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3258088">
            <a:off x="4088607" y="3215712"/>
            <a:ext cx="16446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лето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21"/>
          <p:cNvGrpSpPr>
            <a:grpSpLocks/>
          </p:cNvGrpSpPr>
          <p:nvPr/>
        </p:nvGrpSpPr>
        <p:grpSpPr bwMode="auto">
          <a:xfrm>
            <a:off x="-187325" y="3716338"/>
            <a:ext cx="9937751" cy="1627187"/>
            <a:chOff x="-163" y="2115"/>
            <a:chExt cx="6260" cy="1025"/>
          </a:xfrm>
        </p:grpSpPr>
        <p:grpSp>
          <p:nvGrpSpPr>
            <p:cNvPr id="5" name="Group 16"/>
            <p:cNvGrpSpPr>
              <a:grpSpLocks/>
            </p:cNvGrpSpPr>
            <p:nvPr/>
          </p:nvGrpSpPr>
          <p:grpSpPr bwMode="auto">
            <a:xfrm>
              <a:off x="-163" y="2725"/>
              <a:ext cx="6260" cy="363"/>
              <a:chOff x="-250" y="2024"/>
              <a:chExt cx="6260" cy="363"/>
            </a:xfrm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6148" name="AutoShape 9"/>
              <p:cNvSpPr>
                <a:spLocks noChangeArrowheads="1"/>
              </p:cNvSpPr>
              <p:nvPr/>
            </p:nvSpPr>
            <p:spPr bwMode="auto">
              <a:xfrm>
                <a:off x="1837" y="2024"/>
                <a:ext cx="1860" cy="227"/>
              </a:xfrm>
              <a:prstGeom prst="wave">
                <a:avLst>
                  <a:gd name="adj1" fmla="val 20644"/>
                  <a:gd name="adj2" fmla="val -10000"/>
                </a:avLst>
              </a:prstGeom>
              <a:solidFill>
                <a:srgbClr val="66CCFF"/>
              </a:solidFill>
              <a:ln w="952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49" name="AutoShape 10"/>
              <p:cNvSpPr>
                <a:spLocks noChangeArrowheads="1"/>
              </p:cNvSpPr>
              <p:nvPr/>
            </p:nvSpPr>
            <p:spPr bwMode="auto">
              <a:xfrm>
                <a:off x="2744" y="2160"/>
                <a:ext cx="1860" cy="181"/>
              </a:xfrm>
              <a:prstGeom prst="wave">
                <a:avLst>
                  <a:gd name="adj1" fmla="val 20644"/>
                  <a:gd name="adj2" fmla="val -10000"/>
                </a:avLst>
              </a:prstGeom>
              <a:solidFill>
                <a:srgbClr val="66CCFF"/>
              </a:solidFill>
              <a:ln w="952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0" name="AutoShape 11"/>
              <p:cNvSpPr>
                <a:spLocks noChangeArrowheads="1"/>
              </p:cNvSpPr>
              <p:nvPr/>
            </p:nvSpPr>
            <p:spPr bwMode="auto">
              <a:xfrm>
                <a:off x="1247" y="2160"/>
                <a:ext cx="1860" cy="227"/>
              </a:xfrm>
              <a:prstGeom prst="wave">
                <a:avLst>
                  <a:gd name="adj1" fmla="val 20644"/>
                  <a:gd name="adj2" fmla="val -10000"/>
                </a:avLst>
              </a:prstGeom>
              <a:solidFill>
                <a:srgbClr val="66CCFF"/>
              </a:solidFill>
              <a:ln w="952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1" name="AutoShape 12"/>
              <p:cNvSpPr>
                <a:spLocks noChangeArrowheads="1"/>
              </p:cNvSpPr>
              <p:nvPr/>
            </p:nvSpPr>
            <p:spPr bwMode="auto">
              <a:xfrm>
                <a:off x="431" y="2024"/>
                <a:ext cx="1860" cy="272"/>
              </a:xfrm>
              <a:prstGeom prst="wave">
                <a:avLst>
                  <a:gd name="adj1" fmla="val 20644"/>
                  <a:gd name="adj2" fmla="val -10000"/>
                </a:avLst>
              </a:prstGeom>
              <a:solidFill>
                <a:srgbClr val="66CCFF"/>
              </a:solidFill>
              <a:ln w="952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2" name="AutoShape 13"/>
              <p:cNvSpPr>
                <a:spLocks noChangeArrowheads="1"/>
              </p:cNvSpPr>
              <p:nvPr/>
            </p:nvSpPr>
            <p:spPr bwMode="auto">
              <a:xfrm>
                <a:off x="3379" y="2024"/>
                <a:ext cx="1860" cy="227"/>
              </a:xfrm>
              <a:prstGeom prst="wave">
                <a:avLst>
                  <a:gd name="adj1" fmla="val 20644"/>
                  <a:gd name="adj2" fmla="val -10000"/>
                </a:avLst>
              </a:prstGeom>
              <a:solidFill>
                <a:srgbClr val="66CCFF"/>
              </a:solidFill>
              <a:ln w="952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3" name="AutoShape 14"/>
              <p:cNvSpPr>
                <a:spLocks noChangeArrowheads="1"/>
              </p:cNvSpPr>
              <p:nvPr/>
            </p:nvSpPr>
            <p:spPr bwMode="auto">
              <a:xfrm>
                <a:off x="-250" y="2160"/>
                <a:ext cx="1860" cy="181"/>
              </a:xfrm>
              <a:prstGeom prst="wave">
                <a:avLst>
                  <a:gd name="adj1" fmla="val 20644"/>
                  <a:gd name="adj2" fmla="val -10000"/>
                </a:avLst>
              </a:prstGeom>
              <a:solidFill>
                <a:srgbClr val="66CCFF"/>
              </a:solidFill>
              <a:ln w="952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54" name="AutoShape 15"/>
              <p:cNvSpPr>
                <a:spLocks noChangeArrowheads="1"/>
              </p:cNvSpPr>
              <p:nvPr/>
            </p:nvSpPr>
            <p:spPr bwMode="auto">
              <a:xfrm>
                <a:off x="4150" y="2115"/>
                <a:ext cx="1860" cy="226"/>
              </a:xfrm>
              <a:prstGeom prst="wave">
                <a:avLst>
                  <a:gd name="adj1" fmla="val 20644"/>
                  <a:gd name="adj2" fmla="val -10000"/>
                </a:avLst>
              </a:prstGeom>
              <a:solidFill>
                <a:srgbClr val="66CCFF"/>
              </a:solidFill>
              <a:ln w="9525">
                <a:noFill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158" name="Oval 14"/>
            <p:cNvSpPr>
              <a:spLocks noChangeArrowheads="1"/>
            </p:cNvSpPr>
            <p:nvPr/>
          </p:nvSpPr>
          <p:spPr bwMode="auto">
            <a:xfrm>
              <a:off x="333" y="2460"/>
              <a:ext cx="635" cy="680"/>
            </a:xfrm>
            <a:prstGeom prst="ellipse">
              <a:avLst/>
            </a:prstGeom>
            <a:solidFill>
              <a:srgbClr val="D65CEE"/>
            </a:solidFill>
            <a:ln w="9525">
              <a:noFill/>
              <a:round/>
              <a:headEnd/>
              <a:tailEnd/>
            </a:ln>
            <a:effectLst>
              <a:outerShdw blurRad="107950" dist="12700" dir="5400000" algn="ctr">
                <a:srgbClr val="000000"/>
              </a:outerShdw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" name="Oval 14"/>
            <p:cNvSpPr>
              <a:spLocks noChangeArrowheads="1"/>
            </p:cNvSpPr>
            <p:nvPr/>
          </p:nvSpPr>
          <p:spPr bwMode="auto">
            <a:xfrm>
              <a:off x="2193" y="2460"/>
              <a:ext cx="635" cy="680"/>
            </a:xfrm>
            <a:prstGeom prst="ellipse">
              <a:avLst/>
            </a:prstGeom>
            <a:solidFill>
              <a:srgbClr val="D65CEE"/>
            </a:solidFill>
            <a:ln w="9525">
              <a:noFill/>
              <a:round/>
              <a:headEnd/>
              <a:tailEnd/>
            </a:ln>
            <a:effectLst>
              <a:outerShdw blurRad="107950" dist="12700" dir="5400000" algn="ctr">
                <a:srgbClr val="000000"/>
              </a:outerShdw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" name="Oval 14"/>
            <p:cNvSpPr>
              <a:spLocks noChangeArrowheads="1"/>
            </p:cNvSpPr>
            <p:nvPr/>
          </p:nvSpPr>
          <p:spPr bwMode="auto">
            <a:xfrm>
              <a:off x="3917" y="2460"/>
              <a:ext cx="635" cy="680"/>
            </a:xfrm>
            <a:prstGeom prst="ellipse">
              <a:avLst/>
            </a:prstGeom>
            <a:solidFill>
              <a:srgbClr val="D65CEE"/>
            </a:solidFill>
            <a:ln w="9525">
              <a:noFill/>
              <a:round/>
              <a:headEnd/>
              <a:tailEnd/>
            </a:ln>
            <a:effectLst>
              <a:outerShdw blurRad="107950" dist="12700" dir="5400000" algn="ctr">
                <a:srgbClr val="000000"/>
              </a:outerShdw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3" name="Text Box 10"/>
            <p:cNvSpPr txBox="1">
              <a:spLocks noChangeArrowheads="1"/>
            </p:cNvSpPr>
            <p:nvPr/>
          </p:nvSpPr>
          <p:spPr bwMode="auto">
            <a:xfrm>
              <a:off x="249" y="2115"/>
              <a:ext cx="7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400" b="1">
                  <a:latin typeface="Monotype Corsiva" pitchFamily="66" charset="0"/>
                </a:rPr>
                <a:t>Прошлое</a:t>
              </a:r>
            </a:p>
          </p:txBody>
        </p:sp>
        <p:sp>
          <p:nvSpPr>
            <p:cNvPr id="38924" name="Text Box 11"/>
            <p:cNvSpPr txBox="1">
              <a:spLocks noChangeArrowheads="1"/>
            </p:cNvSpPr>
            <p:nvPr/>
          </p:nvSpPr>
          <p:spPr bwMode="auto">
            <a:xfrm>
              <a:off x="2018" y="2115"/>
              <a:ext cx="95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400" b="1">
                  <a:latin typeface="Monotype Corsiva" pitchFamily="66" charset="0"/>
                </a:rPr>
                <a:t>Настоящее </a:t>
              </a:r>
            </a:p>
          </p:txBody>
        </p:sp>
        <p:sp>
          <p:nvSpPr>
            <p:cNvPr id="38925" name="Text Box 12"/>
            <p:cNvSpPr txBox="1">
              <a:spLocks noChangeArrowheads="1"/>
            </p:cNvSpPr>
            <p:nvPr/>
          </p:nvSpPr>
          <p:spPr bwMode="auto">
            <a:xfrm>
              <a:off x="3833" y="2115"/>
              <a:ext cx="86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400" b="1">
                  <a:latin typeface="Monotype Corsiva" pitchFamily="66" charset="0"/>
                </a:rPr>
                <a:t>Будущее </a:t>
              </a:r>
            </a:p>
          </p:txBody>
        </p:sp>
        <p:sp>
          <p:nvSpPr>
            <p:cNvPr id="38926" name="Rectangle 13"/>
            <p:cNvSpPr>
              <a:spLocks noChangeArrowheads="1"/>
            </p:cNvSpPr>
            <p:nvPr/>
          </p:nvSpPr>
          <p:spPr bwMode="auto">
            <a:xfrm>
              <a:off x="385" y="2659"/>
              <a:ext cx="43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altLang="ru-RU" b="1"/>
                <a:t>1990</a:t>
              </a:r>
            </a:p>
          </p:txBody>
        </p:sp>
        <p:sp>
          <p:nvSpPr>
            <p:cNvPr id="38927" name="Rectangle 14"/>
            <p:cNvSpPr>
              <a:spLocks noChangeArrowheads="1"/>
            </p:cNvSpPr>
            <p:nvPr/>
          </p:nvSpPr>
          <p:spPr bwMode="auto">
            <a:xfrm>
              <a:off x="2290" y="2659"/>
              <a:ext cx="439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1" dirty="0" smtClean="0"/>
                <a:t>2015</a:t>
              </a:r>
              <a:endParaRPr lang="ru-RU" altLang="ru-RU" b="1" dirty="0"/>
            </a:p>
          </p:txBody>
        </p:sp>
        <p:sp>
          <p:nvSpPr>
            <p:cNvPr id="38928" name="Rectangle 17"/>
            <p:cNvSpPr>
              <a:spLocks noChangeArrowheads="1"/>
            </p:cNvSpPr>
            <p:nvPr/>
          </p:nvSpPr>
          <p:spPr bwMode="auto">
            <a:xfrm>
              <a:off x="4014" y="2704"/>
              <a:ext cx="58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1" dirty="0" smtClean="0"/>
                <a:t>2016…</a:t>
              </a:r>
              <a:endParaRPr lang="ru-RU" altLang="ru-RU" b="1" dirty="0"/>
            </a:p>
          </p:txBody>
        </p:sp>
      </p:grpSp>
      <p:grpSp>
        <p:nvGrpSpPr>
          <p:cNvPr id="38915" name="Group 20"/>
          <p:cNvGrpSpPr>
            <a:grpSpLocks/>
          </p:cNvGrpSpPr>
          <p:nvPr/>
        </p:nvGrpSpPr>
        <p:grpSpPr bwMode="auto">
          <a:xfrm>
            <a:off x="1476375" y="260350"/>
            <a:ext cx="3492500" cy="2997200"/>
            <a:chOff x="476" y="0"/>
            <a:chExt cx="2449" cy="2041"/>
          </a:xfrm>
        </p:grpSpPr>
        <p:pic>
          <p:nvPicPr>
            <p:cNvPr id="38917" name="Picture 16" descr="NA01070_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0"/>
              <a:ext cx="2449" cy="2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18" name="WordArt 19"/>
            <p:cNvSpPr>
              <a:spLocks noChangeArrowheads="1" noChangeShapeType="1" noTextEdit="1"/>
            </p:cNvSpPr>
            <p:nvPr/>
          </p:nvSpPr>
          <p:spPr bwMode="auto">
            <a:xfrm rot="-4000955">
              <a:off x="781" y="656"/>
              <a:ext cx="1086" cy="3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solidFill>
                    <a:schemeClr val="bg2"/>
                  </a:solidFill>
                  <a:effectLst>
                    <a:prstShdw prst="shdw17" dist="17961" dir="2700000">
                      <a:schemeClr val="bg2">
                        <a:gamma/>
                        <a:shade val="60000"/>
                        <a:invGamma/>
                      </a:schemeClr>
                    </a:prstShdw>
                  </a:effectLst>
                  <a:latin typeface="Bookman Old Style"/>
                </a:rPr>
                <a:t>«Милые</a:t>
              </a:r>
            </a:p>
            <a:p>
              <a:pPr algn="ctr"/>
              <a:r>
                <a:rPr lang="ru-RU" sz="3600" b="1" kern="10">
                  <a:solidFill>
                    <a:schemeClr val="bg2"/>
                  </a:solidFill>
                  <a:effectLst>
                    <a:prstShdw prst="shdw17" dist="17961" dir="2700000">
                      <a:schemeClr val="bg2">
                        <a:gamma/>
                        <a:shade val="60000"/>
                        <a:invGamma/>
                      </a:schemeClr>
                    </a:prstShdw>
                  </a:effectLst>
                  <a:latin typeface="Bookman Old Style"/>
                </a:rPr>
                <a:t>зелёные</a:t>
              </a:r>
            </a:p>
            <a:p>
              <a:pPr algn="ctr"/>
              <a:r>
                <a:rPr lang="ru-RU" sz="3600" b="1" kern="10">
                  <a:solidFill>
                    <a:schemeClr val="bg2"/>
                  </a:solidFill>
                  <a:effectLst>
                    <a:prstShdw prst="shdw17" dist="17961" dir="2700000">
                      <a:schemeClr val="bg2">
                        <a:gamma/>
                        <a:shade val="60000"/>
                        <a:invGamma/>
                      </a:schemeClr>
                    </a:prstShdw>
                  </a:effectLst>
                  <a:latin typeface="Bookman Old Style"/>
                </a:rPr>
                <a:t>горы»</a:t>
              </a:r>
            </a:p>
          </p:txBody>
        </p:sp>
      </p:grpSp>
      <p:sp>
        <p:nvSpPr>
          <p:cNvPr id="38916" name="WordArt 23" descr="Белый мрамор"/>
          <p:cNvSpPr>
            <a:spLocks noChangeArrowheads="1" noChangeShapeType="1" noTextEdit="1"/>
          </p:cNvSpPr>
          <p:nvPr/>
        </p:nvSpPr>
        <p:spPr bwMode="auto">
          <a:xfrm>
            <a:off x="5292725" y="981075"/>
            <a:ext cx="1800225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Arial"/>
                <a:cs typeface="Arial"/>
              </a:rPr>
              <a:t>25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  <a:latin typeface="Arial"/>
              <a:cs typeface="Arial"/>
            </a:endParaRPr>
          </a:p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Arial"/>
                <a:cs typeface="Arial"/>
              </a:rPr>
              <a:t>лет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5092888" y="2486678"/>
            <a:ext cx="2563873" cy="2598888"/>
          </a:xfrm>
          <a:prstGeom prst="round2DiagRect">
            <a:avLst/>
          </a:prstGeom>
          <a:solidFill>
            <a:srgbClr val="81DBFF"/>
          </a:solidFill>
          <a:ln>
            <a:noFill/>
          </a:ln>
          <a:effectLst>
            <a:outerShdw blurRad="107950" dist="12700" dir="5400000" algn="ctr">
              <a:srgbClr val="000000"/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endParaRPr lang="ru-RU" sz="1400"/>
          </a:p>
        </p:txBody>
      </p:sp>
      <p:sp>
        <p:nvSpPr>
          <p:cNvPr id="46083" name="AutoShape 3"/>
          <p:cNvSpPr>
            <a:spLocks noChangeArrowheads="1"/>
          </p:cNvSpPr>
          <p:nvPr/>
        </p:nvSpPr>
        <p:spPr bwMode="auto">
          <a:xfrm>
            <a:off x="652652" y="4763975"/>
            <a:ext cx="2491997" cy="1364569"/>
          </a:xfrm>
          <a:prstGeom prst="roundRect">
            <a:avLst>
              <a:gd name="adj" fmla="val 16667"/>
            </a:avLst>
          </a:prstGeom>
          <a:solidFill>
            <a:srgbClr val="D65CEE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581214" y="3181238"/>
            <a:ext cx="2491997" cy="1364568"/>
          </a:xfrm>
          <a:prstGeom prst="roundRect">
            <a:avLst>
              <a:gd name="adj" fmla="val 16667"/>
            </a:avLst>
          </a:prstGeom>
          <a:solidFill>
            <a:srgbClr val="D65CEE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581214" y="1596913"/>
            <a:ext cx="2491997" cy="1364568"/>
          </a:xfrm>
          <a:prstGeom prst="roundRect">
            <a:avLst>
              <a:gd name="adj" fmla="val 16667"/>
            </a:avLst>
          </a:prstGeom>
          <a:solidFill>
            <a:srgbClr val="D65CEE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4822" name="Text Box 4"/>
          <p:cNvSpPr txBox="1">
            <a:spLocks noChangeArrowheads="1"/>
          </p:cNvSpPr>
          <p:nvPr/>
        </p:nvSpPr>
        <p:spPr bwMode="auto">
          <a:xfrm>
            <a:off x="5148263" y="3068638"/>
            <a:ext cx="237648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600" b="1"/>
              <a:t>Природа Урала</a:t>
            </a:r>
          </a:p>
        </p:txBody>
      </p:sp>
      <p:sp>
        <p:nvSpPr>
          <p:cNvPr id="34823" name="Text Box 5"/>
          <p:cNvSpPr txBox="1">
            <a:spLocks noChangeArrowheads="1"/>
          </p:cNvSpPr>
          <p:nvPr/>
        </p:nvSpPr>
        <p:spPr bwMode="auto">
          <a:xfrm>
            <a:off x="539750" y="1844675"/>
            <a:ext cx="26638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800" b="1" dirty="0"/>
              <a:t>Увидеть красоту</a:t>
            </a:r>
          </a:p>
        </p:txBody>
      </p:sp>
      <p:sp>
        <p:nvSpPr>
          <p:cNvPr id="34824" name="Text Box 6"/>
          <p:cNvSpPr txBox="1">
            <a:spLocks noChangeArrowheads="1"/>
          </p:cNvSpPr>
          <p:nvPr/>
        </p:nvSpPr>
        <p:spPr bwMode="auto">
          <a:xfrm>
            <a:off x="755650" y="3644900"/>
            <a:ext cx="22320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800" b="1" dirty="0"/>
              <a:t>Полюбить </a:t>
            </a: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468313" y="5157788"/>
            <a:ext cx="28797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800" b="1" dirty="0"/>
              <a:t>Рассказать </a:t>
            </a:r>
          </a:p>
        </p:txBody>
      </p:sp>
      <p:sp>
        <p:nvSpPr>
          <p:cNvPr id="34826" name="Line 9"/>
          <p:cNvSpPr>
            <a:spLocks noChangeShapeType="1"/>
          </p:cNvSpPr>
          <p:nvPr/>
        </p:nvSpPr>
        <p:spPr bwMode="auto">
          <a:xfrm>
            <a:off x="2987675" y="2420938"/>
            <a:ext cx="208915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7" name="Line 10"/>
          <p:cNvSpPr>
            <a:spLocks noChangeShapeType="1"/>
          </p:cNvSpPr>
          <p:nvPr/>
        </p:nvSpPr>
        <p:spPr bwMode="auto">
          <a:xfrm>
            <a:off x="2987675" y="3860800"/>
            <a:ext cx="2089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691" name="Line 11"/>
          <p:cNvSpPr>
            <a:spLocks noChangeShapeType="1"/>
          </p:cNvSpPr>
          <p:nvPr/>
        </p:nvSpPr>
        <p:spPr bwMode="auto">
          <a:xfrm flipV="1">
            <a:off x="3059113" y="4437063"/>
            <a:ext cx="2017712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1" name="Group 11"/>
          <p:cNvGrpSpPr>
            <a:grpSpLocks/>
          </p:cNvGrpSpPr>
          <p:nvPr/>
        </p:nvGrpSpPr>
        <p:grpSpPr bwMode="auto">
          <a:xfrm>
            <a:off x="-1285916" y="230188"/>
            <a:ext cx="15090776" cy="6627812"/>
            <a:chOff x="-535" y="32"/>
            <a:chExt cx="9506" cy="4175"/>
          </a:xfrm>
        </p:grpSpPr>
        <p:graphicFrame>
          <p:nvGraphicFramePr>
            <p:cNvPr id="2" name="Object 9"/>
            <p:cNvGraphicFramePr>
              <a:graphicFrameLocks noChangeAspect="1"/>
            </p:cNvGraphicFramePr>
            <p:nvPr/>
          </p:nvGraphicFramePr>
          <p:xfrm>
            <a:off x="-535" y="32"/>
            <a:ext cx="9506" cy="41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02407" name="WordArt 7"/>
            <p:cNvSpPr>
              <a:spLocks noChangeArrowheads="1" noChangeShapeType="1" noTextEdit="1"/>
            </p:cNvSpPr>
            <p:nvPr/>
          </p:nvSpPr>
          <p:spPr bwMode="auto">
            <a:xfrm rot="5400000">
              <a:off x="1450" y="2547"/>
              <a:ext cx="2404" cy="270"/>
            </a:xfrm>
            <a:prstGeom prst="rect">
              <a:avLst/>
            </a:prstGeom>
          </p:spPr>
          <p:txBody>
            <a:bodyPr vert="wordArt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/>
              <a:r>
                <a:rPr lang="ru-RU" sz="3600" b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prstShdw prst="shdw17" dist="17961" dir="2700000">
                      <a:schemeClr val="tx1">
                        <a:gamma/>
                        <a:shade val="60000"/>
                        <a:invGamma/>
                      </a:schemeClr>
                    </a:prstShdw>
                  </a:effectLst>
                  <a:latin typeface="Arial"/>
                  <a:cs typeface="Arial"/>
                </a:rPr>
                <a:t>Пирамида</a:t>
              </a:r>
            </a:p>
          </p:txBody>
        </p:sp>
        <p:sp>
          <p:nvSpPr>
            <p:cNvPr id="102408" name="WordArt 8"/>
            <p:cNvSpPr>
              <a:spLocks noChangeArrowheads="1" noChangeShapeType="1" noTextEdit="1"/>
            </p:cNvSpPr>
            <p:nvPr/>
          </p:nvSpPr>
          <p:spPr bwMode="auto">
            <a:xfrm rot="5400000">
              <a:off x="2586" y="2590"/>
              <a:ext cx="1088" cy="227"/>
            </a:xfrm>
            <a:prstGeom prst="rect">
              <a:avLst/>
            </a:prstGeom>
          </p:spPr>
          <p:txBody>
            <a:bodyPr vert="wordArt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/>
              <a:r>
                <a:rPr lang="ru-RU" sz="3600" b="1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prstShdw prst="shdw17" dist="17961" dir="2700000">
                      <a:schemeClr val="tx1">
                        <a:gamma/>
                        <a:shade val="60000"/>
                        <a:invGamma/>
                      </a:schemeClr>
                    </a:prstShdw>
                  </a:effectLst>
                  <a:latin typeface="Arial"/>
                  <a:cs typeface="Arial"/>
                </a:rPr>
                <a:t>слов</a:t>
              </a:r>
            </a:p>
          </p:txBody>
        </p:sp>
        <p:sp>
          <p:nvSpPr>
            <p:cNvPr id="10241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2064" y="436"/>
              <a:ext cx="1518" cy="1361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ru-RU" sz="3600" b="1" kern="10" dirty="0">
                  <a:ln w="12700">
                    <a:solidFill>
                      <a:schemeClr val="bg2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prstShdw prst="shdw17" dist="17961" dir="2700000">
                      <a:schemeClr val="bg2">
                        <a:gamma/>
                        <a:shade val="60000"/>
                        <a:invGamma/>
                      </a:schemeClr>
                    </a:prstShdw>
                  </a:effectLst>
                  <a:latin typeface="Arial"/>
                  <a:cs typeface="Arial"/>
                </a:rPr>
                <a:t>И Г Р 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396740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87" name="WordArt 35"/>
          <p:cNvSpPr>
            <a:spLocks noChangeArrowheads="1" noChangeShapeType="1" noTextEdit="1"/>
          </p:cNvSpPr>
          <p:nvPr/>
        </p:nvSpPr>
        <p:spPr bwMode="auto">
          <a:xfrm>
            <a:off x="684213" y="260350"/>
            <a:ext cx="66960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6633"/>
                </a:solid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Times New Roman"/>
                <a:cs typeface="Times New Roman"/>
              </a:rPr>
              <a:t>Уральский лес</a:t>
            </a:r>
          </a:p>
        </p:txBody>
      </p:sp>
      <p:grpSp>
        <p:nvGrpSpPr>
          <p:cNvPr id="74801" name="Group 49"/>
          <p:cNvGrpSpPr>
            <a:grpSpLocks/>
          </p:cNvGrpSpPr>
          <p:nvPr/>
        </p:nvGrpSpPr>
        <p:grpSpPr bwMode="auto">
          <a:xfrm>
            <a:off x="0" y="1412875"/>
            <a:ext cx="8423275" cy="5256213"/>
            <a:chOff x="0" y="890"/>
            <a:chExt cx="5306" cy="3311"/>
          </a:xfrm>
        </p:grpSpPr>
        <p:sp>
          <p:nvSpPr>
            <p:cNvPr id="74767" name="Rectangle 15"/>
            <p:cNvSpPr>
              <a:spLocks noChangeArrowheads="1"/>
            </p:cNvSpPr>
            <p:nvPr/>
          </p:nvSpPr>
          <p:spPr bwMode="auto">
            <a:xfrm>
              <a:off x="3424" y="3157"/>
              <a:ext cx="1247" cy="907"/>
            </a:xfrm>
            <a:prstGeom prst="rect">
              <a:avLst/>
            </a:prstGeom>
            <a:solidFill>
              <a:schemeClr val="hlink"/>
            </a:solidFill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>
              <a:prstShdw prst="shdw17" dist="17961" dir="2700000">
                <a:schemeClr val="tx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4788" name="Group 36"/>
            <p:cNvGrpSpPr>
              <a:grpSpLocks/>
            </p:cNvGrpSpPr>
            <p:nvPr/>
          </p:nvGrpSpPr>
          <p:grpSpPr bwMode="auto">
            <a:xfrm>
              <a:off x="385" y="890"/>
              <a:ext cx="1247" cy="942"/>
              <a:chOff x="385" y="709"/>
              <a:chExt cx="1247" cy="942"/>
            </a:xfrm>
          </p:grpSpPr>
          <p:sp>
            <p:nvSpPr>
              <p:cNvPr id="74762" name="Rectangle 10"/>
              <p:cNvSpPr>
                <a:spLocks noChangeArrowheads="1"/>
              </p:cNvSpPr>
              <p:nvPr/>
            </p:nvSpPr>
            <p:spPr bwMode="auto">
              <a:xfrm>
                <a:off x="385" y="709"/>
                <a:ext cx="1247" cy="907"/>
              </a:xfrm>
              <a:prstGeom prst="rect">
                <a:avLst/>
              </a:prstGeom>
              <a:solidFill>
                <a:schemeClr val="hlink"/>
              </a:solidFill>
              <a:ln w="57150" cmpd="thinThick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769" name="WordArt 17" descr="Бумажный пакет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5" y="709"/>
                <a:ext cx="546" cy="40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CascadeUp">
                  <a:avLst>
                    <a:gd name="adj" fmla="val 44444"/>
                  </a:avLst>
                </a:prstTxWarp>
              </a:bodyPr>
              <a:lstStyle/>
              <a:p>
                <a:pPr algn="ctr"/>
                <a:r>
                  <a:rPr lang="ru-RU" sz="3600" kern="10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effectLst>
                      <a:prstShdw prst="shdw17" dist="17961" dir="2700000">
                        <a:srgbClr val="006600">
                          <a:gamma/>
                          <a:shade val="60000"/>
                          <a:invGamma/>
                        </a:srgbClr>
                      </a:prstShdw>
                    </a:effectLst>
                    <a:latin typeface="Arial"/>
                    <a:cs typeface="Arial"/>
                  </a:rPr>
                  <a:t>Д.Л.</a:t>
                </a:r>
              </a:p>
            </p:txBody>
          </p:sp>
          <p:sp>
            <p:nvSpPr>
              <p:cNvPr id="74770" name="WordArt 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5" y="935"/>
                <a:ext cx="1225" cy="716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32056"/>
                  </a:avLst>
                </a:prstTxWarp>
              </a:bodyPr>
              <a:lstStyle/>
              <a:p>
                <a:pPr algn="ctr"/>
                <a:r>
                  <a:rPr lang="ru-RU" sz="3600" kern="10"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gradFill rotWithShape="0">
                      <a:gsLst>
                        <a:gs pos="0">
                          <a:srgbClr val="6600CC"/>
                        </a:gs>
                        <a:gs pos="100000">
                          <a:srgbClr val="CC00CC"/>
                        </a:gs>
                      </a:gsLst>
                      <a:lin ang="5400000" scaled="1"/>
                    </a:gradFill>
                    <a:effectLst>
                      <a:prstShdw prst="shdw17" dist="17961" dir="2700000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  <a:latin typeface="Impact"/>
                  </a:rPr>
                  <a:t>БЕЛОСНЕЖНЫЙ</a:t>
                </a:r>
              </a:p>
              <a:p>
                <a:pPr algn="ctr"/>
                <a:r>
                  <a:rPr lang="ru-RU" sz="3600" kern="10"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gradFill rotWithShape="0">
                      <a:gsLst>
                        <a:gs pos="0">
                          <a:srgbClr val="6600CC"/>
                        </a:gs>
                        <a:gs pos="100000">
                          <a:srgbClr val="CC00CC"/>
                        </a:gs>
                      </a:gsLst>
                      <a:lin ang="5400000" scaled="1"/>
                    </a:gradFill>
                    <a:effectLst>
                      <a:prstShdw prst="shdw17" dist="17961" dir="2700000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  <a:latin typeface="Impact"/>
                  </a:rPr>
                  <a:t>КОВЁР</a:t>
                </a:r>
              </a:p>
            </p:txBody>
          </p:sp>
        </p:grpSp>
        <p:grpSp>
          <p:nvGrpSpPr>
            <p:cNvPr id="74789" name="Group 37"/>
            <p:cNvGrpSpPr>
              <a:grpSpLocks/>
            </p:cNvGrpSpPr>
            <p:nvPr/>
          </p:nvGrpSpPr>
          <p:grpSpPr bwMode="auto">
            <a:xfrm>
              <a:off x="1882" y="890"/>
              <a:ext cx="1247" cy="907"/>
              <a:chOff x="1882" y="709"/>
              <a:chExt cx="1247" cy="907"/>
            </a:xfrm>
          </p:grpSpPr>
          <p:sp>
            <p:nvSpPr>
              <p:cNvPr id="74763" name="Rectangle 11"/>
              <p:cNvSpPr>
                <a:spLocks noChangeArrowheads="1"/>
              </p:cNvSpPr>
              <p:nvPr/>
            </p:nvSpPr>
            <p:spPr bwMode="auto">
              <a:xfrm>
                <a:off x="1882" y="709"/>
                <a:ext cx="1247" cy="907"/>
              </a:xfrm>
              <a:prstGeom prst="rect">
                <a:avLst/>
              </a:prstGeom>
              <a:solidFill>
                <a:schemeClr val="hlink"/>
              </a:solidFill>
              <a:ln w="57150" cmpd="thinThick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771" name="WordArt 1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927" y="709"/>
                <a:ext cx="432" cy="40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CC99FF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SlantUp">
                  <a:avLst>
                    <a:gd name="adj" fmla="val 32056"/>
                  </a:avLst>
                </a:prstTxWarp>
              </a:bodyPr>
              <a:lstStyle/>
              <a:p>
                <a:pPr algn="ctr"/>
                <a:r>
                  <a:rPr lang="ru-RU" sz="3600" kern="10">
                    <a:gradFill rotWithShape="0">
                      <a:gsLst>
                        <a:gs pos="0">
                          <a:srgbClr val="6600CC"/>
                        </a:gs>
                        <a:gs pos="100000">
                          <a:srgbClr val="CC00CC"/>
                        </a:gs>
                      </a:gsLst>
                      <a:lin ang="5400000" scaled="1"/>
                    </a:gradFill>
                    <a:effectLst>
                      <a:prstShdw prst="shdw17" dist="17961" dir="2700000">
                        <a:srgbClr val="6600CC">
                          <a:gamma/>
                          <a:shade val="60000"/>
                          <a:invGamma/>
                        </a:srgbClr>
                      </a:prstShdw>
                    </a:effectLst>
                    <a:latin typeface="Impact"/>
                  </a:rPr>
                  <a:t>В.С.</a:t>
                </a:r>
              </a:p>
            </p:txBody>
          </p:sp>
          <p:sp>
            <p:nvSpPr>
              <p:cNvPr id="74772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927" y="1071"/>
                <a:ext cx="1098" cy="454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CascadeUp">
                  <a:avLst>
                    <a:gd name="adj" fmla="val 44444"/>
                  </a:avLst>
                </a:prstTxWarp>
                <a:scene3d>
                  <a:camera prst="legacyPerspectiveFront">
                    <a:rot lat="20519999" lon="1080000" rev="0"/>
                  </a:camera>
                  <a:lightRig rig="legacyHarsh2" dir="b"/>
                </a:scene3d>
                <a:sp3d extrusionH="430200" prstMaterial="legacyMatte">
                  <a:extrusionClr>
                    <a:srgbClr val="FF6600"/>
                  </a:extrusionClr>
                </a:sp3d>
              </a:bodyPr>
              <a:lstStyle/>
              <a:p>
                <a:pPr algn="ctr"/>
                <a:r>
                  <a:rPr lang="ru-RU" sz="3600" kern="10">
                    <a:ln w="9525">
                      <a:round/>
                      <a:headEnd/>
                      <a:tailEnd/>
                    </a:ln>
                    <a:gradFill rotWithShape="0">
                      <a:gsLst>
                        <a:gs pos="0">
                          <a:srgbClr val="FFE701"/>
                        </a:gs>
                        <a:gs pos="100000">
                          <a:srgbClr val="FE3E02"/>
                        </a:gs>
                      </a:gsLst>
                      <a:lin ang="5400000" scaled="1"/>
                    </a:gradFill>
                    <a:latin typeface="Impact"/>
                  </a:rPr>
                  <a:t>НЕВЕСТЫ</a:t>
                </a:r>
              </a:p>
            </p:txBody>
          </p:sp>
        </p:grpSp>
        <p:grpSp>
          <p:nvGrpSpPr>
            <p:cNvPr id="74790" name="Group 38"/>
            <p:cNvGrpSpPr>
              <a:grpSpLocks/>
            </p:cNvGrpSpPr>
            <p:nvPr/>
          </p:nvGrpSpPr>
          <p:grpSpPr bwMode="auto">
            <a:xfrm>
              <a:off x="3424" y="890"/>
              <a:ext cx="1247" cy="907"/>
              <a:chOff x="3424" y="709"/>
              <a:chExt cx="1247" cy="907"/>
            </a:xfrm>
          </p:grpSpPr>
          <p:sp>
            <p:nvSpPr>
              <p:cNvPr id="74764" name="Rectangle 12"/>
              <p:cNvSpPr>
                <a:spLocks noChangeArrowheads="1"/>
              </p:cNvSpPr>
              <p:nvPr/>
            </p:nvSpPr>
            <p:spPr bwMode="auto">
              <a:xfrm>
                <a:off x="3424" y="709"/>
                <a:ext cx="1247" cy="907"/>
              </a:xfrm>
              <a:prstGeom prst="rect">
                <a:avLst/>
              </a:prstGeom>
              <a:solidFill>
                <a:schemeClr val="hlink"/>
              </a:solidFill>
              <a:ln w="57150" cmpd="thinThick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773" name="WordArt 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3470" y="709"/>
                <a:ext cx="576" cy="28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12700">
                    <a:solidFill>
                      <a:srgbClr val="EAEAEA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gradFill rotWithShape="0">
                      <a:gsLst>
                        <a:gs pos="0">
                          <a:srgbClr val="A603AB"/>
                        </a:gs>
                        <a:gs pos="12000">
                          <a:srgbClr val="E81766"/>
                        </a:gs>
                        <a:gs pos="27000">
                          <a:srgbClr val="EE3F17"/>
                        </a:gs>
                        <a:gs pos="48000">
                          <a:srgbClr val="FFFF00"/>
                        </a:gs>
                        <a:gs pos="64999">
                          <a:srgbClr val="1A8D48"/>
                        </a:gs>
                        <a:gs pos="78999">
                          <a:srgbClr val="0819FB"/>
                        </a:gs>
                        <a:gs pos="100000">
                          <a:srgbClr val="A603AB"/>
                        </a:gs>
                      </a:gsLst>
                      <a:lin ang="0" scaled="1"/>
                    </a:gradFill>
                    <a:effectLst>
                      <a:prstShdw prst="shdw17" dist="17961" dir="2700000">
                        <a:srgbClr val="9400ED">
                          <a:gamma/>
                          <a:shade val="60000"/>
                          <a:invGamma/>
                        </a:srgbClr>
                      </a:prstShdw>
                    </a:effectLst>
                    <a:latin typeface="Arial"/>
                    <a:cs typeface="Arial"/>
                  </a:rPr>
                  <a:t>С.С.</a:t>
                </a:r>
              </a:p>
            </p:txBody>
          </p:sp>
          <p:sp>
            <p:nvSpPr>
              <p:cNvPr id="74774" name="WordArt 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3470" y="935"/>
                <a:ext cx="1134" cy="681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32056"/>
                  </a:avLst>
                </a:prstTxWarp>
              </a:bodyPr>
              <a:lstStyle/>
              <a:p>
                <a:pPr algn="ctr"/>
                <a:r>
                  <a:rPr lang="ru-RU" sz="3600" kern="10"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gradFill rotWithShape="0">
                      <a:gsLst>
                        <a:gs pos="0">
                          <a:srgbClr val="6600CC"/>
                        </a:gs>
                        <a:gs pos="100000">
                          <a:srgbClr val="CC00CC"/>
                        </a:gs>
                      </a:gsLst>
                      <a:lin ang="5400000" scaled="1"/>
                    </a:gradFill>
                    <a:effectLst>
                      <a:prstShdw prst="shdw17" dist="17961" dir="2700000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  <a:latin typeface="Impact"/>
                  </a:rPr>
                  <a:t>ДЕВИЧИЙ</a:t>
                </a:r>
              </a:p>
              <a:p>
                <a:pPr algn="ctr"/>
                <a:r>
                  <a:rPr lang="ru-RU" sz="3600" kern="10"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gradFill rotWithShape="0">
                      <a:gsLst>
                        <a:gs pos="0">
                          <a:srgbClr val="6600CC"/>
                        </a:gs>
                        <a:gs pos="100000">
                          <a:srgbClr val="CC00CC"/>
                        </a:gs>
                      </a:gsLst>
                      <a:lin ang="5400000" scaled="1"/>
                    </a:gradFill>
                    <a:effectLst>
                      <a:prstShdw prst="shdw17" dist="17961" dir="2700000">
                        <a:schemeClr val="tx1">
                          <a:gamma/>
                          <a:shade val="60000"/>
                          <a:invGamma/>
                        </a:schemeClr>
                      </a:prstShdw>
                    </a:effectLst>
                    <a:latin typeface="Impact"/>
                  </a:rPr>
                  <a:t>ХОРОВОД</a:t>
                </a:r>
              </a:p>
            </p:txBody>
          </p:sp>
        </p:grpSp>
        <p:grpSp>
          <p:nvGrpSpPr>
            <p:cNvPr id="74791" name="Group 39"/>
            <p:cNvGrpSpPr>
              <a:grpSpLocks/>
            </p:cNvGrpSpPr>
            <p:nvPr/>
          </p:nvGrpSpPr>
          <p:grpSpPr bwMode="auto">
            <a:xfrm>
              <a:off x="0" y="1978"/>
              <a:ext cx="1247" cy="907"/>
              <a:chOff x="0" y="1797"/>
              <a:chExt cx="1247" cy="907"/>
            </a:xfrm>
          </p:grpSpPr>
          <p:sp>
            <p:nvSpPr>
              <p:cNvPr id="74758" name="Rectangle 6"/>
              <p:cNvSpPr>
                <a:spLocks noChangeArrowheads="1"/>
              </p:cNvSpPr>
              <p:nvPr/>
            </p:nvSpPr>
            <p:spPr bwMode="auto">
              <a:xfrm>
                <a:off x="0" y="1797"/>
                <a:ext cx="1247" cy="907"/>
              </a:xfrm>
              <a:prstGeom prst="rect">
                <a:avLst/>
              </a:prstGeom>
              <a:solidFill>
                <a:schemeClr val="hlink"/>
              </a:solidFill>
              <a:ln w="57150" cmpd="thinThick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775" name="WordArt 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3" y="1842"/>
                <a:ext cx="454" cy="318"/>
              </a:xfrm>
              <a:prstGeom prst="rect">
                <a:avLst/>
              </a:prstGeom>
            </p:spPr>
            <p:txBody>
              <a:bodyPr wrap="none" fromWordArt="1">
                <a:prstTxWarp prst="textDeflateBottom">
                  <a:avLst>
                    <a:gd name="adj" fmla="val 76472"/>
                  </a:avLst>
                </a:prstTxWarp>
              </a:bodyPr>
              <a:lstStyle/>
              <a:p>
                <a:pPr algn="ctr"/>
                <a:r>
                  <a:rPr lang="ru-RU" sz="3600" kern="10"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gradFill rotWithShape="0">
                      <a:gsLst>
                        <a:gs pos="0">
                          <a:srgbClr val="707070"/>
                        </a:gs>
                        <a:gs pos="50000">
                          <a:srgbClr val="FFFFFF"/>
                        </a:gs>
                        <a:gs pos="100000">
                          <a:srgbClr val="707070"/>
                        </a:gs>
                      </a:gsLst>
                      <a:lin ang="2700000" scaled="1"/>
                    </a:gradFill>
                    <a:effectLst>
                      <a:prstShdw prst="shdw17" dist="17961" dir="2700000">
                        <a:schemeClr val="bg1">
                          <a:gamma/>
                          <a:shade val="60000"/>
                          <a:invGamma/>
                        </a:schemeClr>
                      </a:prstShdw>
                    </a:effectLst>
                    <a:latin typeface="Impact"/>
                  </a:rPr>
                  <a:t>Р.К.</a:t>
                </a:r>
              </a:p>
            </p:txBody>
          </p:sp>
          <p:sp>
            <p:nvSpPr>
              <p:cNvPr id="74776" name="WordArt 24" descr="Бумажный пакет"/>
              <p:cNvSpPr>
                <a:spLocks noChangeArrowheads="1" noChangeShapeType="1" noTextEdit="1"/>
              </p:cNvSpPr>
              <p:nvPr/>
            </p:nvSpPr>
            <p:spPr bwMode="auto">
              <a:xfrm>
                <a:off x="0" y="2296"/>
                <a:ext cx="1202" cy="359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8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effectLst>
                      <a:prstShdw prst="shdw17" dist="17961" dir="2700000">
                        <a:srgbClr val="006633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СКАЗОЧНОЕ</a:t>
                </a:r>
              </a:p>
              <a:p>
                <a:pPr algn="ctr"/>
                <a:r>
                  <a:rPr lang="ru-RU" sz="3600" b="1" kern="10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effectLst>
                      <a:prstShdw prst="shdw17" dist="17961" dir="2700000">
                        <a:srgbClr val="006633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ЦАРСТВО</a:t>
                </a:r>
              </a:p>
            </p:txBody>
          </p:sp>
        </p:grpSp>
        <p:grpSp>
          <p:nvGrpSpPr>
            <p:cNvPr id="74792" name="Group 40"/>
            <p:cNvGrpSpPr>
              <a:grpSpLocks/>
            </p:cNvGrpSpPr>
            <p:nvPr/>
          </p:nvGrpSpPr>
          <p:grpSpPr bwMode="auto">
            <a:xfrm>
              <a:off x="1338" y="1978"/>
              <a:ext cx="1247" cy="907"/>
              <a:chOff x="1338" y="1797"/>
              <a:chExt cx="1247" cy="907"/>
            </a:xfrm>
          </p:grpSpPr>
          <p:sp>
            <p:nvSpPr>
              <p:cNvPr id="74759" name="Rectangle 7"/>
              <p:cNvSpPr>
                <a:spLocks noChangeArrowheads="1"/>
              </p:cNvSpPr>
              <p:nvPr/>
            </p:nvSpPr>
            <p:spPr bwMode="auto">
              <a:xfrm>
                <a:off x="1338" y="1797"/>
                <a:ext cx="1247" cy="907"/>
              </a:xfrm>
              <a:prstGeom prst="rect">
                <a:avLst/>
              </a:prstGeom>
              <a:solidFill>
                <a:schemeClr val="hlink"/>
              </a:solidFill>
              <a:ln w="57150" cmpd="thinThick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777" name="WordArt 2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83" y="1797"/>
                <a:ext cx="504" cy="304"/>
              </a:xfrm>
              <a:prstGeom prst="rect">
                <a:avLst/>
              </a:prstGeom>
            </p:spPr>
            <p:txBody>
              <a:bodyPr wrap="none" fromWordArt="1">
                <a:prstTxWarp prst="textTriangle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kern="10"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gradFill rotWithShape="0">
                      <a:gsLst>
                        <a:gs pos="0">
                          <a:srgbClr val="FFFFCC"/>
                        </a:gs>
                        <a:gs pos="100000">
                          <a:srgbClr val="FF9999"/>
                        </a:gs>
                      </a:gsLst>
                      <a:lin ang="5400000" scaled="1"/>
                    </a:gradFill>
                    <a:effectLst>
                      <a:prstShdw prst="shdw17" dist="17961" dir="2700000">
                        <a:schemeClr val="bg1">
                          <a:gamma/>
                          <a:shade val="60000"/>
                          <a:invGamma/>
                        </a:schemeClr>
                      </a:prstShdw>
                    </a:effectLst>
                    <a:latin typeface="Times New Roman"/>
                    <a:cs typeface="Times New Roman"/>
                  </a:rPr>
                  <a:t>К.Г.</a:t>
                </a:r>
              </a:p>
            </p:txBody>
          </p:sp>
          <p:sp>
            <p:nvSpPr>
              <p:cNvPr id="74778" name="WordArt 26" descr="Бумажный пакет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83" y="2115"/>
                <a:ext cx="1179" cy="54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CascadeUp">
                  <a:avLst>
                    <a:gd name="adj" fmla="val 44444"/>
                  </a:avLst>
                </a:prstTxWarp>
              </a:bodyPr>
              <a:lstStyle/>
              <a:p>
                <a:pPr algn="ctr"/>
                <a:r>
                  <a:rPr lang="ru-RU" sz="3600" kern="10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effectLst>
                      <a:prstShdw prst="shdw17" dist="17961" dir="2700000">
                        <a:srgbClr val="006600">
                          <a:gamma/>
                          <a:shade val="60000"/>
                          <a:invGamma/>
                        </a:srgbClr>
                      </a:prstShdw>
                    </a:effectLst>
                    <a:latin typeface="Arial"/>
                    <a:cs typeface="Arial"/>
                  </a:rPr>
                  <a:t>МОРЕ</a:t>
                </a:r>
              </a:p>
              <a:p>
                <a:pPr algn="ctr"/>
                <a:r>
                  <a:rPr lang="ru-RU" sz="3600" kern="10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effectLst>
                      <a:prstShdw prst="shdw17" dist="17961" dir="2700000">
                        <a:srgbClr val="006600">
                          <a:gamma/>
                          <a:shade val="60000"/>
                          <a:invGamma/>
                        </a:srgbClr>
                      </a:prstShdw>
                    </a:effectLst>
                    <a:latin typeface="Arial"/>
                    <a:cs typeface="Arial"/>
                  </a:rPr>
                  <a:t>ЗЕЛЕНИ</a:t>
                </a:r>
              </a:p>
            </p:txBody>
          </p:sp>
        </p:grpSp>
        <p:grpSp>
          <p:nvGrpSpPr>
            <p:cNvPr id="74793" name="Group 41"/>
            <p:cNvGrpSpPr>
              <a:grpSpLocks/>
            </p:cNvGrpSpPr>
            <p:nvPr/>
          </p:nvGrpSpPr>
          <p:grpSpPr bwMode="auto">
            <a:xfrm>
              <a:off x="2699" y="1978"/>
              <a:ext cx="1247" cy="907"/>
              <a:chOff x="2653" y="1797"/>
              <a:chExt cx="1247" cy="907"/>
            </a:xfrm>
          </p:grpSpPr>
          <p:sp>
            <p:nvSpPr>
              <p:cNvPr id="74760" name="Rectangle 8"/>
              <p:cNvSpPr>
                <a:spLocks noChangeArrowheads="1"/>
              </p:cNvSpPr>
              <p:nvPr/>
            </p:nvSpPr>
            <p:spPr bwMode="auto">
              <a:xfrm>
                <a:off x="2653" y="1797"/>
                <a:ext cx="1247" cy="907"/>
              </a:xfrm>
              <a:prstGeom prst="rect">
                <a:avLst/>
              </a:prstGeom>
              <a:solidFill>
                <a:schemeClr val="hlink"/>
              </a:solidFill>
              <a:ln w="57150" cmpd="thinThick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779" name="WordArt 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744" y="1797"/>
                <a:ext cx="472" cy="22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gradFill rotWithShape="0">
                      <a:gsLst>
                        <a:gs pos="0">
                          <a:srgbClr val="DCEBF5"/>
                        </a:gs>
                        <a:gs pos="8000">
                          <a:srgbClr val="83A7C3"/>
                        </a:gs>
                        <a:gs pos="13000">
                          <a:srgbClr val="768FB9"/>
                        </a:gs>
                        <a:gs pos="21001">
                          <a:srgbClr val="83A7C3"/>
                        </a:gs>
                        <a:gs pos="52000">
                          <a:srgbClr val="FFFFFF"/>
                        </a:gs>
                        <a:gs pos="56000">
                          <a:srgbClr val="9C6563"/>
                        </a:gs>
                        <a:gs pos="58000">
                          <a:srgbClr val="80302D"/>
                        </a:gs>
                        <a:gs pos="71001">
                          <a:srgbClr val="C0524E"/>
                        </a:gs>
                        <a:gs pos="94000">
                          <a:srgbClr val="EBDAD4"/>
                        </a:gs>
                        <a:gs pos="100000">
                          <a:srgbClr val="55261C"/>
                        </a:gs>
                      </a:gsLst>
                      <a:lin ang="5400000" scaled="1"/>
                    </a:gradFill>
                    <a:effectLst>
                      <a:prstShdw prst="shdw17" dist="17961" dir="2700000">
                        <a:schemeClr val="bg1">
                          <a:gamma/>
                          <a:shade val="60000"/>
                          <a:invGamma/>
                        </a:schemeClr>
                      </a:prstShdw>
                    </a:effectLst>
                    <a:latin typeface="Arial"/>
                    <a:cs typeface="Arial"/>
                  </a:rPr>
                  <a:t>М.Ш.</a:t>
                </a:r>
              </a:p>
            </p:txBody>
          </p:sp>
          <p:sp>
            <p:nvSpPr>
              <p:cNvPr id="74780" name="WordArt 2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99" y="2160"/>
                <a:ext cx="1179" cy="4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i="1" kern="10"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>
                      <a:prstShdw prst="shdw17" dist="17961" dir="2700000">
                        <a:schemeClr val="bg1">
                          <a:gamma/>
                          <a:shade val="60000"/>
                          <a:invGamma/>
                        </a:schemeClr>
                      </a:prstShdw>
                    </a:effectLst>
                    <a:latin typeface="Arial"/>
                    <a:cs typeface="Arial"/>
                  </a:rPr>
                  <a:t>ВЕЛИКАН</a:t>
                </a:r>
              </a:p>
            </p:txBody>
          </p:sp>
        </p:grpSp>
        <p:grpSp>
          <p:nvGrpSpPr>
            <p:cNvPr id="74794" name="Group 42"/>
            <p:cNvGrpSpPr>
              <a:grpSpLocks/>
            </p:cNvGrpSpPr>
            <p:nvPr/>
          </p:nvGrpSpPr>
          <p:grpSpPr bwMode="auto">
            <a:xfrm>
              <a:off x="4059" y="1978"/>
              <a:ext cx="1247" cy="907"/>
              <a:chOff x="3969" y="1797"/>
              <a:chExt cx="1247" cy="907"/>
            </a:xfrm>
          </p:grpSpPr>
          <p:sp>
            <p:nvSpPr>
              <p:cNvPr id="74761" name="Rectangle 9"/>
              <p:cNvSpPr>
                <a:spLocks noChangeArrowheads="1"/>
              </p:cNvSpPr>
              <p:nvPr/>
            </p:nvSpPr>
            <p:spPr bwMode="auto">
              <a:xfrm>
                <a:off x="3969" y="1797"/>
                <a:ext cx="1247" cy="907"/>
              </a:xfrm>
              <a:prstGeom prst="rect">
                <a:avLst/>
              </a:prstGeom>
              <a:solidFill>
                <a:schemeClr val="hlink"/>
              </a:solidFill>
              <a:ln w="57150" cmpd="thinThick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781" name="WordArt 29"/>
              <p:cNvSpPr>
                <a:spLocks noChangeArrowheads="1" noChangeShapeType="1" noTextEdit="1"/>
              </p:cNvSpPr>
              <p:nvPr/>
            </p:nvSpPr>
            <p:spPr bwMode="auto">
              <a:xfrm>
                <a:off x="4014" y="1842"/>
                <a:ext cx="454" cy="1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kern="10">
                    <a:ln w="12700">
                      <a:solidFill>
                        <a:schemeClr val="bg1"/>
                      </a:solidFill>
                      <a:round/>
                      <a:headEnd/>
                      <a:tailEnd/>
                    </a:ln>
                    <a:gradFill rotWithShape="0">
                      <a:gsLst>
                        <a:gs pos="0">
                          <a:srgbClr val="A603AB"/>
                        </a:gs>
                        <a:gs pos="12000">
                          <a:srgbClr val="E81766"/>
                        </a:gs>
                        <a:gs pos="27000">
                          <a:srgbClr val="EE3F17"/>
                        </a:gs>
                        <a:gs pos="48000">
                          <a:srgbClr val="FFFF00"/>
                        </a:gs>
                        <a:gs pos="64999">
                          <a:srgbClr val="1A8D48"/>
                        </a:gs>
                        <a:gs pos="78999">
                          <a:srgbClr val="0819FB"/>
                        </a:gs>
                        <a:gs pos="100000">
                          <a:srgbClr val="A603AB"/>
                        </a:gs>
                      </a:gsLst>
                      <a:lin ang="0" scaled="1"/>
                    </a:gradFill>
                    <a:effectLst>
                      <a:prstShdw prst="shdw17" dist="17961" dir="2700000">
                        <a:schemeClr val="bg1">
                          <a:gamma/>
                          <a:shade val="60000"/>
                          <a:invGamma/>
                        </a:schemeClr>
                      </a:prstShdw>
                    </a:effectLst>
                    <a:latin typeface="Arial"/>
                    <a:cs typeface="Arial"/>
                  </a:rPr>
                  <a:t>П.Ф.</a:t>
                </a:r>
              </a:p>
            </p:txBody>
          </p:sp>
          <p:sp>
            <p:nvSpPr>
              <p:cNvPr id="74782" name="WordArt 30"/>
              <p:cNvSpPr>
                <a:spLocks noChangeArrowheads="1" noChangeShapeType="1" noTextEdit="1"/>
              </p:cNvSpPr>
              <p:nvPr/>
            </p:nvSpPr>
            <p:spPr bwMode="auto">
              <a:xfrm>
                <a:off x="4059" y="2160"/>
                <a:ext cx="1089" cy="45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12700">
                    <a:solidFill>
                      <a:srgbClr val="EAEAEA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gradFill rotWithShape="0">
                      <a:gsLst>
                        <a:gs pos="0">
                          <a:srgbClr val="A603AB"/>
                        </a:gs>
                        <a:gs pos="12000">
                          <a:srgbClr val="E81766"/>
                        </a:gs>
                        <a:gs pos="27000">
                          <a:srgbClr val="EE3F17"/>
                        </a:gs>
                        <a:gs pos="48000">
                          <a:srgbClr val="FFFF00"/>
                        </a:gs>
                        <a:gs pos="64999">
                          <a:srgbClr val="1A8D48"/>
                        </a:gs>
                        <a:gs pos="78999">
                          <a:srgbClr val="0819FB"/>
                        </a:gs>
                        <a:gs pos="100000">
                          <a:srgbClr val="A603AB"/>
                        </a:gs>
                      </a:gsLst>
                      <a:lin ang="0" scaled="1"/>
                    </a:gradFill>
                    <a:effectLst>
                      <a:prstShdw prst="shdw17" dist="17961" dir="2700000">
                        <a:srgbClr val="9400ED">
                          <a:gamma/>
                          <a:shade val="60000"/>
                          <a:invGamma/>
                        </a:srgbClr>
                      </a:prstShdw>
                    </a:effectLst>
                    <a:latin typeface="Arial"/>
                    <a:cs typeface="Arial"/>
                  </a:rPr>
                  <a:t>ЗЕЛЁНАЯ</a:t>
                </a:r>
              </a:p>
              <a:p>
                <a:pPr algn="ctr"/>
                <a:r>
                  <a:rPr lang="ru-RU" sz="3600" b="1" kern="10">
                    <a:gradFill rotWithShape="0">
                      <a:gsLst>
                        <a:gs pos="0">
                          <a:srgbClr val="A603AB"/>
                        </a:gs>
                        <a:gs pos="12000">
                          <a:srgbClr val="E81766"/>
                        </a:gs>
                        <a:gs pos="27000">
                          <a:srgbClr val="EE3F17"/>
                        </a:gs>
                        <a:gs pos="48000">
                          <a:srgbClr val="FFFF00"/>
                        </a:gs>
                        <a:gs pos="64999">
                          <a:srgbClr val="1A8D48"/>
                        </a:gs>
                        <a:gs pos="78999">
                          <a:srgbClr val="0819FB"/>
                        </a:gs>
                        <a:gs pos="100000">
                          <a:srgbClr val="A603AB"/>
                        </a:gs>
                      </a:gsLst>
                      <a:lin ang="0" scaled="1"/>
                    </a:gradFill>
                    <a:effectLst>
                      <a:prstShdw prst="shdw17" dist="17961" dir="2700000">
                        <a:srgbClr val="9400ED">
                          <a:gamma/>
                          <a:shade val="60000"/>
                          <a:invGamma/>
                        </a:srgbClr>
                      </a:prstShdw>
                    </a:effectLst>
                    <a:latin typeface="Arial"/>
                    <a:cs typeface="Arial"/>
                  </a:rPr>
                  <a:t>СТЕНА</a:t>
                </a:r>
              </a:p>
            </p:txBody>
          </p:sp>
        </p:grpSp>
        <p:grpSp>
          <p:nvGrpSpPr>
            <p:cNvPr id="74795" name="Group 43"/>
            <p:cNvGrpSpPr>
              <a:grpSpLocks/>
            </p:cNvGrpSpPr>
            <p:nvPr/>
          </p:nvGrpSpPr>
          <p:grpSpPr bwMode="auto">
            <a:xfrm>
              <a:off x="385" y="3157"/>
              <a:ext cx="1247" cy="907"/>
              <a:chOff x="385" y="2976"/>
              <a:chExt cx="1247" cy="907"/>
            </a:xfrm>
          </p:grpSpPr>
          <p:sp>
            <p:nvSpPr>
              <p:cNvPr id="74765" name="Rectangle 13"/>
              <p:cNvSpPr>
                <a:spLocks noChangeArrowheads="1"/>
              </p:cNvSpPr>
              <p:nvPr/>
            </p:nvSpPr>
            <p:spPr bwMode="auto">
              <a:xfrm>
                <a:off x="385" y="2976"/>
                <a:ext cx="1247" cy="907"/>
              </a:xfrm>
              <a:prstGeom prst="rect">
                <a:avLst/>
              </a:prstGeom>
              <a:solidFill>
                <a:schemeClr val="hlink"/>
              </a:solidFill>
              <a:ln w="57150" cmpd="thinThick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783" name="WordArt 31" descr="Бумажный пакет"/>
              <p:cNvSpPr>
                <a:spLocks noChangeArrowheads="1" noChangeShapeType="1" noTextEdit="1"/>
              </p:cNvSpPr>
              <p:nvPr/>
            </p:nvSpPr>
            <p:spPr bwMode="auto">
              <a:xfrm>
                <a:off x="567" y="2976"/>
                <a:ext cx="558" cy="36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CascadeUp">
                  <a:avLst>
                    <a:gd name="adj" fmla="val 44444"/>
                  </a:avLst>
                </a:prstTxWarp>
              </a:bodyPr>
              <a:lstStyle/>
              <a:p>
                <a:pPr algn="ctr"/>
                <a:r>
                  <a:rPr lang="ru-RU" sz="3600" kern="10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effectLst>
                      <a:prstShdw prst="shdw17" dist="17961" dir="2700000">
                        <a:srgbClr val="006600">
                          <a:gamma/>
                          <a:shade val="60000"/>
                          <a:invGamma/>
                        </a:srgbClr>
                      </a:prstShdw>
                    </a:effectLst>
                    <a:latin typeface="Arial"/>
                    <a:cs typeface="Arial"/>
                  </a:rPr>
                  <a:t>М.Т.</a:t>
                </a:r>
              </a:p>
            </p:txBody>
          </p:sp>
          <p:sp>
            <p:nvSpPr>
              <p:cNvPr id="74784" name="WordArt 32" descr="Частый вертикальный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5" y="3158"/>
                <a:ext cx="1180" cy="635"/>
              </a:xfrm>
              <a:prstGeom prst="rect">
                <a:avLst/>
              </a:prstGeom>
            </p:spPr>
            <p:txBody>
              <a:bodyPr wrap="none" fromWordArt="1">
                <a:prstTxWarp prst="textCurveUp">
                  <a:avLst>
                    <a:gd name="adj" fmla="val 40356"/>
                  </a:avLst>
                </a:prstTxWarp>
              </a:bodyPr>
              <a:lstStyle/>
              <a:p>
                <a:pPr algn="ctr"/>
                <a:r>
                  <a:rPr lang="ru-RU" sz="3600" kern="10"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pattFill prst="dashHorz">
                      <a:fgClr>
                        <a:srgbClr val="808080"/>
                      </a:fgClr>
                      <a:bgClr>
                        <a:srgbClr val="FFFF00"/>
                      </a:bgClr>
                    </a:pattFill>
                    <a:effectLst>
                      <a:prstShdw prst="shdw17" dist="17961" dir="2700000">
                        <a:schemeClr val="bg2">
                          <a:gamma/>
                          <a:shade val="60000"/>
                          <a:invGamma/>
                        </a:schemeClr>
                      </a:prstShdw>
                    </a:effectLst>
                    <a:latin typeface="Arial"/>
                    <a:cs typeface="Arial"/>
                  </a:rPr>
                  <a:t>ЗЕЛЁНЫЙ</a:t>
                </a:r>
              </a:p>
              <a:p>
                <a:pPr algn="ctr"/>
                <a:r>
                  <a:rPr lang="ru-RU" sz="3600" kern="10"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pattFill prst="dashHorz">
                      <a:fgClr>
                        <a:srgbClr val="808080"/>
                      </a:fgClr>
                      <a:bgClr>
                        <a:srgbClr val="FFFF00"/>
                      </a:bgClr>
                    </a:pattFill>
                    <a:effectLst>
                      <a:prstShdw prst="shdw17" dist="17961" dir="2700000">
                        <a:schemeClr val="bg2">
                          <a:gamma/>
                          <a:shade val="60000"/>
                          <a:invGamma/>
                        </a:schemeClr>
                      </a:prstShdw>
                    </a:effectLst>
                    <a:latin typeface="Arial"/>
                    <a:cs typeface="Arial"/>
                  </a:rPr>
                  <a:t>КОВЁР</a:t>
                </a:r>
              </a:p>
            </p:txBody>
          </p:sp>
        </p:grpSp>
        <p:grpSp>
          <p:nvGrpSpPr>
            <p:cNvPr id="74796" name="Group 44"/>
            <p:cNvGrpSpPr>
              <a:grpSpLocks/>
            </p:cNvGrpSpPr>
            <p:nvPr/>
          </p:nvGrpSpPr>
          <p:grpSpPr bwMode="auto">
            <a:xfrm>
              <a:off x="1927" y="3157"/>
              <a:ext cx="1247" cy="1044"/>
              <a:chOff x="1927" y="2976"/>
              <a:chExt cx="1247" cy="1044"/>
            </a:xfrm>
          </p:grpSpPr>
          <p:sp>
            <p:nvSpPr>
              <p:cNvPr id="74766" name="Rectangle 14"/>
              <p:cNvSpPr>
                <a:spLocks noChangeArrowheads="1"/>
              </p:cNvSpPr>
              <p:nvPr/>
            </p:nvSpPr>
            <p:spPr bwMode="auto">
              <a:xfrm>
                <a:off x="1927" y="2976"/>
                <a:ext cx="1247" cy="907"/>
              </a:xfrm>
              <a:prstGeom prst="rect">
                <a:avLst/>
              </a:prstGeom>
              <a:solidFill>
                <a:schemeClr val="hlink"/>
              </a:solidFill>
              <a:ln w="57150" cmpd="thinThick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785" name="WordArt 3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973" y="3022"/>
                <a:ext cx="499" cy="227"/>
              </a:xfrm>
              <a:prstGeom prst="rect">
                <a:avLst/>
              </a:prstGeom>
            </p:spPr>
            <p:txBody>
              <a:bodyPr wrap="none" fromWordArt="1">
                <a:prstTxWarp prst="textDoubleWave1">
                  <a:avLst>
                    <a:gd name="adj1" fmla="val 6500"/>
                    <a:gd name="adj2" fmla="val 0"/>
                  </a:avLst>
                </a:prstTxWarp>
              </a:bodyPr>
              <a:lstStyle/>
              <a:p>
                <a:pPr algn="ctr"/>
                <a:r>
                  <a:rPr lang="ru-RU" sz="3600" kern="10" spc="-360">
                    <a:ln w="12700">
                      <a:solidFill>
                        <a:srgbClr val="000099"/>
                      </a:solidFill>
                      <a:round/>
                      <a:headEnd/>
                      <a:tailEnd/>
                    </a:ln>
                    <a:solidFill>
                      <a:srgbClr val="33CCFF"/>
                    </a:solidFill>
                    <a:effectLst>
                      <a:outerShdw dist="125724" dir="18900000" algn="ctr" rotWithShape="0">
                        <a:srgbClr val="000099"/>
                      </a:outerShdw>
                    </a:effectLst>
                    <a:latin typeface="Impact"/>
                  </a:rPr>
                  <a:t>А.М.</a:t>
                </a:r>
              </a:p>
            </p:txBody>
          </p:sp>
          <p:sp>
            <p:nvSpPr>
              <p:cNvPr id="74786" name="WordArt 34" descr="Бумажный пакет"/>
              <p:cNvSpPr>
                <a:spLocks noChangeArrowheads="1" noChangeShapeType="1" noTextEdit="1"/>
              </p:cNvSpPr>
              <p:nvPr/>
            </p:nvSpPr>
            <p:spPr bwMode="auto">
              <a:xfrm>
                <a:off x="1973" y="3203"/>
                <a:ext cx="1134" cy="817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CascadeUp">
                  <a:avLst>
                    <a:gd name="adj" fmla="val 44444"/>
                  </a:avLst>
                </a:prstTxWarp>
              </a:bodyPr>
              <a:lstStyle/>
              <a:p>
                <a:pPr algn="ctr"/>
                <a:r>
                  <a:rPr lang="ru-RU" sz="3600" kern="10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effectLst>
                      <a:prstShdw prst="shdw17" dist="17961" dir="2700000">
                        <a:srgbClr val="006600">
                          <a:gamma/>
                          <a:shade val="60000"/>
                          <a:invGamma/>
                        </a:srgbClr>
                      </a:prstShdw>
                    </a:effectLst>
                    <a:latin typeface="Arial"/>
                    <a:cs typeface="Arial"/>
                  </a:rPr>
                  <a:t>БАТАЛЬОНЫ</a:t>
                </a:r>
              </a:p>
              <a:p>
                <a:pPr algn="ctr"/>
                <a:r>
                  <a:rPr lang="ru-RU" sz="3600" kern="10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effectLst>
                      <a:prstShdw prst="shdw17" dist="17961" dir="2700000">
                        <a:srgbClr val="006600">
                          <a:gamma/>
                          <a:shade val="60000"/>
                          <a:invGamma/>
                        </a:srgbClr>
                      </a:prstShdw>
                    </a:effectLst>
                    <a:latin typeface="Arial"/>
                    <a:cs typeface="Arial"/>
                  </a:rPr>
                  <a:t>СОЛДАТ</a:t>
                </a:r>
              </a:p>
            </p:txBody>
          </p:sp>
        </p:grpSp>
        <p:sp>
          <p:nvSpPr>
            <p:cNvPr id="74799" name="WordArt 47"/>
            <p:cNvSpPr>
              <a:spLocks noChangeArrowheads="1" noChangeShapeType="1" noTextEdit="1"/>
            </p:cNvSpPr>
            <p:nvPr/>
          </p:nvSpPr>
          <p:spPr bwMode="auto">
            <a:xfrm>
              <a:off x="3515" y="3203"/>
              <a:ext cx="499" cy="22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12700">
                  <a:solidFill>
                    <a:srgbClr val="EAEAEA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prstShdw prst="shdw17" dist="17961" dir="2700000">
                      <a:srgbClr val="9400ED">
                        <a:gamma/>
                        <a:shade val="60000"/>
                        <a:invGamma/>
                      </a:srgbClr>
                    </a:prstShdw>
                  </a:effectLst>
                  <a:latin typeface="Arial"/>
                  <a:cs typeface="Arial"/>
                </a:rPr>
                <a:t>К.Л.</a:t>
              </a:r>
            </a:p>
          </p:txBody>
        </p:sp>
        <p:sp>
          <p:nvSpPr>
            <p:cNvPr id="74800" name="WordArt 48"/>
            <p:cNvSpPr>
              <a:spLocks noChangeArrowheads="1" noChangeShapeType="1" noTextEdit="1"/>
            </p:cNvSpPr>
            <p:nvPr/>
          </p:nvSpPr>
          <p:spPr bwMode="auto">
            <a:xfrm rot="-1418312">
              <a:off x="3425" y="3533"/>
              <a:ext cx="1217" cy="320"/>
            </a:xfrm>
            <a:prstGeom prst="rect">
              <a:avLst/>
            </a:prstGeom>
          </p:spPr>
          <p:txBody>
            <a:bodyPr wrap="none" fromWordArt="1">
              <a:prstTxWarp prst="textDoubleWave1">
                <a:avLst>
                  <a:gd name="adj1" fmla="val 6500"/>
                  <a:gd name="adj2" fmla="val 0"/>
                </a:avLst>
              </a:prstTxWarp>
            </a:bodyPr>
            <a:lstStyle/>
            <a:p>
              <a:pPr algn="ctr"/>
              <a:r>
                <a:rPr lang="ru-RU" sz="3600" b="1" kern="10" spc="-360">
                  <a:ln w="12700">
                    <a:solidFill>
                      <a:srgbClr val="000099"/>
                    </a:solidFill>
                    <a:round/>
                    <a:headEnd/>
                    <a:tailEnd/>
                  </a:ln>
                  <a:solidFill>
                    <a:srgbClr val="33CCFF"/>
                  </a:solidFill>
                  <a:effectLst>
                    <a:outerShdw dist="125724" dir="18900000" algn="ctr" rotWithShape="0">
                      <a:srgbClr val="000099"/>
                    </a:outerShdw>
                  </a:effectLst>
                  <a:latin typeface="Impact"/>
                </a:rPr>
                <a:t>БРИЛЬЯНТЫ</a:t>
              </a:r>
            </a:p>
          </p:txBody>
        </p:sp>
      </p:grp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93" name="Rectangle 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8789" name="Picture 5" descr="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15888"/>
            <a:ext cx="2879725" cy="208915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90" name="Picture 6" descr="nature_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349500"/>
            <a:ext cx="2879725" cy="2160588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91" name="Picture 7" descr="ontari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652963"/>
            <a:ext cx="2879725" cy="2058987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92" name="Picture 8" descr="podzim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2879725" cy="208915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94" name="Picture 10" descr="strom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15888"/>
            <a:ext cx="2808287" cy="208915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95" name="Picture 11" descr="u9_18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349500"/>
            <a:ext cx="2808287" cy="215900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96" name="Picture 12" descr="u9_18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2349500"/>
            <a:ext cx="2879725" cy="215900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97" name="Picture 13" descr="u9_289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652963"/>
            <a:ext cx="2808287" cy="208915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98" name="Picture 14" descr="wallpaper173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652963"/>
            <a:ext cx="2881312" cy="2071687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250825" y="1052513"/>
            <a:ext cx="8893175" cy="647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075" name="Picture 3" descr="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18226"/>
            <a:ext cx="2606663" cy="2071893"/>
          </a:xfrm>
          <a:prstGeom prst="rect">
            <a:avLst/>
          </a:prstGeom>
          <a:ln w="228600" cap="sq" cmpd="thickThin">
            <a:solidFill>
              <a:schemeClr val="accent6">
                <a:lumMod val="20000"/>
                <a:lumOff val="8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6" name="Picture 4" descr="00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618226"/>
            <a:ext cx="2654309" cy="2071893"/>
          </a:xfrm>
          <a:prstGeom prst="rect">
            <a:avLst/>
          </a:prstGeom>
          <a:ln w="228600" cap="sq" cmpd="thickThin">
            <a:solidFill>
              <a:schemeClr val="accent6">
                <a:lumMod val="20000"/>
                <a:lumOff val="8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7" name="Picture 5" descr="bac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617217"/>
            <a:ext cx="2679688" cy="2075480"/>
          </a:xfrm>
          <a:prstGeom prst="rect">
            <a:avLst/>
          </a:prstGeom>
          <a:ln w="228600" cap="sq" cmpd="thickThin">
            <a:solidFill>
              <a:schemeClr val="accent6">
                <a:lumMod val="20000"/>
                <a:lumOff val="8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8" name="Picture 6" descr="u9_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5" y="4510307"/>
            <a:ext cx="2462199" cy="1863752"/>
          </a:xfrm>
          <a:prstGeom prst="rect">
            <a:avLst/>
          </a:prstGeom>
          <a:ln w="228600" cap="sq" cmpd="thickThin">
            <a:solidFill>
              <a:schemeClr val="accent6">
                <a:lumMod val="20000"/>
                <a:lumOff val="8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9" name="Picture 7" descr="u9_29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4511987"/>
            <a:ext cx="2747952" cy="1866276"/>
          </a:xfrm>
          <a:prstGeom prst="rect">
            <a:avLst/>
          </a:prstGeom>
          <a:ln w="228600" cap="sq" cmpd="thickThin">
            <a:solidFill>
              <a:schemeClr val="accent6">
                <a:lumMod val="20000"/>
                <a:lumOff val="8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80" name="Picture 8" descr="u9_189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19262" y="4510958"/>
            <a:ext cx="2569077" cy="1868335"/>
          </a:xfrm>
          <a:prstGeom prst="rect">
            <a:avLst/>
          </a:prstGeom>
          <a:ln w="228600" cap="sq" cmpd="thickThin">
            <a:solidFill>
              <a:schemeClr val="accent6">
                <a:lumMod val="20000"/>
                <a:lumOff val="8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5851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538"/>
            <a:ext cx="684213" cy="673100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713" y="3068638"/>
            <a:ext cx="395287" cy="388937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3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3357563"/>
            <a:ext cx="395287" cy="388937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4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713" y="3716338"/>
            <a:ext cx="395287" cy="388937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9812" name="Picture 4" descr="medved_kamen_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96975"/>
            <a:ext cx="2952750" cy="2071688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13" name="Picture 5" descr="PG_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5"/>
          <a:stretch>
            <a:fillRect/>
          </a:stretch>
        </p:blipFill>
        <p:spPr bwMode="auto">
          <a:xfrm>
            <a:off x="3419475" y="260350"/>
            <a:ext cx="2736850" cy="2201863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14" name="Picture 6" descr="PG_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052513"/>
            <a:ext cx="2625725" cy="2184400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16" name="Picture 8" descr="visim_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768725"/>
            <a:ext cx="2952750" cy="2190750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17" name="Picture 9" descr="visim_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8" y="4273550"/>
            <a:ext cx="2803525" cy="2327275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18" name="Picture 10" descr="PG_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786188"/>
            <a:ext cx="2592387" cy="2217737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19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4213" cy="673100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4"/>
          <p:cNvGrpSpPr>
            <a:grpSpLocks/>
          </p:cNvGrpSpPr>
          <p:nvPr/>
        </p:nvGrpSpPr>
        <p:grpSpPr bwMode="auto">
          <a:xfrm>
            <a:off x="2303463" y="246063"/>
            <a:ext cx="2844800" cy="806450"/>
            <a:chOff x="2907" y="567"/>
            <a:chExt cx="5220" cy="1620"/>
          </a:xfrm>
        </p:grpSpPr>
        <p:sp>
          <p:nvSpPr>
            <p:cNvPr id="57349" name="AutoShape 5"/>
            <p:cNvSpPr>
              <a:spLocks noChangeArrowheads="1"/>
            </p:cNvSpPr>
            <p:nvPr/>
          </p:nvSpPr>
          <p:spPr bwMode="auto">
            <a:xfrm>
              <a:off x="2907" y="567"/>
              <a:ext cx="5220" cy="1620"/>
            </a:xfrm>
            <a:prstGeom prst="roundRect">
              <a:avLst>
                <a:gd name="adj" fmla="val 16667"/>
              </a:avLst>
            </a:prstGeom>
            <a:solidFill>
              <a:srgbClr val="E2A7FF"/>
            </a:solidFill>
            <a:ln>
              <a:noFill/>
            </a:ln>
            <a:effectLst>
              <a:prstShdw prst="shdw17" dist="17961" dir="2700000">
                <a:srgbClr val="E2A7FF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254" name="Group 6"/>
            <p:cNvGrpSpPr>
              <a:grpSpLocks/>
            </p:cNvGrpSpPr>
            <p:nvPr/>
          </p:nvGrpSpPr>
          <p:grpSpPr bwMode="auto">
            <a:xfrm>
              <a:off x="3087" y="747"/>
              <a:ext cx="5040" cy="1260"/>
              <a:chOff x="567" y="1107"/>
              <a:chExt cx="5040" cy="1260"/>
            </a:xfrm>
          </p:grpSpPr>
          <p:sp>
            <p:nvSpPr>
              <p:cNvPr id="8255" name="AutoShape 7"/>
              <p:cNvSpPr>
                <a:spLocks noChangeArrowheads="1"/>
              </p:cNvSpPr>
              <p:nvPr/>
            </p:nvSpPr>
            <p:spPr bwMode="auto">
              <a:xfrm>
                <a:off x="927" y="1107"/>
                <a:ext cx="901" cy="720"/>
              </a:xfrm>
              <a:custGeom>
                <a:avLst/>
                <a:gdLst>
                  <a:gd name="T0" fmla="*/ 453 w 21600"/>
                  <a:gd name="T1" fmla="*/ 73 h 21600"/>
                  <a:gd name="T2" fmla="*/ 122 w 21600"/>
                  <a:gd name="T3" fmla="*/ 360 h 21600"/>
                  <a:gd name="T4" fmla="*/ 453 w 21600"/>
                  <a:gd name="T5" fmla="*/ 720 h 21600"/>
                  <a:gd name="T6" fmla="*/ 779 w 21600"/>
                  <a:gd name="T7" fmla="*/ 36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4 w 21600"/>
                  <a:gd name="T13" fmla="*/ 2280 h 21600"/>
                  <a:gd name="T14" fmla="*/ 16566 w 21600"/>
                  <a:gd name="T15" fmla="*/ 1368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ffectLst>
                <a:prstShdw prst="shdw17" dist="17961" dir="2700000">
                  <a:srgbClr val="FF0000">
                    <a:gamma/>
                    <a:shade val="60000"/>
                    <a:invGamma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8256" name="WordArt 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007" y="1107"/>
                <a:ext cx="2700" cy="54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КНИГА</a:t>
                </a:r>
              </a:p>
            </p:txBody>
          </p:sp>
          <p:sp>
            <p:nvSpPr>
              <p:cNvPr id="8257" name="WordArt 9"/>
              <p:cNvSpPr>
                <a:spLocks noChangeArrowheads="1" noChangeShapeType="1" noTextEdit="1"/>
              </p:cNvSpPr>
              <p:nvPr/>
            </p:nvSpPr>
            <p:spPr bwMode="auto">
              <a:xfrm>
                <a:off x="567" y="2007"/>
                <a:ext cx="5040" cy="36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Моя любимая книга.</a:t>
                </a:r>
              </a:p>
            </p:txBody>
          </p:sp>
        </p:grpSp>
      </p:grpSp>
      <p:grpSp>
        <p:nvGrpSpPr>
          <p:cNvPr id="8195" name="Group 10"/>
          <p:cNvGrpSpPr>
            <a:grpSpLocks/>
          </p:cNvGrpSpPr>
          <p:nvPr/>
        </p:nvGrpSpPr>
        <p:grpSpPr bwMode="auto">
          <a:xfrm>
            <a:off x="2987675" y="1844675"/>
            <a:ext cx="1727200" cy="2447925"/>
            <a:chOff x="3833" y="1888"/>
            <a:chExt cx="1088" cy="1542"/>
          </a:xfrm>
        </p:grpSpPr>
        <p:sp>
          <p:nvSpPr>
            <p:cNvPr id="57355" name="Rectangle 11"/>
            <p:cNvSpPr>
              <a:spLocks noChangeArrowheads="1"/>
            </p:cNvSpPr>
            <p:nvPr/>
          </p:nvSpPr>
          <p:spPr bwMode="auto">
            <a:xfrm>
              <a:off x="3878" y="1888"/>
              <a:ext cx="1043" cy="1542"/>
            </a:xfrm>
            <a:prstGeom prst="rect">
              <a:avLst/>
            </a:prstGeom>
            <a:solidFill>
              <a:srgbClr val="E2A7FF"/>
            </a:solidFill>
            <a:ln>
              <a:noFill/>
            </a:ln>
            <a:effectLst>
              <a:prstShdw prst="shdw17" dist="17961" dir="2700000">
                <a:srgbClr val="E2A7FF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250" name="Group 12"/>
            <p:cNvGrpSpPr>
              <a:grpSpLocks/>
            </p:cNvGrpSpPr>
            <p:nvPr/>
          </p:nvGrpSpPr>
          <p:grpSpPr bwMode="auto">
            <a:xfrm>
              <a:off x="3833" y="2024"/>
              <a:ext cx="1080" cy="1369"/>
              <a:chOff x="3923" y="2704"/>
              <a:chExt cx="1080" cy="1369"/>
            </a:xfrm>
          </p:grpSpPr>
          <p:pic>
            <p:nvPicPr>
              <p:cNvPr id="8251" name="Picture 1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50" y="3203"/>
                <a:ext cx="648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52" name="WordArt 14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23" y="2704"/>
                <a:ext cx="1080" cy="288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НАШИ</a:t>
                </a:r>
              </a:p>
              <a:p>
                <a:pPr algn="ctr"/>
                <a:r>
                  <a:rPr lang="ru-RU" sz="3600" b="1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ЛЮБИМЫЕ</a:t>
                </a:r>
              </a:p>
            </p:txBody>
          </p:sp>
        </p:grpSp>
      </p:grpSp>
      <p:grpSp>
        <p:nvGrpSpPr>
          <p:cNvPr id="8196" name="Group 15"/>
          <p:cNvGrpSpPr>
            <a:grpSpLocks/>
          </p:cNvGrpSpPr>
          <p:nvPr/>
        </p:nvGrpSpPr>
        <p:grpSpPr bwMode="auto">
          <a:xfrm>
            <a:off x="5076825" y="1052513"/>
            <a:ext cx="2879725" cy="1008062"/>
            <a:chOff x="9927" y="927"/>
            <a:chExt cx="5400" cy="1980"/>
          </a:xfrm>
        </p:grpSpPr>
        <p:sp>
          <p:nvSpPr>
            <p:cNvPr id="57360" name="AutoShape 16"/>
            <p:cNvSpPr>
              <a:spLocks noChangeArrowheads="1"/>
            </p:cNvSpPr>
            <p:nvPr/>
          </p:nvSpPr>
          <p:spPr bwMode="auto">
            <a:xfrm>
              <a:off x="9927" y="927"/>
              <a:ext cx="5400" cy="1980"/>
            </a:xfrm>
            <a:prstGeom prst="roundRect">
              <a:avLst>
                <a:gd name="adj" fmla="val 16667"/>
              </a:avLst>
            </a:prstGeom>
            <a:solidFill>
              <a:srgbClr val="E2A7FF"/>
            </a:solidFill>
            <a:ln>
              <a:noFill/>
            </a:ln>
            <a:effectLst>
              <a:prstShdw prst="shdw17" dist="17961" dir="2700000">
                <a:srgbClr val="E2A7FF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244" name="Group 17"/>
            <p:cNvGrpSpPr>
              <a:grpSpLocks/>
            </p:cNvGrpSpPr>
            <p:nvPr/>
          </p:nvGrpSpPr>
          <p:grpSpPr bwMode="auto">
            <a:xfrm>
              <a:off x="10287" y="1107"/>
              <a:ext cx="5040" cy="1620"/>
              <a:chOff x="10287" y="1107"/>
              <a:chExt cx="5040" cy="1620"/>
            </a:xfrm>
          </p:grpSpPr>
          <p:grpSp>
            <p:nvGrpSpPr>
              <p:cNvPr id="8245" name="Group 18"/>
              <p:cNvGrpSpPr>
                <a:grpSpLocks/>
              </p:cNvGrpSpPr>
              <p:nvPr/>
            </p:nvGrpSpPr>
            <p:grpSpPr bwMode="auto">
              <a:xfrm>
                <a:off x="10647" y="1107"/>
                <a:ext cx="3780" cy="900"/>
                <a:chOff x="10647" y="1107"/>
                <a:chExt cx="3780" cy="900"/>
              </a:xfrm>
            </p:grpSpPr>
            <p:sp>
              <p:nvSpPr>
                <p:cNvPr id="8247" name="AutoShape 19"/>
                <p:cNvSpPr>
                  <a:spLocks noChangeArrowheads="1"/>
                </p:cNvSpPr>
                <p:nvPr/>
              </p:nvSpPr>
              <p:spPr bwMode="auto">
                <a:xfrm>
                  <a:off x="10647" y="1107"/>
                  <a:ext cx="901" cy="720"/>
                </a:xfrm>
                <a:custGeom>
                  <a:avLst/>
                  <a:gdLst>
                    <a:gd name="T0" fmla="*/ 453 w 21600"/>
                    <a:gd name="T1" fmla="*/ 73 h 21600"/>
                    <a:gd name="T2" fmla="*/ 122 w 21600"/>
                    <a:gd name="T3" fmla="*/ 360 h 21600"/>
                    <a:gd name="T4" fmla="*/ 453 w 21600"/>
                    <a:gd name="T5" fmla="*/ 720 h 21600"/>
                    <a:gd name="T6" fmla="*/ 779 w 21600"/>
                    <a:gd name="T7" fmla="*/ 36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5034 w 21600"/>
                    <a:gd name="T13" fmla="*/ 2280 h 21600"/>
                    <a:gd name="T14" fmla="*/ 16566 w 21600"/>
                    <a:gd name="T15" fmla="*/ 1368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860" y="2187"/>
                      </a:moveTo>
                      <a:cubicBezTo>
                        <a:pt x="10451" y="1746"/>
                        <a:pt x="9529" y="1018"/>
                        <a:pt x="9015" y="730"/>
                      </a:cubicBezTo>
                      <a:cubicBezTo>
                        <a:pt x="7865" y="152"/>
                        <a:pt x="6685" y="0"/>
                        <a:pt x="5415" y="0"/>
                      </a:cubicBezTo>
                      <a:cubicBezTo>
                        <a:pt x="4175" y="152"/>
                        <a:pt x="2995" y="575"/>
                        <a:pt x="1967" y="1305"/>
                      </a:cubicBezTo>
                      <a:cubicBezTo>
                        <a:pt x="1150" y="2187"/>
                        <a:pt x="575" y="3222"/>
                        <a:pt x="242" y="4220"/>
                      </a:cubicBezTo>
                      <a:cubicBezTo>
                        <a:pt x="0" y="5410"/>
                        <a:pt x="242" y="6560"/>
                        <a:pt x="575" y="7597"/>
                      </a:cubicBezTo>
                      <a:lnTo>
                        <a:pt x="10860" y="21600"/>
                      </a:lnTo>
                      <a:lnTo>
                        <a:pt x="20995" y="7597"/>
                      </a:lnTo>
                      <a:cubicBezTo>
                        <a:pt x="21480" y="6560"/>
                        <a:pt x="21600" y="5410"/>
                        <a:pt x="21480" y="4220"/>
                      </a:cubicBezTo>
                      <a:cubicBezTo>
                        <a:pt x="21115" y="3222"/>
                        <a:pt x="20420" y="2187"/>
                        <a:pt x="19632" y="1305"/>
                      </a:cubicBezTo>
                      <a:cubicBezTo>
                        <a:pt x="18575" y="575"/>
                        <a:pt x="17425" y="152"/>
                        <a:pt x="16275" y="0"/>
                      </a:cubicBezTo>
                      <a:cubicBezTo>
                        <a:pt x="15005" y="0"/>
                        <a:pt x="13735" y="152"/>
                        <a:pt x="12705" y="730"/>
                      </a:cubicBezTo>
                      <a:cubicBezTo>
                        <a:pt x="12176" y="1018"/>
                        <a:pt x="11254" y="1746"/>
                        <a:pt x="10860" y="2187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ffectLst>
                  <a:prstShdw prst="shdw17" dist="17961" dir="2700000">
                    <a:srgbClr val="FF0000">
                      <a:gamma/>
                      <a:shade val="60000"/>
                      <a:invGamma/>
                    </a:srgbClr>
                  </a:prst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8248" name="WordArt 20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1727" y="1107"/>
                  <a:ext cx="2700" cy="900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accent2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ru-RU" sz="3600" kern="10">
                      <a:solidFill>
                        <a:srgbClr val="FF0000"/>
                      </a:solidFill>
                      <a:effectLst>
                        <a:prstShdw prst="shdw17" dist="17961" dir="2700000">
                          <a:srgbClr val="FF0000">
                            <a:gamma/>
                            <a:shade val="60000"/>
                            <a:invGamma/>
                          </a:srgbClr>
                        </a:prstShdw>
                      </a:effectLst>
                      <a:latin typeface="Times New Roman"/>
                      <a:cs typeface="Times New Roman"/>
                    </a:rPr>
                    <a:t>АВТОР</a:t>
                  </a:r>
                </a:p>
                <a:p>
                  <a:pPr algn="ctr"/>
                  <a:r>
                    <a:rPr lang="ru-RU" sz="3600" kern="10">
                      <a:solidFill>
                        <a:srgbClr val="FF0000"/>
                      </a:solidFill>
                      <a:effectLst>
                        <a:prstShdw prst="shdw17" dist="17961" dir="2700000">
                          <a:srgbClr val="FF0000">
                            <a:gamma/>
                            <a:shade val="60000"/>
                            <a:invGamma/>
                          </a:srgbClr>
                        </a:prstShdw>
                      </a:effectLst>
                      <a:latin typeface="Times New Roman"/>
                      <a:cs typeface="Times New Roman"/>
                    </a:rPr>
                    <a:t>ПИСАТЕЛЬ</a:t>
                  </a:r>
                </a:p>
              </p:txBody>
            </p:sp>
          </p:grpSp>
          <p:sp>
            <p:nvSpPr>
              <p:cNvPr id="8246" name="WordArt 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287" y="2367"/>
                <a:ext cx="5040" cy="36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Мой любимый писатель.</a:t>
                </a:r>
              </a:p>
            </p:txBody>
          </p:sp>
        </p:grpSp>
      </p:grpSp>
      <p:grpSp>
        <p:nvGrpSpPr>
          <p:cNvPr id="8197" name="Group 22"/>
          <p:cNvGrpSpPr>
            <a:grpSpLocks/>
          </p:cNvGrpSpPr>
          <p:nvPr/>
        </p:nvGrpSpPr>
        <p:grpSpPr bwMode="auto">
          <a:xfrm>
            <a:off x="5148263" y="2420938"/>
            <a:ext cx="2571750" cy="1041400"/>
            <a:chOff x="10107" y="3987"/>
            <a:chExt cx="5580" cy="2700"/>
          </a:xfrm>
        </p:grpSpPr>
        <p:sp>
          <p:nvSpPr>
            <p:cNvPr id="57367" name="AutoShape 23"/>
            <p:cNvSpPr>
              <a:spLocks noChangeArrowheads="1"/>
            </p:cNvSpPr>
            <p:nvPr/>
          </p:nvSpPr>
          <p:spPr bwMode="auto">
            <a:xfrm>
              <a:off x="10107" y="3987"/>
              <a:ext cx="5580" cy="2700"/>
            </a:xfrm>
            <a:prstGeom prst="roundRect">
              <a:avLst>
                <a:gd name="adj" fmla="val 16667"/>
              </a:avLst>
            </a:prstGeom>
            <a:solidFill>
              <a:srgbClr val="E2A7FF"/>
            </a:solidFill>
            <a:ln>
              <a:noFill/>
            </a:ln>
            <a:effectLst>
              <a:prstShdw prst="shdw17" dist="17961" dir="2700000">
                <a:srgbClr val="E2A7FF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238" name="Group 24"/>
            <p:cNvGrpSpPr>
              <a:grpSpLocks/>
            </p:cNvGrpSpPr>
            <p:nvPr/>
          </p:nvGrpSpPr>
          <p:grpSpPr bwMode="auto">
            <a:xfrm>
              <a:off x="10467" y="4347"/>
              <a:ext cx="5040" cy="2160"/>
              <a:chOff x="10467" y="4347"/>
              <a:chExt cx="5040" cy="2160"/>
            </a:xfrm>
          </p:grpSpPr>
          <p:pic>
            <p:nvPicPr>
              <p:cNvPr id="8239" name="Picture 2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67" y="4347"/>
                <a:ext cx="1623" cy="1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40" name="Picture 2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267" y="4527"/>
                <a:ext cx="1233" cy="1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41" name="WordArt 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707" y="4707"/>
                <a:ext cx="1740" cy="84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САМ</a:t>
                </a:r>
              </a:p>
            </p:txBody>
          </p:sp>
          <p:sp>
            <p:nvSpPr>
              <p:cNvPr id="8242" name="WordArt 2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67" y="6147"/>
                <a:ext cx="5040" cy="36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Я люблю читать сам.</a:t>
                </a:r>
              </a:p>
            </p:txBody>
          </p:sp>
        </p:grpSp>
      </p:grpSp>
      <p:grpSp>
        <p:nvGrpSpPr>
          <p:cNvPr id="8198" name="Group 29"/>
          <p:cNvGrpSpPr>
            <a:grpSpLocks/>
          </p:cNvGrpSpPr>
          <p:nvPr/>
        </p:nvGrpSpPr>
        <p:grpSpPr bwMode="auto">
          <a:xfrm>
            <a:off x="5219700" y="4076700"/>
            <a:ext cx="2541588" cy="1563688"/>
            <a:chOff x="8667" y="7767"/>
            <a:chExt cx="5760" cy="3780"/>
          </a:xfrm>
        </p:grpSpPr>
        <p:sp>
          <p:nvSpPr>
            <p:cNvPr id="57374" name="AutoShape 30"/>
            <p:cNvSpPr>
              <a:spLocks noChangeArrowheads="1"/>
            </p:cNvSpPr>
            <p:nvPr/>
          </p:nvSpPr>
          <p:spPr bwMode="auto">
            <a:xfrm>
              <a:off x="8667" y="7767"/>
              <a:ext cx="5760" cy="3780"/>
            </a:xfrm>
            <a:prstGeom prst="roundRect">
              <a:avLst>
                <a:gd name="adj" fmla="val 16667"/>
              </a:avLst>
            </a:prstGeom>
            <a:solidFill>
              <a:srgbClr val="E2A7FF"/>
            </a:solidFill>
            <a:ln>
              <a:noFill/>
            </a:ln>
            <a:effectLst>
              <a:prstShdw prst="shdw17" dist="17961" dir="2700000">
                <a:srgbClr val="E2A7FF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228" name="Group 31"/>
            <p:cNvGrpSpPr>
              <a:grpSpLocks/>
            </p:cNvGrpSpPr>
            <p:nvPr/>
          </p:nvGrpSpPr>
          <p:grpSpPr bwMode="auto">
            <a:xfrm>
              <a:off x="8667" y="7947"/>
              <a:ext cx="5760" cy="3420"/>
              <a:chOff x="8667" y="7947"/>
              <a:chExt cx="5760" cy="3420"/>
            </a:xfrm>
          </p:grpSpPr>
          <p:pic>
            <p:nvPicPr>
              <p:cNvPr id="8229" name="Picture 3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67" y="8487"/>
                <a:ext cx="1623" cy="1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30" name="Picture 3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07" y="8487"/>
                <a:ext cx="1623" cy="1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31" name="WordArt 34"/>
              <p:cNvSpPr>
                <a:spLocks noChangeArrowheads="1" noChangeShapeType="1" noTextEdit="1"/>
              </p:cNvSpPr>
              <p:nvPr/>
            </p:nvSpPr>
            <p:spPr bwMode="auto">
              <a:xfrm>
                <a:off x="13527" y="8487"/>
                <a:ext cx="900" cy="144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solidFill>
                      <a:srgbClr val="FF0000">
                        <a:alpha val="50195"/>
                      </a:srgbClr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Arial"/>
                    <a:cs typeface="Arial"/>
                  </a:rPr>
                  <a:t>?</a:t>
                </a:r>
              </a:p>
            </p:txBody>
          </p:sp>
          <p:sp>
            <p:nvSpPr>
              <p:cNvPr id="8232" name="WordArt 35"/>
              <p:cNvSpPr>
                <a:spLocks noChangeArrowheads="1" noChangeShapeType="1" noTextEdit="1"/>
              </p:cNvSpPr>
              <p:nvPr/>
            </p:nvSpPr>
            <p:spPr bwMode="auto">
              <a:xfrm>
                <a:off x="8847" y="10467"/>
                <a:ext cx="5040" cy="9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Последняя книга,</a:t>
                </a:r>
              </a:p>
              <a:p>
                <a:pPr algn="ctr"/>
                <a:r>
                  <a:rPr lang="ru-RU" sz="3600" b="1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которую я прочитал...</a:t>
                </a:r>
              </a:p>
            </p:txBody>
          </p:sp>
          <p:sp>
            <p:nvSpPr>
              <p:cNvPr id="8233" name="WordArt 36"/>
              <p:cNvSpPr>
                <a:spLocks noChangeArrowheads="1" noChangeShapeType="1" noTextEdit="1"/>
              </p:cNvSpPr>
              <p:nvPr/>
            </p:nvSpPr>
            <p:spPr bwMode="auto">
              <a:xfrm>
                <a:off x="9747" y="7947"/>
                <a:ext cx="360" cy="39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1</a:t>
                </a:r>
              </a:p>
            </p:txBody>
          </p:sp>
          <p:sp>
            <p:nvSpPr>
              <p:cNvPr id="8234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907" y="7947"/>
                <a:ext cx="360" cy="39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2</a:t>
                </a:r>
              </a:p>
            </p:txBody>
          </p:sp>
          <p:sp>
            <p:nvSpPr>
              <p:cNvPr id="8235" name="AutoShape 38"/>
              <p:cNvSpPr>
                <a:spLocks noChangeArrowheads="1"/>
              </p:cNvSpPr>
              <p:nvPr/>
            </p:nvSpPr>
            <p:spPr bwMode="auto">
              <a:xfrm>
                <a:off x="10107" y="8307"/>
                <a:ext cx="1620" cy="180"/>
              </a:xfrm>
              <a:prstGeom prst="curvedDownArrow">
                <a:avLst>
                  <a:gd name="adj1" fmla="val 55000"/>
                  <a:gd name="adj2" fmla="val 235000"/>
                  <a:gd name="adj3" fmla="val 3333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8236" name="AutoShape 39"/>
              <p:cNvSpPr>
                <a:spLocks noChangeArrowheads="1"/>
              </p:cNvSpPr>
              <p:nvPr/>
            </p:nvSpPr>
            <p:spPr bwMode="auto">
              <a:xfrm>
                <a:off x="12267" y="8307"/>
                <a:ext cx="1620" cy="180"/>
              </a:xfrm>
              <a:prstGeom prst="curvedDownArrow">
                <a:avLst>
                  <a:gd name="adj1" fmla="val 55000"/>
                  <a:gd name="adj2" fmla="val 235000"/>
                  <a:gd name="adj3" fmla="val 3333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</p:grpSp>
      <p:grpSp>
        <p:nvGrpSpPr>
          <p:cNvPr id="8199" name="Group 40"/>
          <p:cNvGrpSpPr>
            <a:grpSpLocks/>
          </p:cNvGrpSpPr>
          <p:nvPr/>
        </p:nvGrpSpPr>
        <p:grpSpPr bwMode="auto">
          <a:xfrm>
            <a:off x="2627313" y="4914900"/>
            <a:ext cx="2419350" cy="1609725"/>
            <a:chOff x="2547" y="8307"/>
            <a:chExt cx="4860" cy="3060"/>
          </a:xfrm>
        </p:grpSpPr>
        <p:sp>
          <p:nvSpPr>
            <p:cNvPr id="57385" name="AutoShape 41"/>
            <p:cNvSpPr>
              <a:spLocks noChangeArrowheads="1"/>
            </p:cNvSpPr>
            <p:nvPr/>
          </p:nvSpPr>
          <p:spPr bwMode="auto">
            <a:xfrm>
              <a:off x="2547" y="8307"/>
              <a:ext cx="4860" cy="3060"/>
            </a:xfrm>
            <a:prstGeom prst="roundRect">
              <a:avLst>
                <a:gd name="adj" fmla="val 16667"/>
              </a:avLst>
            </a:prstGeom>
            <a:solidFill>
              <a:srgbClr val="E2A7FF"/>
            </a:solidFill>
            <a:ln>
              <a:noFill/>
            </a:ln>
            <a:effectLst>
              <a:prstShdw prst="shdw17" dist="17961" dir="2700000">
                <a:srgbClr val="E2A7FF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222" name="Group 42"/>
            <p:cNvGrpSpPr>
              <a:grpSpLocks/>
            </p:cNvGrpSpPr>
            <p:nvPr/>
          </p:nvGrpSpPr>
          <p:grpSpPr bwMode="auto">
            <a:xfrm>
              <a:off x="2907" y="8307"/>
              <a:ext cx="4320" cy="2880"/>
              <a:chOff x="927" y="8667"/>
              <a:chExt cx="4320" cy="2880"/>
            </a:xfrm>
          </p:grpSpPr>
          <p:pic>
            <p:nvPicPr>
              <p:cNvPr id="8223" name="Picture 4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7" y="9027"/>
                <a:ext cx="1623" cy="1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24" name="WordArt 44"/>
              <p:cNvSpPr>
                <a:spLocks noChangeArrowheads="1" noChangeShapeType="1" noTextEdit="1"/>
              </p:cNvSpPr>
              <p:nvPr/>
            </p:nvSpPr>
            <p:spPr bwMode="auto">
              <a:xfrm>
                <a:off x="3087" y="9027"/>
                <a:ext cx="900" cy="144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solidFill>
                      <a:srgbClr val="FF0000">
                        <a:alpha val="50195"/>
                      </a:srgbClr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Arial"/>
                    <a:cs typeface="Arial"/>
                  </a:rPr>
                  <a:t>?</a:t>
                </a:r>
              </a:p>
            </p:txBody>
          </p:sp>
          <p:pic>
            <p:nvPicPr>
              <p:cNvPr id="8225" name="Picture 4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9191"/>
              <a:stretch>
                <a:fillRect/>
              </a:stretch>
            </p:blipFill>
            <p:spPr bwMode="auto">
              <a:xfrm>
                <a:off x="4347" y="8667"/>
                <a:ext cx="720" cy="2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26" name="WordArt 46"/>
              <p:cNvSpPr>
                <a:spLocks noChangeArrowheads="1" noChangeShapeType="1" noTextEdit="1"/>
              </p:cNvSpPr>
              <p:nvPr/>
            </p:nvSpPr>
            <p:spPr bwMode="auto">
              <a:xfrm>
                <a:off x="927" y="10827"/>
                <a:ext cx="4320" cy="72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В моей домашней</a:t>
                </a:r>
              </a:p>
              <a:p>
                <a:pPr algn="ctr"/>
                <a:r>
                  <a:rPr lang="ru-RU" sz="3600" b="1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библиотеке ... книг.</a:t>
                </a:r>
              </a:p>
            </p:txBody>
          </p:sp>
        </p:grpSp>
      </p:grpSp>
      <p:grpSp>
        <p:nvGrpSpPr>
          <p:cNvPr id="8200" name="Group 47"/>
          <p:cNvGrpSpPr>
            <a:grpSpLocks/>
          </p:cNvGrpSpPr>
          <p:nvPr/>
        </p:nvGrpSpPr>
        <p:grpSpPr bwMode="auto">
          <a:xfrm>
            <a:off x="179388" y="3860800"/>
            <a:ext cx="2633662" cy="1081088"/>
            <a:chOff x="387" y="6147"/>
            <a:chExt cx="5220" cy="2340"/>
          </a:xfrm>
        </p:grpSpPr>
        <p:sp>
          <p:nvSpPr>
            <p:cNvPr id="57392" name="AutoShape 48"/>
            <p:cNvSpPr>
              <a:spLocks noChangeArrowheads="1"/>
            </p:cNvSpPr>
            <p:nvPr/>
          </p:nvSpPr>
          <p:spPr bwMode="auto">
            <a:xfrm>
              <a:off x="387" y="6147"/>
              <a:ext cx="5220" cy="2340"/>
            </a:xfrm>
            <a:prstGeom prst="roundRect">
              <a:avLst>
                <a:gd name="adj" fmla="val 16667"/>
              </a:avLst>
            </a:prstGeom>
            <a:solidFill>
              <a:srgbClr val="E2A7FF"/>
            </a:solidFill>
            <a:ln>
              <a:noFill/>
            </a:ln>
            <a:effectLst>
              <a:prstShdw prst="shdw17" dist="17961" dir="2700000">
                <a:srgbClr val="E2A7FF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217" name="Group 49"/>
            <p:cNvGrpSpPr>
              <a:grpSpLocks/>
            </p:cNvGrpSpPr>
            <p:nvPr/>
          </p:nvGrpSpPr>
          <p:grpSpPr bwMode="auto">
            <a:xfrm>
              <a:off x="567" y="6327"/>
              <a:ext cx="5040" cy="1980"/>
              <a:chOff x="2187" y="7227"/>
              <a:chExt cx="5040" cy="1980"/>
            </a:xfrm>
          </p:grpSpPr>
          <p:pic>
            <p:nvPicPr>
              <p:cNvPr id="8218" name="Picture 50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7" y="7227"/>
                <a:ext cx="1623" cy="1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19" name="Picture 5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87" y="7407"/>
                <a:ext cx="1233" cy="1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20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2187" y="8847"/>
                <a:ext cx="5040" cy="36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Люблю, когда мне читают.</a:t>
                </a:r>
              </a:p>
            </p:txBody>
          </p:sp>
        </p:grpSp>
      </p:grpSp>
      <p:grpSp>
        <p:nvGrpSpPr>
          <p:cNvPr id="8201" name="Group 53"/>
          <p:cNvGrpSpPr>
            <a:grpSpLocks/>
          </p:cNvGrpSpPr>
          <p:nvPr/>
        </p:nvGrpSpPr>
        <p:grpSpPr bwMode="auto">
          <a:xfrm>
            <a:off x="246063" y="1389063"/>
            <a:ext cx="2525712" cy="1824037"/>
            <a:chOff x="207" y="2007"/>
            <a:chExt cx="4680" cy="3420"/>
          </a:xfrm>
        </p:grpSpPr>
        <p:sp>
          <p:nvSpPr>
            <p:cNvPr id="57398" name="AutoShape 54"/>
            <p:cNvSpPr>
              <a:spLocks noChangeArrowheads="1"/>
            </p:cNvSpPr>
            <p:nvPr/>
          </p:nvSpPr>
          <p:spPr bwMode="auto">
            <a:xfrm>
              <a:off x="207" y="2007"/>
              <a:ext cx="4680" cy="3420"/>
            </a:xfrm>
            <a:prstGeom prst="roundRect">
              <a:avLst>
                <a:gd name="adj" fmla="val 16667"/>
              </a:avLst>
            </a:prstGeom>
            <a:solidFill>
              <a:srgbClr val="E2A7FF"/>
            </a:solidFill>
            <a:ln>
              <a:noFill/>
            </a:ln>
            <a:effectLst>
              <a:prstShdw prst="shdw17" dist="17961" dir="2700000">
                <a:srgbClr val="E2A7FF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210" name="Group 55"/>
            <p:cNvGrpSpPr>
              <a:grpSpLocks/>
            </p:cNvGrpSpPr>
            <p:nvPr/>
          </p:nvGrpSpPr>
          <p:grpSpPr bwMode="auto">
            <a:xfrm>
              <a:off x="387" y="2187"/>
              <a:ext cx="4320" cy="2880"/>
              <a:chOff x="747" y="3447"/>
              <a:chExt cx="4320" cy="2880"/>
            </a:xfrm>
          </p:grpSpPr>
          <p:sp>
            <p:nvSpPr>
              <p:cNvPr id="8211" name="WordArt 56"/>
              <p:cNvSpPr>
                <a:spLocks noChangeArrowheads="1" noChangeShapeType="1" noTextEdit="1"/>
              </p:cNvSpPr>
              <p:nvPr/>
            </p:nvSpPr>
            <p:spPr bwMode="auto">
              <a:xfrm>
                <a:off x="2187" y="3987"/>
                <a:ext cx="900" cy="144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solidFill>
                      <a:srgbClr val="FF0000">
                        <a:alpha val="50195"/>
                      </a:srgbClr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Arial"/>
                    <a:cs typeface="Arial"/>
                  </a:rPr>
                  <a:t>?</a:t>
                </a:r>
              </a:p>
            </p:txBody>
          </p:sp>
          <p:sp>
            <p:nvSpPr>
              <p:cNvPr id="8212" name="WordArt 57"/>
              <p:cNvSpPr>
                <a:spLocks noChangeArrowheads="1" noChangeShapeType="1" noTextEdit="1"/>
              </p:cNvSpPr>
              <p:nvPr/>
            </p:nvSpPr>
            <p:spPr bwMode="auto">
              <a:xfrm>
                <a:off x="747" y="5607"/>
                <a:ext cx="4320" cy="72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Я сам прочитал,</a:t>
                </a:r>
              </a:p>
              <a:p>
                <a:pPr algn="ctr"/>
                <a:r>
                  <a:rPr lang="ru-RU" sz="3600" b="1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 . . .   книг.</a:t>
                </a:r>
              </a:p>
            </p:txBody>
          </p:sp>
          <p:sp>
            <p:nvSpPr>
              <p:cNvPr id="8213" name="WordArt 5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647" y="4527"/>
                <a:ext cx="360" cy="39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3</a:t>
                </a:r>
              </a:p>
            </p:txBody>
          </p:sp>
          <p:sp>
            <p:nvSpPr>
              <p:cNvPr id="8214" name="WordArt 5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727" y="3447"/>
                <a:ext cx="360" cy="39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4</a:t>
                </a:r>
              </a:p>
            </p:txBody>
          </p:sp>
          <p:sp>
            <p:nvSpPr>
              <p:cNvPr id="8215" name="WordArt 6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267" y="4527"/>
                <a:ext cx="360" cy="39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kern="10">
                    <a:solidFill>
                      <a:srgbClr val="FF0000"/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Times New Roman"/>
                    <a:cs typeface="Times New Roman"/>
                  </a:rPr>
                  <a:t>5</a:t>
                </a:r>
              </a:p>
            </p:txBody>
          </p:sp>
        </p:grpSp>
      </p:grpSp>
      <p:sp>
        <p:nvSpPr>
          <p:cNvPr id="8202" name="AutoShape 61"/>
          <p:cNvSpPr>
            <a:spLocks noChangeArrowheads="1"/>
          </p:cNvSpPr>
          <p:nvPr/>
        </p:nvSpPr>
        <p:spPr bwMode="auto">
          <a:xfrm rot="-5400000">
            <a:off x="3736975" y="1311275"/>
            <a:ext cx="514350" cy="285750"/>
          </a:xfrm>
          <a:custGeom>
            <a:avLst/>
            <a:gdLst>
              <a:gd name="T0" fmla="*/ 385762 w 21600"/>
              <a:gd name="T1" fmla="*/ 0 h 21600"/>
              <a:gd name="T2" fmla="*/ 0 w 21600"/>
              <a:gd name="T3" fmla="*/ 142875 h 21600"/>
              <a:gd name="T4" fmla="*/ 385762 w 21600"/>
              <a:gd name="T5" fmla="*/ 285750 h 21600"/>
              <a:gd name="T6" fmla="*/ 514350 w 21600"/>
              <a:gd name="T7" fmla="*/ 1428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203" name="AutoShape 62"/>
          <p:cNvSpPr>
            <a:spLocks noChangeArrowheads="1"/>
          </p:cNvSpPr>
          <p:nvPr/>
        </p:nvSpPr>
        <p:spPr bwMode="auto">
          <a:xfrm rot="-2105749">
            <a:off x="4602163" y="1743075"/>
            <a:ext cx="514350" cy="285750"/>
          </a:xfrm>
          <a:custGeom>
            <a:avLst/>
            <a:gdLst>
              <a:gd name="T0" fmla="*/ 385762 w 21600"/>
              <a:gd name="T1" fmla="*/ 0 h 21600"/>
              <a:gd name="T2" fmla="*/ 0 w 21600"/>
              <a:gd name="T3" fmla="*/ 142875 h 21600"/>
              <a:gd name="T4" fmla="*/ 385762 w 21600"/>
              <a:gd name="T5" fmla="*/ 285750 h 21600"/>
              <a:gd name="T6" fmla="*/ 514350 w 21600"/>
              <a:gd name="T7" fmla="*/ 1428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204" name="AutoShape 63"/>
          <p:cNvSpPr>
            <a:spLocks noChangeArrowheads="1"/>
          </p:cNvSpPr>
          <p:nvPr/>
        </p:nvSpPr>
        <p:spPr bwMode="auto">
          <a:xfrm rot="-228844">
            <a:off x="4673600" y="2895600"/>
            <a:ext cx="514350" cy="285750"/>
          </a:xfrm>
          <a:custGeom>
            <a:avLst/>
            <a:gdLst>
              <a:gd name="T0" fmla="*/ 385762 w 21600"/>
              <a:gd name="T1" fmla="*/ 0 h 21600"/>
              <a:gd name="T2" fmla="*/ 0 w 21600"/>
              <a:gd name="T3" fmla="*/ 142875 h 21600"/>
              <a:gd name="T4" fmla="*/ 385762 w 21600"/>
              <a:gd name="T5" fmla="*/ 285750 h 21600"/>
              <a:gd name="T6" fmla="*/ 514350 w 21600"/>
              <a:gd name="T7" fmla="*/ 1428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205" name="AutoShape 64"/>
          <p:cNvSpPr>
            <a:spLocks noChangeArrowheads="1"/>
          </p:cNvSpPr>
          <p:nvPr/>
        </p:nvSpPr>
        <p:spPr bwMode="auto">
          <a:xfrm rot="1746969">
            <a:off x="4673600" y="3830638"/>
            <a:ext cx="514350" cy="285750"/>
          </a:xfrm>
          <a:custGeom>
            <a:avLst/>
            <a:gdLst>
              <a:gd name="T0" fmla="*/ 385762 w 21600"/>
              <a:gd name="T1" fmla="*/ 0 h 21600"/>
              <a:gd name="T2" fmla="*/ 0 w 21600"/>
              <a:gd name="T3" fmla="*/ 142875 h 21600"/>
              <a:gd name="T4" fmla="*/ 385762 w 21600"/>
              <a:gd name="T5" fmla="*/ 285750 h 21600"/>
              <a:gd name="T6" fmla="*/ 514350 w 21600"/>
              <a:gd name="T7" fmla="*/ 1428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206" name="AutoShape 65"/>
          <p:cNvSpPr>
            <a:spLocks noChangeArrowheads="1"/>
          </p:cNvSpPr>
          <p:nvPr/>
        </p:nvSpPr>
        <p:spPr bwMode="auto">
          <a:xfrm rot="5400000">
            <a:off x="3594100" y="4406900"/>
            <a:ext cx="514350" cy="285750"/>
          </a:xfrm>
          <a:custGeom>
            <a:avLst/>
            <a:gdLst>
              <a:gd name="T0" fmla="*/ 385762 w 21600"/>
              <a:gd name="T1" fmla="*/ 0 h 21600"/>
              <a:gd name="T2" fmla="*/ 0 w 21600"/>
              <a:gd name="T3" fmla="*/ 142875 h 21600"/>
              <a:gd name="T4" fmla="*/ 385762 w 21600"/>
              <a:gd name="T5" fmla="*/ 285750 h 21600"/>
              <a:gd name="T6" fmla="*/ 514350 w 21600"/>
              <a:gd name="T7" fmla="*/ 1428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207" name="AutoShape 66"/>
          <p:cNvSpPr>
            <a:spLocks noChangeArrowheads="1"/>
          </p:cNvSpPr>
          <p:nvPr/>
        </p:nvSpPr>
        <p:spPr bwMode="auto">
          <a:xfrm rot="8618568">
            <a:off x="2657475" y="3398838"/>
            <a:ext cx="514350" cy="285750"/>
          </a:xfrm>
          <a:custGeom>
            <a:avLst/>
            <a:gdLst>
              <a:gd name="T0" fmla="*/ 385762 w 21600"/>
              <a:gd name="T1" fmla="*/ 0 h 21600"/>
              <a:gd name="T2" fmla="*/ 0 w 21600"/>
              <a:gd name="T3" fmla="*/ 142875 h 21600"/>
              <a:gd name="T4" fmla="*/ 385762 w 21600"/>
              <a:gd name="T5" fmla="*/ 285750 h 21600"/>
              <a:gd name="T6" fmla="*/ 514350 w 21600"/>
              <a:gd name="T7" fmla="*/ 1428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208" name="AutoShape 67"/>
          <p:cNvSpPr>
            <a:spLocks noChangeArrowheads="1"/>
          </p:cNvSpPr>
          <p:nvPr/>
        </p:nvSpPr>
        <p:spPr bwMode="auto">
          <a:xfrm rot="-8810524">
            <a:off x="2728913" y="1958975"/>
            <a:ext cx="514350" cy="285750"/>
          </a:xfrm>
          <a:custGeom>
            <a:avLst/>
            <a:gdLst>
              <a:gd name="T0" fmla="*/ 385762 w 21600"/>
              <a:gd name="T1" fmla="*/ 0 h 21600"/>
              <a:gd name="T2" fmla="*/ 0 w 21600"/>
              <a:gd name="T3" fmla="*/ 142875 h 21600"/>
              <a:gd name="T4" fmla="*/ 385762 w 21600"/>
              <a:gd name="T5" fmla="*/ 285750 h 21600"/>
              <a:gd name="T6" fmla="*/ 514350 w 21600"/>
              <a:gd name="T7" fmla="*/ 1428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Равнобедренный треугольник 30"/>
          <p:cNvSpPr/>
          <p:nvPr/>
        </p:nvSpPr>
        <p:spPr>
          <a:xfrm>
            <a:off x="753143" y="5708987"/>
            <a:ext cx="1220380" cy="94750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739028" y="2708920"/>
            <a:ext cx="1220381" cy="93610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Равнобедренный треугольник 1"/>
          <p:cNvSpPr/>
          <p:nvPr/>
        </p:nvSpPr>
        <p:spPr>
          <a:xfrm>
            <a:off x="727759" y="116632"/>
            <a:ext cx="1220381" cy="93610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998617" y="3176972"/>
            <a:ext cx="678661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920590" y="3356992"/>
            <a:ext cx="857256" cy="1588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830907" y="2340551"/>
            <a:ext cx="100013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286248" y="2318574"/>
            <a:ext cx="100013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980146" y="5005912"/>
            <a:ext cx="100013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312456" y="5007500"/>
            <a:ext cx="100013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811202" y="5009088"/>
            <a:ext cx="100013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7" name="Picture 70" descr="J00791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5544238"/>
            <a:ext cx="1101623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AutoShape 42"/>
          <p:cNvSpPr>
            <a:spLocks noChangeArrowheads="1"/>
          </p:cNvSpPr>
          <p:nvPr/>
        </p:nvSpPr>
        <p:spPr bwMode="auto">
          <a:xfrm rot="12692681">
            <a:off x="2958499" y="5253255"/>
            <a:ext cx="1083862" cy="554107"/>
          </a:xfrm>
          <a:prstGeom prst="curvedUpArrow">
            <a:avLst>
              <a:gd name="adj1" fmla="val 34666"/>
              <a:gd name="adj2" fmla="val 64523"/>
              <a:gd name="adj3" fmla="val 33333"/>
            </a:avLst>
          </a:prstGeom>
          <a:solidFill>
            <a:srgbClr val="5EE0EE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5EE0EE">
                <a:gamma/>
                <a:shade val="60000"/>
                <a:invGamma/>
              </a:srgbClr>
            </a:prstShdw>
          </a:effectLst>
        </p:spPr>
        <p:txBody>
          <a:bodyPr vert="eaVert" wrap="none" anchor="ctr"/>
          <a:lstStyle/>
          <a:p>
            <a:pPr>
              <a:defRPr/>
            </a:pPr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1177212" y="4261166"/>
            <a:ext cx="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7308304" y="4901374"/>
            <a:ext cx="216024" cy="20907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727758" y="1412776"/>
            <a:ext cx="1220381" cy="936104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2786050" y="3618681"/>
            <a:ext cx="100013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312456" y="3622198"/>
            <a:ext cx="100013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872134" y="3634432"/>
            <a:ext cx="100013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177212" y="4979658"/>
            <a:ext cx="100013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2786050" y="1048147"/>
            <a:ext cx="100013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26" name="Picture 2" descr="C:\Users\Валера\Desktop\01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90" y="1714358"/>
            <a:ext cx="857256" cy="68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7" name="Прямая соединительная линия 36"/>
          <p:cNvCxnSpPr/>
          <p:nvPr/>
        </p:nvCxnSpPr>
        <p:spPr>
          <a:xfrm>
            <a:off x="998617" y="694284"/>
            <a:ext cx="678661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10354" y="6309320"/>
            <a:ext cx="678661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862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958145" y="2150299"/>
            <a:ext cx="2683929" cy="3416484"/>
            <a:chOff x="988" y="484"/>
            <a:chExt cx="2904" cy="3562"/>
          </a:xfrm>
        </p:grpSpPr>
        <p:grpSp>
          <p:nvGrpSpPr>
            <p:cNvPr id="3" name="Group 13"/>
            <p:cNvGrpSpPr>
              <a:grpSpLocks/>
            </p:cNvGrpSpPr>
            <p:nvPr/>
          </p:nvGrpSpPr>
          <p:grpSpPr bwMode="auto">
            <a:xfrm rot="-723505">
              <a:off x="988" y="484"/>
              <a:ext cx="2904" cy="3562"/>
              <a:chOff x="1269" y="2969"/>
              <a:chExt cx="1208" cy="1351"/>
            </a:xfrm>
          </p:grpSpPr>
          <p:sp>
            <p:nvSpPr>
              <p:cNvPr id="5" name="AutoShape 14"/>
              <p:cNvSpPr>
                <a:spLocks noChangeArrowheads="1"/>
              </p:cNvSpPr>
              <p:nvPr/>
            </p:nvSpPr>
            <p:spPr bwMode="auto">
              <a:xfrm>
                <a:off x="1269" y="2969"/>
                <a:ext cx="1043" cy="1179"/>
              </a:xfrm>
              <a:prstGeom prst="foldedCorner">
                <a:avLst>
                  <a:gd name="adj" fmla="val 12500"/>
                </a:avLst>
              </a:prstGeom>
              <a:solidFill>
                <a:srgbClr val="5EE0EE"/>
              </a:solidFill>
              <a:ln>
                <a:noFill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6" name="AutoShape 15"/>
              <p:cNvSpPr>
                <a:spLocks noChangeArrowheads="1"/>
              </p:cNvSpPr>
              <p:nvPr/>
            </p:nvSpPr>
            <p:spPr bwMode="auto">
              <a:xfrm>
                <a:off x="1338" y="3022"/>
                <a:ext cx="1043" cy="1179"/>
              </a:xfrm>
              <a:prstGeom prst="foldedCorner">
                <a:avLst>
                  <a:gd name="adj" fmla="val 12500"/>
                </a:avLst>
              </a:prstGeom>
              <a:solidFill>
                <a:schemeClr val="tx2"/>
              </a:solidFill>
              <a:ln>
                <a:noFill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7" name="AutoShape 16"/>
              <p:cNvSpPr>
                <a:spLocks noChangeArrowheads="1"/>
              </p:cNvSpPr>
              <p:nvPr/>
            </p:nvSpPr>
            <p:spPr bwMode="auto">
              <a:xfrm>
                <a:off x="1434" y="3124"/>
                <a:ext cx="1043" cy="1179"/>
              </a:xfrm>
              <a:prstGeom prst="foldedCorner">
                <a:avLst>
                  <a:gd name="adj" fmla="val 12500"/>
                </a:avLst>
              </a:prstGeom>
              <a:solidFill>
                <a:srgbClr val="E2A7FF"/>
              </a:solidFill>
              <a:ln>
                <a:noFill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8" name="AutoShape 17"/>
              <p:cNvSpPr>
                <a:spLocks noChangeArrowheads="1"/>
              </p:cNvSpPr>
              <p:nvPr/>
            </p:nvSpPr>
            <p:spPr bwMode="auto">
              <a:xfrm>
                <a:off x="1429" y="3113"/>
                <a:ext cx="1043" cy="1207"/>
              </a:xfrm>
              <a:prstGeom prst="foldedCorner">
                <a:avLst>
                  <a:gd name="adj" fmla="val 12500"/>
                </a:avLst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sp>
          <p:nvSpPr>
            <p:cNvPr id="4" name="WordArt 19"/>
            <p:cNvSpPr>
              <a:spLocks noChangeArrowheads="1" noChangeShapeType="1" noTextEdit="1"/>
            </p:cNvSpPr>
            <p:nvPr/>
          </p:nvSpPr>
          <p:spPr bwMode="auto">
            <a:xfrm rot="-723505">
              <a:off x="1519" y="1616"/>
              <a:ext cx="2269" cy="105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prstShdw prst="shdw17" dist="17961" dir="2700000">
                      <a:schemeClr val="tx1">
                        <a:gamma/>
                        <a:shade val="60000"/>
                        <a:invGamma/>
                      </a:schemeClr>
                    </a:prstShdw>
                  </a:effectLst>
                  <a:latin typeface="Bookman Old Style"/>
                </a:rPr>
                <a:t>"Книжкин </a:t>
              </a:r>
            </a:p>
            <a:p>
              <a:pPr algn="ctr"/>
              <a:r>
                <a:rPr lang="ru-RU" sz="3600" b="1" kern="10" dirty="0"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prstShdw prst="shdw17" dist="17961" dir="2700000">
                      <a:schemeClr val="tx1">
                        <a:gamma/>
                        <a:shade val="60000"/>
                        <a:invGamma/>
                      </a:schemeClr>
                    </a:prstShdw>
                  </a:effectLst>
                  <a:latin typeface="Bookman Old Style"/>
                </a:rPr>
                <a:t>календарь"</a:t>
              </a:r>
            </a:p>
          </p:txBody>
        </p:sp>
      </p:grpSp>
      <p:sp>
        <p:nvSpPr>
          <p:cNvPr id="9" name="Загнутый угол 8"/>
          <p:cNvSpPr/>
          <p:nvPr/>
        </p:nvSpPr>
        <p:spPr>
          <a:xfrm rot="20890066">
            <a:off x="4147987" y="568402"/>
            <a:ext cx="2111715" cy="3106643"/>
          </a:xfrm>
          <a:prstGeom prst="foldedCorner">
            <a:avLst>
              <a:gd name="adj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нутый угол 9"/>
          <p:cNvSpPr/>
          <p:nvPr/>
        </p:nvSpPr>
        <p:spPr>
          <a:xfrm rot="20890066">
            <a:off x="5409958" y="1882838"/>
            <a:ext cx="2153512" cy="2991447"/>
          </a:xfrm>
          <a:prstGeom prst="foldedCorner">
            <a:avLst>
              <a:gd name="adj" fmla="val 0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:\Users\Валера\Desktop\9a17d07c9f8c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23" y="649878"/>
            <a:ext cx="919333" cy="104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Валера\Desktop\9a17d07c9f8c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22" y="916953"/>
            <a:ext cx="919333" cy="104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Валера\Desktop\9a17d07c9f8c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511" y="2054186"/>
            <a:ext cx="919333" cy="104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Валера\Desktop\79653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719" l="586" r="993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3013">
            <a:off x="5521024" y="2166762"/>
            <a:ext cx="2026886" cy="252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81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492375"/>
            <a:ext cx="37592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34" name="WordArt 10"/>
          <p:cNvSpPr>
            <a:spLocks noChangeArrowheads="1" noChangeShapeType="1" noTextEdit="1"/>
          </p:cNvSpPr>
          <p:nvPr/>
        </p:nvSpPr>
        <p:spPr bwMode="auto">
          <a:xfrm>
            <a:off x="6156325" y="2636838"/>
            <a:ext cx="13684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Arial"/>
                <a:cs typeface="Arial"/>
              </a:rPr>
              <a:t>ПЕТЯ</a:t>
            </a:r>
          </a:p>
        </p:txBody>
      </p:sp>
      <p:sp>
        <p:nvSpPr>
          <p:cNvPr id="103435" name="WordArt 11"/>
          <p:cNvSpPr>
            <a:spLocks noChangeArrowheads="1" noChangeShapeType="1" noTextEdit="1"/>
          </p:cNvSpPr>
          <p:nvPr/>
        </p:nvSpPr>
        <p:spPr bwMode="auto">
          <a:xfrm>
            <a:off x="3132138" y="1700213"/>
            <a:ext cx="2233612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Impact"/>
              </a:rPr>
              <a:t>ДАША</a:t>
            </a:r>
          </a:p>
        </p:txBody>
      </p:sp>
      <p:sp>
        <p:nvSpPr>
          <p:cNvPr id="103436" name="WordArt 12"/>
          <p:cNvSpPr>
            <a:spLocks noChangeArrowheads="1" noChangeShapeType="1" noTextEdit="1"/>
          </p:cNvSpPr>
          <p:nvPr/>
        </p:nvSpPr>
        <p:spPr bwMode="auto">
          <a:xfrm rot="1043107">
            <a:off x="5795963" y="1557338"/>
            <a:ext cx="1874837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РОМА</a:t>
            </a:r>
          </a:p>
        </p:txBody>
      </p:sp>
      <p:sp>
        <p:nvSpPr>
          <p:cNvPr id="103437" name="WordArt 13"/>
          <p:cNvSpPr>
            <a:spLocks noChangeArrowheads="1" noChangeShapeType="1" noTextEdit="1"/>
          </p:cNvSpPr>
          <p:nvPr/>
        </p:nvSpPr>
        <p:spPr bwMode="auto">
          <a:xfrm rot="-1342809">
            <a:off x="395288" y="549275"/>
            <a:ext cx="2024062" cy="592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6742809" scaled="1"/>
                </a:gradFill>
                <a:effectLst>
                  <a:prstShdw prst="shdw17" dist="17961" dir="2700000">
                    <a:schemeClr val="bg2">
                      <a:gamma/>
                      <a:shade val="60000"/>
                      <a:invGamma/>
                    </a:schemeClr>
                  </a:prstShdw>
                </a:effectLst>
                <a:latin typeface="Arial"/>
                <a:cs typeface="Arial"/>
              </a:rPr>
              <a:t>САША</a:t>
            </a:r>
          </a:p>
        </p:txBody>
      </p:sp>
      <p:sp>
        <p:nvSpPr>
          <p:cNvPr id="103438" name="WordArt 14" descr="Бумажный пакет"/>
          <p:cNvSpPr>
            <a:spLocks noChangeArrowheads="1" noChangeShapeType="1" noTextEdit="1"/>
          </p:cNvSpPr>
          <p:nvPr/>
        </p:nvSpPr>
        <p:spPr bwMode="auto">
          <a:xfrm rot="-1223026">
            <a:off x="5651500" y="3860800"/>
            <a:ext cx="1868488" cy="630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Times New Roman"/>
                <a:cs typeface="Times New Roman"/>
              </a:rPr>
              <a:t>СЁМА</a:t>
            </a:r>
          </a:p>
        </p:txBody>
      </p:sp>
      <p:sp>
        <p:nvSpPr>
          <p:cNvPr id="103439" name="WordArt 15"/>
          <p:cNvSpPr>
            <a:spLocks noChangeArrowheads="1" noChangeShapeType="1" noTextEdit="1"/>
          </p:cNvSpPr>
          <p:nvPr/>
        </p:nvSpPr>
        <p:spPr bwMode="auto">
          <a:xfrm>
            <a:off x="539750" y="1844675"/>
            <a:ext cx="1939925" cy="498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prstShdw prst="shdw17" dist="17961" dir="2700000">
                    <a:schemeClr val="tx1">
                      <a:gamma/>
                      <a:shade val="60000"/>
                      <a:invGamma/>
                    </a:schemeClr>
                  </a:prstShdw>
                </a:effectLst>
                <a:latin typeface="Impact"/>
              </a:rPr>
              <a:t>КИРИЛЛ </a:t>
            </a:r>
          </a:p>
        </p:txBody>
      </p:sp>
      <p:sp>
        <p:nvSpPr>
          <p:cNvPr id="103440" name="WordArt 16"/>
          <p:cNvSpPr>
            <a:spLocks noChangeArrowheads="1" noChangeShapeType="1" noTextEdit="1"/>
          </p:cNvSpPr>
          <p:nvPr/>
        </p:nvSpPr>
        <p:spPr bwMode="auto">
          <a:xfrm rot="-1872031">
            <a:off x="3348038" y="5229225"/>
            <a:ext cx="2085975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7272031" scaled="1"/>
                </a:gradFill>
                <a:effectLst>
                  <a:prstShdw prst="shdw17" dist="17961" dir="2700000">
                    <a:srgbClr val="FFFFFF">
                      <a:gamma/>
                      <a:shade val="60000"/>
                      <a:invGamma/>
                    </a:srgbClr>
                  </a:prstShdw>
                </a:effectLst>
                <a:latin typeface="Times New Roman"/>
                <a:cs typeface="Times New Roman"/>
              </a:rPr>
              <a:t>МАКСИМ</a:t>
            </a:r>
          </a:p>
        </p:txBody>
      </p:sp>
      <p:sp>
        <p:nvSpPr>
          <p:cNvPr id="103441" name="WordArt 17"/>
          <p:cNvSpPr>
            <a:spLocks noChangeArrowheads="1" noChangeShapeType="1" noTextEdit="1"/>
          </p:cNvSpPr>
          <p:nvPr/>
        </p:nvSpPr>
        <p:spPr bwMode="auto">
          <a:xfrm>
            <a:off x="323850" y="3068638"/>
            <a:ext cx="1924050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E2A7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prstShdw prst="shdw17" dist="17961" dir="2700000">
                    <a:srgbClr val="E2A7FF">
                      <a:gamma/>
                      <a:shade val="60000"/>
                      <a:invGamma/>
                    </a:srgbClr>
                  </a:prstShdw>
                </a:effectLst>
                <a:latin typeface="Impact"/>
              </a:rPr>
              <a:t>КРИСТИНА</a:t>
            </a:r>
          </a:p>
        </p:txBody>
      </p:sp>
      <p:sp>
        <p:nvSpPr>
          <p:cNvPr id="103442" name="WordArt 18"/>
          <p:cNvSpPr>
            <a:spLocks noChangeArrowheads="1" noChangeShapeType="1" noTextEdit="1"/>
          </p:cNvSpPr>
          <p:nvPr/>
        </p:nvSpPr>
        <p:spPr bwMode="auto">
          <a:xfrm>
            <a:off x="3059113" y="4292600"/>
            <a:ext cx="1512887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prstShdw prst="shdw17" dist="17961" dir="2700000">
                    <a:schemeClr val="bg2">
                      <a:gamma/>
                      <a:shade val="60000"/>
                      <a:invGamma/>
                    </a:schemeClr>
                  </a:prstShdw>
                </a:effectLst>
                <a:latin typeface="Impact"/>
              </a:rPr>
              <a:t>ВОВА</a:t>
            </a:r>
          </a:p>
        </p:txBody>
      </p:sp>
      <p:sp>
        <p:nvSpPr>
          <p:cNvPr id="103443" name="WordArt 19"/>
          <p:cNvSpPr>
            <a:spLocks noChangeArrowheads="1" noChangeShapeType="1" noTextEdit="1"/>
          </p:cNvSpPr>
          <p:nvPr/>
        </p:nvSpPr>
        <p:spPr bwMode="auto">
          <a:xfrm rot="2197279">
            <a:off x="395288" y="4149725"/>
            <a:ext cx="1655762" cy="8747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3202721" scaled="1"/>
                </a:gradFill>
                <a:effectLst>
                  <a:prstShdw prst="shdw17" dist="17961" dir="2700000">
                    <a:schemeClr val="bg2">
                      <a:gamma/>
                      <a:shade val="60000"/>
                      <a:invGamma/>
                    </a:schemeClr>
                  </a:prstShdw>
                </a:effectLst>
                <a:latin typeface="Impact"/>
              </a:rPr>
              <a:t>МИША</a:t>
            </a:r>
          </a:p>
        </p:txBody>
      </p:sp>
      <p:sp>
        <p:nvSpPr>
          <p:cNvPr id="103444" name="WordArt 20"/>
          <p:cNvSpPr>
            <a:spLocks noChangeArrowheads="1" noChangeShapeType="1" noTextEdit="1"/>
          </p:cNvSpPr>
          <p:nvPr/>
        </p:nvSpPr>
        <p:spPr bwMode="auto">
          <a:xfrm>
            <a:off x="755650" y="4724400"/>
            <a:ext cx="2362200" cy="18653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prstShdw prst="shdw17" dist="17961" dir="2700000">
                    <a:schemeClr val="bg2">
                      <a:gamma/>
                      <a:shade val="60000"/>
                      <a:invGamma/>
                    </a:schemeClr>
                  </a:prstShdw>
                </a:effectLst>
                <a:latin typeface="Impact"/>
              </a:rPr>
              <a:t>Любовь</a:t>
            </a:r>
          </a:p>
          <a:p>
            <a:pPr algn="ctr"/>
            <a:r>
              <a:rPr lang="ru-RU" sz="36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prstShdw prst="shdw17" dist="17961" dir="2700000">
                    <a:schemeClr val="bg2">
                      <a:gamma/>
                      <a:shade val="60000"/>
                      <a:invGamma/>
                    </a:schemeClr>
                  </a:prstShdw>
                </a:effectLst>
                <a:latin typeface="Impact"/>
              </a:rPr>
              <a:t>Евгеньевна</a:t>
            </a:r>
          </a:p>
        </p:txBody>
      </p:sp>
      <p:sp>
        <p:nvSpPr>
          <p:cNvPr id="103445" name="WordArt 2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2484438" y="-242888"/>
            <a:ext cx="3543300" cy="1784351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Ирина</a:t>
            </a:r>
          </a:p>
          <a:p>
            <a:pPr algn="ctr"/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Александровна</a:t>
            </a:r>
          </a:p>
        </p:txBody>
      </p:sp>
      <p:sp>
        <p:nvSpPr>
          <p:cNvPr id="103446" name="WordArt 22"/>
          <p:cNvSpPr>
            <a:spLocks noChangeArrowheads="1" noChangeShapeType="1" noTextEdit="1"/>
          </p:cNvSpPr>
          <p:nvPr/>
        </p:nvSpPr>
        <p:spPr bwMode="auto">
          <a:xfrm>
            <a:off x="5003800" y="5229225"/>
            <a:ext cx="2586038" cy="1066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2700">
                <a:solidFill>
                  <a:srgbClr val="B2B2B2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520402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Евгения</a:t>
            </a:r>
          </a:p>
          <a:p>
            <a:pPr algn="ctr"/>
            <a:r>
              <a:rPr lang="ru-RU" sz="3600" b="1" kern="10"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prstShdw prst="shdw17" dist="17961" dir="2700000">
                    <a:srgbClr val="520402">
                      <a:gamma/>
                      <a:shade val="60000"/>
                      <a:invGamma/>
                    </a:srgbClr>
                  </a:prstShdw>
                </a:effectLst>
                <a:latin typeface="Arial"/>
                <a:cs typeface="Arial"/>
              </a:rPr>
              <a:t>Владимировна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88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276475"/>
            <a:ext cx="3832225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90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44675"/>
            <a:ext cx="2332038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0"/>
            <a:ext cx="33813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933825"/>
            <a:ext cx="2459037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7526" name="Group 80"/>
          <p:cNvGrpSpPr>
            <a:grpSpLocks/>
          </p:cNvGrpSpPr>
          <p:nvPr/>
        </p:nvGrpSpPr>
        <p:grpSpPr bwMode="auto">
          <a:xfrm>
            <a:off x="4500563" y="3644900"/>
            <a:ext cx="2735262" cy="2303463"/>
            <a:chOff x="3152" y="436"/>
            <a:chExt cx="1337" cy="1110"/>
          </a:xfrm>
        </p:grpSpPr>
        <p:sp>
          <p:nvSpPr>
            <p:cNvPr id="47146" name="AutoShape 42"/>
            <p:cNvSpPr>
              <a:spLocks noChangeArrowheads="1"/>
            </p:cNvSpPr>
            <p:nvPr/>
          </p:nvSpPr>
          <p:spPr bwMode="auto">
            <a:xfrm rot="-5994981">
              <a:off x="3790" y="600"/>
              <a:ext cx="863" cy="535"/>
            </a:xfrm>
            <a:prstGeom prst="curvedUpArrow">
              <a:avLst>
                <a:gd name="adj1" fmla="val 34666"/>
                <a:gd name="adj2" fmla="val 64523"/>
                <a:gd name="adj3" fmla="val 33333"/>
              </a:avLst>
            </a:prstGeom>
            <a:solidFill>
              <a:srgbClr val="5EE0EE"/>
            </a:solidFill>
            <a:ln>
              <a:noFill/>
            </a:ln>
            <a:effectLst>
              <a:prstShdw prst="shdw17" dist="17961" dir="2700000">
                <a:srgbClr val="5EE0EE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7528" name="Group 69"/>
            <p:cNvGrpSpPr>
              <a:grpSpLocks/>
            </p:cNvGrpSpPr>
            <p:nvPr/>
          </p:nvGrpSpPr>
          <p:grpSpPr bwMode="auto">
            <a:xfrm>
              <a:off x="3152" y="482"/>
              <a:ext cx="944" cy="1064"/>
              <a:chOff x="295" y="845"/>
              <a:chExt cx="944" cy="1064"/>
            </a:xfrm>
          </p:grpSpPr>
          <p:pic>
            <p:nvPicPr>
              <p:cNvPr id="107529" name="Picture 70" descr="J007910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5" y="845"/>
                <a:ext cx="944" cy="1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530" name="Oval 71"/>
              <p:cNvSpPr>
                <a:spLocks noChangeArrowheads="1"/>
              </p:cNvSpPr>
              <p:nvPr/>
            </p:nvSpPr>
            <p:spPr bwMode="auto">
              <a:xfrm>
                <a:off x="567" y="1389"/>
                <a:ext cx="90" cy="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07531" name="Oval 72"/>
              <p:cNvSpPr>
                <a:spLocks noChangeArrowheads="1"/>
              </p:cNvSpPr>
              <p:nvPr/>
            </p:nvSpPr>
            <p:spPr bwMode="auto">
              <a:xfrm>
                <a:off x="884" y="1389"/>
                <a:ext cx="90" cy="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07532" name="AutoShape 73"/>
              <p:cNvSpPr>
                <a:spLocks noChangeArrowheads="1"/>
              </p:cNvSpPr>
              <p:nvPr/>
            </p:nvSpPr>
            <p:spPr bwMode="auto">
              <a:xfrm rot="-5400000">
                <a:off x="703" y="1525"/>
                <a:ext cx="181" cy="363"/>
              </a:xfrm>
              <a:prstGeom prst="moon">
                <a:avLst>
                  <a:gd name="adj" fmla="val 36028"/>
                </a:avLst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4" name="Picture 6" descr="BD0697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76250"/>
            <a:ext cx="2736850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5" name="Picture 7" descr="PE02288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44675"/>
            <a:ext cx="4025900" cy="473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2440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алера\Desktop\Толстой фото\3041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0948"/>
            <a:ext cx="2199980" cy="2199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алера\Desktop\Толстой фото\3A4D5DFA-2ABB-462D-8071-A149842BC524_w640_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30951"/>
            <a:ext cx="1918079" cy="2796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Валера\Desktop\Толстой фото\origin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822" y="3548166"/>
            <a:ext cx="3141387" cy="314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Рамка 4"/>
          <p:cNvSpPr/>
          <p:nvPr/>
        </p:nvSpPr>
        <p:spPr>
          <a:xfrm>
            <a:off x="107504" y="247157"/>
            <a:ext cx="2448272" cy="2834713"/>
          </a:xfrm>
          <a:prstGeom prst="fram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5425782" y="153309"/>
            <a:ext cx="2314569" cy="2906833"/>
          </a:xfrm>
          <a:prstGeom prst="fram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Рамка 9"/>
          <p:cNvSpPr/>
          <p:nvPr/>
        </p:nvSpPr>
        <p:spPr>
          <a:xfrm>
            <a:off x="2534536" y="3233174"/>
            <a:ext cx="3167960" cy="3456379"/>
          </a:xfrm>
          <a:prstGeom prst="fram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3822765" y="2082668"/>
            <a:ext cx="484632" cy="97840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5400000">
            <a:off x="2832015" y="1321035"/>
            <a:ext cx="484632" cy="97840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6200000">
            <a:off x="4682853" y="1294487"/>
            <a:ext cx="484632" cy="97840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521962" y="221349"/>
            <a:ext cx="893193" cy="17943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1060" b="1" dirty="0">
                <a:solidFill>
                  <a:srgbClr val="FFFF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2683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6"/>
          <p:cNvGrpSpPr>
            <a:grpSpLocks/>
          </p:cNvGrpSpPr>
          <p:nvPr/>
        </p:nvGrpSpPr>
        <p:grpSpPr bwMode="auto">
          <a:xfrm>
            <a:off x="285720" y="3429000"/>
            <a:ext cx="2643206" cy="3071834"/>
            <a:chOff x="1927" y="255"/>
            <a:chExt cx="1043" cy="1542"/>
          </a:xfrm>
        </p:grpSpPr>
        <p:sp>
          <p:nvSpPr>
            <p:cNvPr id="5" name="Rectangle 105"/>
            <p:cNvSpPr>
              <a:spLocks noChangeArrowheads="1"/>
            </p:cNvSpPr>
            <p:nvPr/>
          </p:nvSpPr>
          <p:spPr bwMode="auto">
            <a:xfrm>
              <a:off x="1927" y="255"/>
              <a:ext cx="1043" cy="1542"/>
            </a:xfrm>
            <a:prstGeom prst="rect">
              <a:avLst/>
            </a:prstGeom>
            <a:solidFill>
              <a:srgbClr val="E2A7FF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E2A7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2018" y="391"/>
              <a:ext cx="864" cy="1224"/>
              <a:chOff x="5967" y="1107"/>
              <a:chExt cx="2160" cy="3060"/>
            </a:xfrm>
          </p:grpSpPr>
          <p:pic>
            <p:nvPicPr>
              <p:cNvPr id="7" name="Picture 1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5967" y="1107"/>
                <a:ext cx="1608" cy="14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" name="WordArt 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5967" y="3087"/>
                <a:ext cx="900" cy="108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FF0000">
                        <a:alpha val="50195"/>
                      </a:srgbClr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Bookman Old Style"/>
                  </a:rPr>
                  <a:t>И</a:t>
                </a:r>
              </a:p>
            </p:txBody>
          </p:sp>
          <p:sp>
            <p:nvSpPr>
              <p:cNvPr id="9" name="WordArt 14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27" y="2727"/>
                <a:ext cx="900" cy="144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12700">
                      <a:noFill/>
                      <a:round/>
                      <a:headEnd/>
                      <a:tailEnd/>
                    </a:ln>
                    <a:solidFill>
                      <a:srgbClr val="FF0000">
                        <a:alpha val="50195"/>
                      </a:srgbClr>
                    </a:solidFill>
                    <a:effectLst>
                      <a:prstShdw prst="shdw17" dist="17961" dir="2700000">
                        <a:srgbClr val="FF0000">
                          <a:gamma/>
                          <a:shade val="60000"/>
                          <a:invGamma/>
                        </a:srgbClr>
                      </a:prstShdw>
                    </a:effectLst>
                    <a:latin typeface="Bookman Old Style"/>
                  </a:rPr>
                  <a:t>?</a:t>
                </a:r>
              </a:p>
            </p:txBody>
          </p:sp>
        </p:grpSp>
      </p:grpSp>
      <p:sp>
        <p:nvSpPr>
          <p:cNvPr id="11" name="Овал 10"/>
          <p:cNvSpPr/>
          <p:nvPr/>
        </p:nvSpPr>
        <p:spPr>
          <a:xfrm>
            <a:off x="4857752" y="89104"/>
            <a:ext cx="914400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491880" y="90872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483824" y="2539752"/>
            <a:ext cx="914400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300192" y="90872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446881" y="2539752"/>
            <a:ext cx="914400" cy="9144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004048" y="337240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8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имоно">
  <a:themeElements>
    <a:clrScheme name="Кимоно 3">
      <a:dk1>
        <a:srgbClr val="00002E"/>
      </a:dk1>
      <a:lt1>
        <a:srgbClr val="FFFFFF"/>
      </a:lt1>
      <a:dk2>
        <a:srgbClr val="003399"/>
      </a:dk2>
      <a:lt2>
        <a:srgbClr val="F4BC40"/>
      </a:lt2>
      <a:accent1>
        <a:srgbClr val="9280CC"/>
      </a:accent1>
      <a:accent2>
        <a:srgbClr val="BD51A1"/>
      </a:accent2>
      <a:accent3>
        <a:srgbClr val="AAADCA"/>
      </a:accent3>
      <a:accent4>
        <a:srgbClr val="DADADA"/>
      </a:accent4>
      <a:accent5>
        <a:srgbClr val="C7C0E2"/>
      </a:accent5>
      <a:accent6>
        <a:srgbClr val="AB4991"/>
      </a:accent6>
      <a:hlink>
        <a:srgbClr val="CC66FF"/>
      </a:hlink>
      <a:folHlink>
        <a:srgbClr val="824F99"/>
      </a:folHlink>
    </a:clrScheme>
    <a:fontScheme name="Кимо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Kimono</Template>
  <TotalTime>4021</TotalTime>
  <Words>238</Words>
  <Application>Microsoft Office PowerPoint</Application>
  <PresentationFormat>Экран (4:3)</PresentationFormat>
  <Paragraphs>139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Кимоно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MDOU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Валера</cp:lastModifiedBy>
  <cp:revision>223</cp:revision>
  <dcterms:created xsi:type="dcterms:W3CDTF">2011-01-27T07:13:52Z</dcterms:created>
  <dcterms:modified xsi:type="dcterms:W3CDTF">2015-11-05T14:45:14Z</dcterms:modified>
</cp:coreProperties>
</file>