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1" r:id="rId3"/>
    <p:sldId id="266" r:id="rId4"/>
    <p:sldId id="265" r:id="rId5"/>
    <p:sldId id="272" r:id="rId6"/>
    <p:sldId id="274" r:id="rId7"/>
    <p:sldId id="258" r:id="rId8"/>
    <p:sldId id="262" r:id="rId9"/>
    <p:sldId id="273" r:id="rId10"/>
    <p:sldId id="275" r:id="rId11"/>
    <p:sldId id="264" r:id="rId12"/>
    <p:sldId id="271" r:id="rId13"/>
    <p:sldId id="263" r:id="rId14"/>
    <p:sldId id="260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5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2B8C57-8204-4C8A-8D23-E654B348B8F5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509CC9-7C48-4EC8-A7C5-88321C1A95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626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09CC9-7C48-4EC8-A7C5-88321C1A952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384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09CC9-7C48-4EC8-A7C5-88321C1A952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653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509CC9-7C48-4EC8-A7C5-88321C1A952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175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72291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33997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74465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27997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60805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81456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650735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12886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334852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33054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5949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CCAB7-8EBC-41D0-A713-66F29CB817BE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E9543-6F5C-4D74-8044-01AFE1953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27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audio" Target="../media/audio5.wav"/><Relationship Id="rId7" Type="http://schemas.openxmlformats.org/officeDocument/2006/relationships/image" Target="../media/image39.jpeg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audio" Target="../media/audio9.wav"/><Relationship Id="rId10" Type="http://schemas.openxmlformats.org/officeDocument/2006/relationships/image" Target="../media/image42.jpeg"/><Relationship Id="rId4" Type="http://schemas.openxmlformats.org/officeDocument/2006/relationships/audio" Target="../media/audio3.wav"/><Relationship Id="rId9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17.wav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11" Type="http://schemas.openxmlformats.org/officeDocument/2006/relationships/image" Target="../media/image46.jpeg"/><Relationship Id="rId5" Type="http://schemas.openxmlformats.org/officeDocument/2006/relationships/audio" Target="../media/audio3.wav"/><Relationship Id="rId10" Type="http://schemas.openxmlformats.org/officeDocument/2006/relationships/image" Target="../media/image45.jpeg"/><Relationship Id="rId4" Type="http://schemas.openxmlformats.org/officeDocument/2006/relationships/audio" Target="../media/audio5.wav"/><Relationship Id="rId9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audio" Target="../media/audio18.wav"/><Relationship Id="rId7" Type="http://schemas.openxmlformats.org/officeDocument/2006/relationships/image" Target="../media/image3.jpe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9.wav"/><Relationship Id="rId11" Type="http://schemas.openxmlformats.org/officeDocument/2006/relationships/image" Target="../media/image50.png"/><Relationship Id="rId5" Type="http://schemas.openxmlformats.org/officeDocument/2006/relationships/audio" Target="../media/audio3.wav"/><Relationship Id="rId10" Type="http://schemas.openxmlformats.org/officeDocument/2006/relationships/image" Target="../media/image49.png"/><Relationship Id="rId4" Type="http://schemas.openxmlformats.org/officeDocument/2006/relationships/audio" Target="../media/audio5.wav"/><Relationship Id="rId9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audio" Target="../media/audio5.wav"/><Relationship Id="rId7" Type="http://schemas.openxmlformats.org/officeDocument/2006/relationships/image" Target="../media/image53.jpeg"/><Relationship Id="rId2" Type="http://schemas.openxmlformats.org/officeDocument/2006/relationships/audio" Target="../media/audio20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audio" Target="../media/audio4.wav"/><Relationship Id="rId10" Type="http://schemas.openxmlformats.org/officeDocument/2006/relationships/image" Target="../media/image56.jpeg"/><Relationship Id="rId4" Type="http://schemas.openxmlformats.org/officeDocument/2006/relationships/audio" Target="../media/audio3.wav"/><Relationship Id="rId9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audio" Target="../media/audio21.wav"/><Relationship Id="rId7" Type="http://schemas.openxmlformats.org/officeDocument/2006/relationships/image" Target="../media/image3.jpeg"/><Relationship Id="rId12" Type="http://schemas.openxmlformats.org/officeDocument/2006/relationships/image" Target="../media/image6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11" Type="http://schemas.openxmlformats.org/officeDocument/2006/relationships/image" Target="../media/image60.jpeg"/><Relationship Id="rId5" Type="http://schemas.openxmlformats.org/officeDocument/2006/relationships/audio" Target="../media/audio19.wav"/><Relationship Id="rId10" Type="http://schemas.openxmlformats.org/officeDocument/2006/relationships/image" Target="../media/image59.jpeg"/><Relationship Id="rId4" Type="http://schemas.openxmlformats.org/officeDocument/2006/relationships/audio" Target="../media/audio5.wav"/><Relationship Id="rId9" Type="http://schemas.openxmlformats.org/officeDocument/2006/relationships/image" Target="../media/image5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audio" Target="../media/audio5.wav"/><Relationship Id="rId7" Type="http://schemas.openxmlformats.org/officeDocument/2006/relationships/image" Target="../media/image62.jpeg"/><Relationship Id="rId2" Type="http://schemas.openxmlformats.org/officeDocument/2006/relationships/audio" Target="../media/audio2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audio" Target="../media/audio7.wav"/><Relationship Id="rId4" Type="http://schemas.openxmlformats.org/officeDocument/2006/relationships/audio" Target="../media/audio3.wav"/><Relationship Id="rId9" Type="http://schemas.openxmlformats.org/officeDocument/2006/relationships/image" Target="../media/image6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audio" Target="../media/audio5.wav"/><Relationship Id="rId7" Type="http://schemas.openxmlformats.org/officeDocument/2006/relationships/image" Target="../media/image65.jpeg"/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audio" Target="../media/audio9.wav"/><Relationship Id="rId4" Type="http://schemas.openxmlformats.org/officeDocument/2006/relationships/audio" Target="../media/audio3.wav"/><Relationship Id="rId9" Type="http://schemas.openxmlformats.org/officeDocument/2006/relationships/image" Target="../media/image6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8.gif"/><Relationship Id="rId5" Type="http://schemas.openxmlformats.org/officeDocument/2006/relationships/image" Target="../media/image3.jpeg"/><Relationship Id="rId4" Type="http://schemas.openxmlformats.org/officeDocument/2006/relationships/audio" Target="../media/audio24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3.wav"/><Relationship Id="rId7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audio" Target="../media/audio5.wav"/><Relationship Id="rId7" Type="http://schemas.openxmlformats.org/officeDocument/2006/relationships/image" Target="../media/image8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audio" Target="../media/audio7.wav"/><Relationship Id="rId10" Type="http://schemas.openxmlformats.org/officeDocument/2006/relationships/image" Target="../media/image11.jpeg"/><Relationship Id="rId4" Type="http://schemas.openxmlformats.org/officeDocument/2006/relationships/audio" Target="../media/audio3.wav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5.wav"/><Relationship Id="rId7" Type="http://schemas.openxmlformats.org/officeDocument/2006/relationships/image" Target="../media/image12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6.jpeg"/><Relationship Id="rId5" Type="http://schemas.openxmlformats.org/officeDocument/2006/relationships/audio" Target="../media/audio9.wav"/><Relationship Id="rId10" Type="http://schemas.openxmlformats.org/officeDocument/2006/relationships/image" Target="../media/image15.jpeg"/><Relationship Id="rId4" Type="http://schemas.openxmlformats.org/officeDocument/2006/relationships/audio" Target="../media/audio3.wav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audio" Target="../media/audio5.wav"/><Relationship Id="rId7" Type="http://schemas.openxmlformats.org/officeDocument/2006/relationships/image" Target="../media/image17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audio" Target="../media/audio4.wav"/><Relationship Id="rId10" Type="http://schemas.openxmlformats.org/officeDocument/2006/relationships/image" Target="../media/image20.jpeg"/><Relationship Id="rId4" Type="http://schemas.openxmlformats.org/officeDocument/2006/relationships/audio" Target="../media/audio3.wav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5.wav"/><Relationship Id="rId7" Type="http://schemas.openxmlformats.org/officeDocument/2006/relationships/image" Target="../media/image21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audio" Target="../media/audio5.wav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27.jpeg"/><Relationship Id="rId5" Type="http://schemas.openxmlformats.org/officeDocument/2006/relationships/audio" Target="../media/audio13.wav"/><Relationship Id="rId10" Type="http://schemas.openxmlformats.org/officeDocument/2006/relationships/image" Target="../media/image26.jpeg"/><Relationship Id="rId4" Type="http://schemas.openxmlformats.org/officeDocument/2006/relationships/audio" Target="../media/audio3.wav"/><Relationship Id="rId9" Type="http://schemas.openxmlformats.org/officeDocument/2006/relationships/image" Target="../media/image25.jpeg"/><Relationship Id="rId1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audio" Target="../media/audio5.wav"/><Relationship Id="rId7" Type="http://schemas.openxmlformats.org/officeDocument/2006/relationships/image" Target="../media/image30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34.jpeg"/><Relationship Id="rId5" Type="http://schemas.openxmlformats.org/officeDocument/2006/relationships/audio" Target="../media/audio7.wav"/><Relationship Id="rId10" Type="http://schemas.openxmlformats.org/officeDocument/2006/relationships/image" Target="../media/image33.jpeg"/><Relationship Id="rId4" Type="http://schemas.openxmlformats.org/officeDocument/2006/relationships/audio" Target="../media/audio3.wav"/><Relationship Id="rId9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audio" Target="../media/audio5.wav"/><Relationship Id="rId7" Type="http://schemas.openxmlformats.org/officeDocument/2006/relationships/image" Target="../media/image35.jpeg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audio" Target="../media/audio4.wav"/><Relationship Id="rId10" Type="http://schemas.openxmlformats.org/officeDocument/2006/relationships/image" Target="../media/image38.jpeg"/><Relationship Id="rId4" Type="http://schemas.openxmlformats.org/officeDocument/2006/relationships/audio" Target="../media/audio3.wav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Downloads\img0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" y="-71629"/>
            <a:ext cx="9144000" cy="695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203848" y="515723"/>
            <a:ext cx="5688632" cy="2336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 Мультимедийная игра по физической культуре</a:t>
            </a:r>
          </a:p>
          <a:p>
            <a:pPr algn="ctr"/>
            <a:r>
              <a:rPr lang="ru-RU" sz="3200" b="1" dirty="0" smtClean="0"/>
              <a:t> «Юный спортсмен»</a:t>
            </a:r>
            <a:endParaRPr lang="ru-RU" sz="3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3409329"/>
            <a:ext cx="4824535" cy="11268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Выполнила </a:t>
            </a:r>
          </a:p>
          <a:p>
            <a:pPr algn="ctr"/>
            <a:r>
              <a:rPr lang="ru-RU" sz="2000" dirty="0"/>
              <a:t>инструктор по физической культуре</a:t>
            </a:r>
          </a:p>
          <a:p>
            <a:pPr algn="ctr"/>
            <a:r>
              <a:rPr lang="ru-RU" sz="2000" dirty="0"/>
              <a:t> МБДОУ «Июльский детский сад»</a:t>
            </a:r>
          </a:p>
          <a:p>
            <a:pPr algn="ctr"/>
            <a:r>
              <a:rPr lang="ru-RU" sz="2000" dirty="0" err="1"/>
              <a:t>Оралова</a:t>
            </a:r>
            <a:r>
              <a:rPr lang="ru-RU" sz="2000" dirty="0"/>
              <a:t> И.В.</a:t>
            </a:r>
          </a:p>
        </p:txBody>
      </p:sp>
      <p:pic>
        <p:nvPicPr>
          <p:cNvPr id="6" name="Picture 16" descr="D:\Downloads\мальчи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87" y="2122318"/>
            <a:ext cx="1808244" cy="350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5-конечная звезда 7"/>
          <p:cNvSpPr/>
          <p:nvPr/>
        </p:nvSpPr>
        <p:spPr>
          <a:xfrm>
            <a:off x="1691680" y="3374571"/>
            <a:ext cx="1042555" cy="99124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4652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ownloads\фо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29" y="-4888"/>
            <a:ext cx="9147629" cy="686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0185" y="856793"/>
            <a:ext cx="7560000" cy="9361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Какой мяч используется для игры в баскетбол</a:t>
            </a:r>
            <a:endParaRPr lang="ru-RU" sz="2800" b="1" dirty="0"/>
          </a:p>
        </p:txBody>
      </p:sp>
      <p:pic>
        <p:nvPicPr>
          <p:cNvPr id="6149" name="Picture 5" descr="C:\Users\asus\Desktop\регби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910" y="2073171"/>
            <a:ext cx="1739668" cy="173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Downloads\мяч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931" y="2080865"/>
            <a:ext cx="1725029" cy="172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D:\Downloads\фут мяч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829" y="2073171"/>
            <a:ext cx="1776584" cy="174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asus\Desktop\мяч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900" y="4077072"/>
            <a:ext cx="1541688" cy="1761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282415" y="4958036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1003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умнич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Downloads\img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2000" y="332656"/>
            <a:ext cx="7560000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На какой картинке изображен биатлонист</a:t>
            </a:r>
            <a:endParaRPr lang="ru-RU" sz="2800" b="1" dirty="0"/>
          </a:p>
        </p:txBody>
      </p:sp>
      <p:pic>
        <p:nvPicPr>
          <p:cNvPr id="7171" name="Picture 3" descr="D:\Downloads\санный спорт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06" y="2314598"/>
            <a:ext cx="2136434" cy="191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Downloads\хоккеист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449" y="2337596"/>
            <a:ext cx="1714303" cy="190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Downloads\лыжник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758" y="2337596"/>
            <a:ext cx="1809600" cy="193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D:\Downloads\биатлон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902" y="2330622"/>
            <a:ext cx="1941305" cy="194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788942" y="5661248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1744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5"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wnloads\img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Downloads\img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1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7881" y="348342"/>
            <a:ext cx="7560000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Выбери летние олимпийские виды спорта</a:t>
            </a:r>
            <a:endParaRPr lang="ru-RU" sz="2800" b="1" dirty="0"/>
          </a:p>
        </p:txBody>
      </p:sp>
      <p:pic>
        <p:nvPicPr>
          <p:cNvPr id="2052" name="Picture 4" descr="C:\Users\asus\Pictures\Рисунок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2" y="1529138"/>
            <a:ext cx="2243137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sus\Pictures\Рисунок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138" y="1550165"/>
            <a:ext cx="2249487" cy="174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sus\Pictures\Рисунок10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264" y="1584580"/>
            <a:ext cx="2255837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sus\Pictures\Рисунок1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2" y="3573016"/>
            <a:ext cx="2224087" cy="168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asus\Pictures\Рисунок12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138" y="3573016"/>
            <a:ext cx="2249487" cy="168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asus\Pictures\Рисунок13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263" y="3573016"/>
            <a:ext cx="2255837" cy="168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836673" y="5589240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147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 ответ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ownloads\фо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1999" y="868693"/>
            <a:ext cx="7560000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Выбери талисман Чемпионата мира по футболу в России в 2018 году</a:t>
            </a:r>
            <a:endParaRPr lang="ru-RU" sz="2800" b="1" dirty="0"/>
          </a:p>
        </p:txBody>
      </p:sp>
      <p:pic>
        <p:nvPicPr>
          <p:cNvPr id="6147" name="Picture 3" descr="D:\Downloads\медведь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78556"/>
            <a:ext cx="1988840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Downloads\заяц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587" y="3454896"/>
            <a:ext cx="1247151" cy="195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Downloads\фут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850" y="3602010"/>
            <a:ext cx="1607363" cy="192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Downloads\футбол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821" y="2038560"/>
            <a:ext cx="1588595" cy="187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327347" y="4888350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267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wnloads\img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6" y="-1"/>
            <a:ext cx="9176455" cy="688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5771" y="291006"/>
            <a:ext cx="7560000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Выбери талисманы олимпийских игр в Сочи</a:t>
            </a:r>
            <a:endParaRPr lang="ru-RU" sz="2800" b="1" dirty="0"/>
          </a:p>
        </p:txBody>
      </p:sp>
      <p:pic>
        <p:nvPicPr>
          <p:cNvPr id="3075" name="Picture 3" descr="D:\Downloads\леопард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6665"/>
            <a:ext cx="1965598" cy="196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Downloads\волк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594" y="1556792"/>
            <a:ext cx="1174368" cy="196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Downloads\мишка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831" y="1556792"/>
            <a:ext cx="1965598" cy="196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Downloads\зайка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815183"/>
            <a:ext cx="1472334" cy="1963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Downloads\талисман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569" y="3717032"/>
            <a:ext cx="2122524" cy="212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745019" y="5661248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2002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3 ответ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Downloads\img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4074" y="414520"/>
            <a:ext cx="8215851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Как должен выглядеть символ олимпийских колец</a:t>
            </a:r>
            <a:endParaRPr lang="ru-RU" sz="2800" b="1" dirty="0"/>
          </a:p>
        </p:txBody>
      </p:sp>
      <p:pic>
        <p:nvPicPr>
          <p:cNvPr id="10244" name="Picture 4" descr="D:\Downloads\кольца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16" y="1844824"/>
            <a:ext cx="2545916" cy="1697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D:\Downloads\кольц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45703"/>
            <a:ext cx="3412718" cy="167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D:\Downloads\кольца 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914" y="4005064"/>
            <a:ext cx="2272171" cy="167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706048" y="5445224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640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Downloads\img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04664"/>
            <a:ext cx="8640000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Кто является основателем древних Олимпийских игр</a:t>
            </a:r>
            <a:endParaRPr lang="ru-RU" sz="2800" b="1" dirty="0"/>
          </a:p>
        </p:txBody>
      </p:sp>
      <p:pic>
        <p:nvPicPr>
          <p:cNvPr id="11267" name="Picture 3" descr="D:\Downloads\мишка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484784"/>
            <a:ext cx="24394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Downloads\геракл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49536"/>
            <a:ext cx="1675266" cy="259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D:\Downloads\спортсменка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53498"/>
            <a:ext cx="3022827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524328" y="5445224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3429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умнич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8"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wnloads\img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657"/>
            <a:ext cx="9144000" cy="691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ownloads\1353769090_animaciya-feyerverk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30200"/>
            <a:ext cx="4104456" cy="496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483768" y="5589240"/>
            <a:ext cx="5534847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МОЛОДЕЦ!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6" name="Picture 16" descr="D:\Downloads\мальчик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87" y="1280211"/>
            <a:ext cx="2110456" cy="409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Екатерина Иваний - Спортивное Попурри (mp3cut.net)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9259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81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wnloads\img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260647"/>
            <a:ext cx="7560000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Кто из детей ведет здоровый образ жизни</a:t>
            </a:r>
            <a:endParaRPr lang="ru-RU" sz="2800" b="1" dirty="0"/>
          </a:p>
        </p:txBody>
      </p:sp>
      <p:pic>
        <p:nvPicPr>
          <p:cNvPr id="8" name="Picture 3" descr="D:\Downloads\зож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98" y="3037249"/>
            <a:ext cx="2382405" cy="203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Downloads\зож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260" y="1530496"/>
            <a:ext cx="3382829" cy="188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Downloads\зож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245" y="3037249"/>
            <a:ext cx="1791270" cy="19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553102" y="5387852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5220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Downloads\фо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9849" y="876063"/>
            <a:ext cx="7560000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Какой предмет лишний</a:t>
            </a:r>
            <a:endParaRPr lang="ru-RU" sz="2800" b="1" dirty="0"/>
          </a:p>
        </p:txBody>
      </p:sp>
      <p:pic>
        <p:nvPicPr>
          <p:cNvPr id="9219" name="Picture 3" descr="D:\Downloads\полотенце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62" y="3146246"/>
            <a:ext cx="1512168" cy="159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Downloads\наушники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039625"/>
            <a:ext cx="1590832" cy="159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Downloads\мыло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770" y="3126972"/>
            <a:ext cx="2420741" cy="16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Downloads\зубная паста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511" y="2035905"/>
            <a:ext cx="1594552" cy="159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259936" y="5013176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4008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Downloads\фо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28"/>
            <a:ext cx="9153236" cy="686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5" y="836712"/>
            <a:ext cx="7560000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На какой картинке изображена вредная еда</a:t>
            </a:r>
            <a:endParaRPr lang="ru-RU" sz="2800" b="1" dirty="0"/>
          </a:p>
        </p:txBody>
      </p:sp>
      <p:pic>
        <p:nvPicPr>
          <p:cNvPr id="8195" name="Picture 3" descr="D:\Downloads\рыб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80" y="2005625"/>
            <a:ext cx="2485247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Downloads\фрукты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328" y="2005625"/>
            <a:ext cx="246771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Downloads\молоко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601" y="4077072"/>
            <a:ext cx="2267744" cy="15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Downloads\вредные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142" y="3774198"/>
            <a:ext cx="2823433" cy="21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D:\Downloads\сок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075" y="2077802"/>
            <a:ext cx="1511829" cy="151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398973" y="5050451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1915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умнич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9"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wnloads\фо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82" y="1558636"/>
            <a:ext cx="4987636" cy="374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Downloads\фо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4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9343" y="815752"/>
            <a:ext cx="7560000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Выбери самый быстрый способ передвижения</a:t>
            </a:r>
            <a:endParaRPr lang="ru-RU" sz="2800" b="1" dirty="0"/>
          </a:p>
        </p:txBody>
      </p:sp>
      <p:pic>
        <p:nvPicPr>
          <p:cNvPr id="3077" name="Picture 5" descr="C:\Users\asus\Desktop\ползание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512" y="2097875"/>
            <a:ext cx="1927340" cy="192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sus\Desktop\бег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33" y="1969180"/>
            <a:ext cx="1773283" cy="217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asus\Desktop\прыжки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29" y="1969180"/>
            <a:ext cx="2056035" cy="205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asus\Desktop\ходьба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29" y="4221088"/>
            <a:ext cx="1892751" cy="189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313307" y="4971520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62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5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ownloads\фо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82" y="1558636"/>
            <a:ext cx="4987636" cy="374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Downloads\фо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5" y="8164"/>
            <a:ext cx="9147629" cy="686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9299" y="874373"/>
            <a:ext cx="7560000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Выбери картинку, на которой изображено построение в шеренгу</a:t>
            </a:r>
            <a:endParaRPr lang="ru-RU" sz="2800" b="1" dirty="0"/>
          </a:p>
        </p:txBody>
      </p:sp>
      <p:pic>
        <p:nvPicPr>
          <p:cNvPr id="5124" name="Picture 4" descr="C:\Users\asus\Pictures\Рисунок1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829" y="2348880"/>
            <a:ext cx="4311420" cy="152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sus\Pictures\Рисунок1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343" y="4174881"/>
            <a:ext cx="4158343" cy="150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296883" y="5013176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9097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wnloads\img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Downloads\img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28" y="107319"/>
            <a:ext cx="91584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260648"/>
            <a:ext cx="8005967" cy="11980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Помоги мне собраться для занятий лыжным спортом</a:t>
            </a:r>
          </a:p>
          <a:p>
            <a:pPr algn="ctr"/>
            <a:r>
              <a:rPr lang="ru-RU" sz="2800" b="1" dirty="0" smtClean="0"/>
              <a:t>Выбери необходимые предметы</a:t>
            </a:r>
          </a:p>
        </p:txBody>
      </p:sp>
      <p:pic>
        <p:nvPicPr>
          <p:cNvPr id="1031" name="Picture 7" descr="D:\Downloads\коньки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241" y="3582511"/>
            <a:ext cx="2070907" cy="142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Downloads\перчатки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254" y="1850642"/>
            <a:ext cx="158896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Downloads\мяч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413" y="1846289"/>
            <a:ext cx="143712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Downloads\лыжный костюм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977" y="1852400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D:\Downloads\лыжи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274" y="3568975"/>
            <a:ext cx="2213282" cy="142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:\Downloads\кроссовки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241" y="5291495"/>
            <a:ext cx="1920690" cy="127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D:\Downloads\шапка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254" y="3536319"/>
            <a:ext cx="108012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D:\Downloads\мальчик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31" y="1852400"/>
            <a:ext cx="1780126" cy="345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925715" y="5517232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1229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овер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ownloads\фо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6" y="-2"/>
            <a:ext cx="9162396" cy="685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2198" y="687144"/>
            <a:ext cx="7560000" cy="936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Какого инвентаря не хватает спортсменке</a:t>
            </a:r>
            <a:endParaRPr lang="ru-RU" sz="2800" b="1" dirty="0"/>
          </a:p>
        </p:txBody>
      </p:sp>
      <p:pic>
        <p:nvPicPr>
          <p:cNvPr id="6" name="Picture 5" descr="D:\Downloads\гимнастк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729944"/>
            <a:ext cx="2329648" cy="155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Downloads\скейт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28999"/>
            <a:ext cx="1459268" cy="1459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D:\Downloads\гантели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249" y="3428998"/>
            <a:ext cx="1911064" cy="142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D:\Downloads\лента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394" y="3428999"/>
            <a:ext cx="1374800" cy="137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D:\Downloads\фут мяч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417045"/>
            <a:ext cx="1366086" cy="134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164288" y="5240762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103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wnloads\фо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5" y="0"/>
            <a:ext cx="9158514" cy="686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84742" y="836712"/>
            <a:ext cx="7560000" cy="900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Выбери гимнастический снаряд, </a:t>
            </a:r>
          </a:p>
          <a:p>
            <a:pPr algn="ctr"/>
            <a:r>
              <a:rPr lang="ru-RU" sz="2800" b="1" dirty="0" smtClean="0"/>
              <a:t>на котором выполняется подтягивание</a:t>
            </a:r>
            <a:endParaRPr lang="ru-RU" sz="2800" b="1" dirty="0"/>
          </a:p>
        </p:txBody>
      </p:sp>
      <p:pic>
        <p:nvPicPr>
          <p:cNvPr id="4100" name="Picture 4" descr="C:\Users\asus\Desktop\веревочная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1785257" cy="178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sus\Desktop\батут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930" y="2270179"/>
            <a:ext cx="1894113" cy="189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asus\Desktop\брусья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1" y="2238399"/>
            <a:ext cx="2109216" cy="188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asus\Desktop\турник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143" y="4392154"/>
            <a:ext cx="2536371" cy="179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7381123" y="5107767"/>
            <a:ext cx="1042416" cy="1042416"/>
          </a:xfrm>
          <a:prstGeom prst="actionButtonForwardNex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819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верный_о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</TotalTime>
  <Words>130</Words>
  <Application>Microsoft Office PowerPoint</Application>
  <PresentationFormat>Экран (4:3)</PresentationFormat>
  <Paragraphs>27</Paragraphs>
  <Slides>17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110</cp:revision>
  <dcterms:created xsi:type="dcterms:W3CDTF">2019-03-15T18:08:40Z</dcterms:created>
  <dcterms:modified xsi:type="dcterms:W3CDTF">2020-03-10T16:41:14Z</dcterms:modified>
</cp:coreProperties>
</file>