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31433" saveSubsetFonts="1">
  <p:sldMasterIdLst>
    <p:sldMasterId id="2147483660" r:id="rId1"/>
  </p:sldMasterIdLst>
  <p:notesMasterIdLst>
    <p:notesMasterId r:id="rId8"/>
  </p:notesMasterIdLst>
  <p:sldIdLst>
    <p:sldId id="315" r:id="rId2"/>
    <p:sldId id="316" r:id="rId3"/>
    <p:sldId id="317" r:id="rId4"/>
    <p:sldId id="318" r:id="rId5"/>
    <p:sldId id="319" r:id="rId6"/>
    <p:sldId id="32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52" autoAdjust="0"/>
    <p:restoredTop sz="94660"/>
  </p:normalViewPr>
  <p:slideViewPr>
    <p:cSldViewPr>
      <p:cViewPr varScale="1">
        <p:scale>
          <a:sx n="67" d="100"/>
          <a:sy n="67" d="100"/>
        </p:scale>
        <p:origin x="-4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535DC-4CAC-474C-A9C9-9622571784AF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2DE114-970B-412D-A114-9220DF4433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1291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D686-F313-4DD2-880E-ECB0AFC64024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14106-8333-4E9B-9E28-2B69633FB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D686-F313-4DD2-880E-ECB0AFC64024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14106-8333-4E9B-9E28-2B69633FB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D686-F313-4DD2-880E-ECB0AFC64024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14106-8333-4E9B-9E28-2B69633FB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D686-F313-4DD2-880E-ECB0AFC64024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14106-8333-4E9B-9E28-2B69633FB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D686-F313-4DD2-880E-ECB0AFC64024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14106-8333-4E9B-9E28-2B69633FB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D686-F313-4DD2-880E-ECB0AFC64024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14106-8333-4E9B-9E28-2B69633FB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D686-F313-4DD2-880E-ECB0AFC64024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14106-8333-4E9B-9E28-2B69633FB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D686-F313-4DD2-880E-ECB0AFC64024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14106-8333-4E9B-9E28-2B69633FB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D686-F313-4DD2-880E-ECB0AFC64024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14106-8333-4E9B-9E28-2B69633FB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D686-F313-4DD2-880E-ECB0AFC64024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14106-8333-4E9B-9E28-2B69633FB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6D686-F313-4DD2-880E-ECB0AFC64024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14106-8333-4E9B-9E28-2B69633FB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F6D686-F313-4DD2-880E-ECB0AFC64024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214106-8333-4E9B-9E28-2B69633FBF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260648"/>
            <a:ext cx="5070619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8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Логидробь</a:t>
            </a:r>
            <a:endParaRPr lang="ru-RU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1484784"/>
            <a:ext cx="7609391" cy="283154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Примените свою логику!</a:t>
            </a:r>
          </a:p>
          <a:p>
            <a:pPr algn="ctr"/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Найдите аналогию.</a:t>
            </a:r>
          </a:p>
          <a:p>
            <a:pPr algn="ctr"/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Знаменатель и числитель первой дроби</a:t>
            </a:r>
          </a:p>
          <a:p>
            <a:pPr algn="ctr"/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имеет такое же отношение как </a:t>
            </a:r>
          </a:p>
          <a:p>
            <a:pPr algn="ctr"/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знаменатель и числитель второй дроби</a:t>
            </a:r>
            <a:r>
              <a:rPr lang="ru-RU" i="1" dirty="0" smtClean="0"/>
              <a:t>.</a:t>
            </a:r>
          </a:p>
          <a:p>
            <a:pPr algn="ctr"/>
            <a:endParaRPr lang="ru-RU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44824"/>
            <a:ext cx="4104456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FFFF00"/>
                </a:solidFill>
              </a:rPr>
              <a:t>Корень</a:t>
            </a:r>
          </a:p>
          <a:p>
            <a:pPr algn="ctr"/>
            <a:r>
              <a:rPr lang="ru-RU" sz="44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боковой корень</a:t>
            </a:r>
            <a:endParaRPr lang="ru-RU" sz="44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Равно 2"/>
          <p:cNvSpPr/>
          <p:nvPr/>
        </p:nvSpPr>
        <p:spPr>
          <a:xfrm>
            <a:off x="4211960" y="2204864"/>
            <a:ext cx="1152128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Минус 3"/>
          <p:cNvSpPr/>
          <p:nvPr/>
        </p:nvSpPr>
        <p:spPr>
          <a:xfrm>
            <a:off x="251520" y="2348880"/>
            <a:ext cx="4283968" cy="28803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088" y="1844824"/>
            <a:ext cx="2520280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?</a:t>
            </a:r>
          </a:p>
          <a:p>
            <a:r>
              <a:rPr lang="ru-RU" sz="44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черешок</a:t>
            </a:r>
            <a:endParaRPr lang="ru-RU" sz="44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Минус 5"/>
          <p:cNvSpPr/>
          <p:nvPr/>
        </p:nvSpPr>
        <p:spPr>
          <a:xfrm>
            <a:off x="5148064" y="2348880"/>
            <a:ext cx="2664296" cy="28803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83568" y="260648"/>
            <a:ext cx="864096" cy="1015663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</a:rPr>
              <a:t>1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844824"/>
            <a:ext cx="345638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FFFF00"/>
                </a:solidFill>
              </a:rPr>
              <a:t>Цветок</a:t>
            </a:r>
          </a:p>
          <a:p>
            <a:pPr algn="ctr"/>
            <a:r>
              <a:rPr lang="ru-RU" sz="44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Тычинка</a:t>
            </a:r>
            <a:endParaRPr lang="ru-RU" sz="44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Равно 2"/>
          <p:cNvSpPr/>
          <p:nvPr/>
        </p:nvSpPr>
        <p:spPr>
          <a:xfrm>
            <a:off x="4211960" y="2204864"/>
            <a:ext cx="1152128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Минус 3"/>
          <p:cNvSpPr/>
          <p:nvPr/>
        </p:nvSpPr>
        <p:spPr>
          <a:xfrm>
            <a:off x="251520" y="2348880"/>
            <a:ext cx="4283968" cy="28803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088" y="1916832"/>
            <a:ext cx="2088232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?</a:t>
            </a:r>
          </a:p>
          <a:p>
            <a:pPr algn="ctr"/>
            <a:r>
              <a:rPr lang="ru-RU" sz="44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Семя</a:t>
            </a:r>
            <a:endParaRPr lang="ru-RU" sz="44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Минус 5"/>
          <p:cNvSpPr/>
          <p:nvPr/>
        </p:nvSpPr>
        <p:spPr>
          <a:xfrm>
            <a:off x="5148064" y="2348880"/>
            <a:ext cx="2664296" cy="28803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32656"/>
            <a:ext cx="864096" cy="1015663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</a:rPr>
              <a:t>2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844824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FFFF00"/>
                </a:solidFill>
              </a:rPr>
              <a:t>Фотосинтез</a:t>
            </a:r>
          </a:p>
          <a:p>
            <a:r>
              <a:rPr lang="ru-RU" sz="36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Углекислый газ</a:t>
            </a:r>
            <a:endParaRPr lang="ru-RU" sz="36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Равно 2"/>
          <p:cNvSpPr/>
          <p:nvPr/>
        </p:nvSpPr>
        <p:spPr>
          <a:xfrm>
            <a:off x="4211960" y="2204864"/>
            <a:ext cx="1152128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Минус 3"/>
          <p:cNvSpPr/>
          <p:nvPr/>
        </p:nvSpPr>
        <p:spPr>
          <a:xfrm>
            <a:off x="251520" y="2348880"/>
            <a:ext cx="4283968" cy="28803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088" y="1844824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FFFF00"/>
                </a:solidFill>
              </a:rPr>
              <a:t>Дыхание</a:t>
            </a:r>
          </a:p>
        </p:txBody>
      </p:sp>
      <p:sp>
        <p:nvSpPr>
          <p:cNvPr id="6" name="Минус 5"/>
          <p:cNvSpPr/>
          <p:nvPr/>
        </p:nvSpPr>
        <p:spPr>
          <a:xfrm>
            <a:off x="5148064" y="2348880"/>
            <a:ext cx="2664296" cy="28803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436097" y="2578785"/>
            <a:ext cx="2160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600" b="1" dirty="0" smtClean="0">
                <a:ln w="11430"/>
                <a:solidFill>
                  <a:srgbClr val="F79646">
                    <a:lumMod val="50000"/>
                  </a:srgb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1288" y="332656"/>
            <a:ext cx="712319" cy="1015663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</a:rPr>
              <a:t>3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844824"/>
            <a:ext cx="345638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FFFF00"/>
                </a:solidFill>
              </a:rPr>
              <a:t>Сосна</a:t>
            </a:r>
          </a:p>
          <a:p>
            <a:pPr algn="ctr"/>
            <a:r>
              <a:rPr lang="ru-RU" sz="44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семя</a:t>
            </a:r>
            <a:endParaRPr lang="ru-RU" sz="44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Равно 2"/>
          <p:cNvSpPr/>
          <p:nvPr/>
        </p:nvSpPr>
        <p:spPr>
          <a:xfrm>
            <a:off x="4211960" y="2204864"/>
            <a:ext cx="1152128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Минус 3"/>
          <p:cNvSpPr/>
          <p:nvPr/>
        </p:nvSpPr>
        <p:spPr>
          <a:xfrm>
            <a:off x="1475656" y="2420888"/>
            <a:ext cx="2304256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088" y="1844824"/>
            <a:ext cx="2088232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FFFF00"/>
                </a:solidFill>
              </a:rPr>
              <a:t>Хвощ</a:t>
            </a:r>
          </a:p>
          <a:p>
            <a:pPr algn="ctr"/>
            <a:r>
              <a:rPr lang="ru-RU" sz="44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44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Минус 5"/>
          <p:cNvSpPr/>
          <p:nvPr/>
        </p:nvSpPr>
        <p:spPr>
          <a:xfrm>
            <a:off x="5148064" y="2348880"/>
            <a:ext cx="2664296" cy="28803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9280" y="332656"/>
            <a:ext cx="712319" cy="1015663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</a:rPr>
              <a:t>4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1844824"/>
            <a:ext cx="3456384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FFFF00"/>
                </a:solidFill>
              </a:rPr>
              <a:t>Берёза</a:t>
            </a:r>
          </a:p>
          <a:p>
            <a:pPr algn="ctr"/>
            <a:r>
              <a:rPr lang="ru-RU" sz="44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Ветер</a:t>
            </a:r>
            <a:endParaRPr lang="ru-RU" sz="44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Равно 2"/>
          <p:cNvSpPr/>
          <p:nvPr/>
        </p:nvSpPr>
        <p:spPr>
          <a:xfrm>
            <a:off x="4211960" y="2204864"/>
            <a:ext cx="1152128" cy="432048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Минус 3"/>
          <p:cNvSpPr/>
          <p:nvPr/>
        </p:nvSpPr>
        <p:spPr>
          <a:xfrm>
            <a:off x="1259632" y="2492896"/>
            <a:ext cx="2771800" cy="14401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364088" y="1844824"/>
            <a:ext cx="2088232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solidFill>
                  <a:srgbClr val="FFFF00"/>
                </a:solidFill>
              </a:rPr>
              <a:t>Вишня</a:t>
            </a:r>
          </a:p>
          <a:p>
            <a:pPr algn="ctr"/>
            <a:r>
              <a:rPr lang="ru-RU" sz="4400" b="1" dirty="0" smtClean="0">
                <a:ln w="11430"/>
                <a:solidFill>
                  <a:schemeClr val="accent6">
                    <a:lumMod val="50000"/>
                  </a:schemeClr>
                </a:solidFill>
              </a:rPr>
              <a:t>?</a:t>
            </a:r>
            <a:endParaRPr lang="ru-RU" sz="4400" b="1" dirty="0">
              <a:ln w="11430"/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Минус 5"/>
          <p:cNvSpPr/>
          <p:nvPr/>
        </p:nvSpPr>
        <p:spPr>
          <a:xfrm>
            <a:off x="5148064" y="2348880"/>
            <a:ext cx="2664296" cy="288032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31288" y="404664"/>
            <a:ext cx="856335" cy="1015663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</a:rPr>
              <a:t>5</a:t>
            </a:r>
            <a:endParaRPr lang="ru-RU" sz="6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3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862</TotalTime>
  <Words>51</Words>
  <Application>Microsoft Office PowerPoint</Application>
  <PresentationFormat>Экран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Тема2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Литератуные загадки</dc:title>
  <dc:creator>наташа</dc:creator>
  <cp:lastModifiedBy>Татьяна</cp:lastModifiedBy>
  <cp:revision>101</cp:revision>
  <dcterms:created xsi:type="dcterms:W3CDTF">2017-08-14T18:19:18Z</dcterms:created>
  <dcterms:modified xsi:type="dcterms:W3CDTF">2018-03-07T15:46:33Z</dcterms:modified>
</cp:coreProperties>
</file>