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2" r:id="rId3"/>
    <p:sldId id="263" r:id="rId4"/>
    <p:sldId id="265" r:id="rId5"/>
    <p:sldId id="257" r:id="rId6"/>
    <p:sldId id="258" r:id="rId7"/>
    <p:sldId id="259" r:id="rId8"/>
    <p:sldId id="266" r:id="rId9"/>
    <p:sldId id="267" r:id="rId10"/>
    <p:sldId id="268" r:id="rId11"/>
    <p:sldId id="269" r:id="rId12"/>
    <p:sldId id="260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96;&#1082;&#1086;&#1083;&#1072;\Desktop\&#1087;&#1088;&#1077;&#1079;&#1077;&#1085;&#1090;&#1072;&#1094;&#1080;&#1103;%20&#1075;&#1088;&#1080;&#1073;&#1099;\&#1047;&#1074;&#1091;&#1082;&#1080;%20&#1083;&#1077;&#1089;&#1072;-1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00808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Дом со всех сторон открыт. </a:t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>Он резною крышей крыт. </a:t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>Заходи в зеленый дом </a:t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>Чудеса увидишь в нем! 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2592287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500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08920"/>
            <a:ext cx="2304256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ВЫСОТА СОСНЫ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50</a:t>
            </a:r>
            <a:r>
              <a:rPr lang="ru-RU" sz="2400" b="1" dirty="0" smtClean="0"/>
              <a:t> МЕТРОВ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980728"/>
            <a:ext cx="2592288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250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2348880"/>
            <a:ext cx="2592288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СТОЛЕТНЯЯ СОСНА МОЖЕТ ДАТЬ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16</a:t>
            </a:r>
            <a:r>
              <a:rPr lang="ru-RU" sz="2400" b="1" dirty="0" smtClean="0"/>
              <a:t> КГ СМОЛЫ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2708920"/>
            <a:ext cx="2376264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800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4725144"/>
            <a:ext cx="280831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10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4725144"/>
            <a:ext cx="2880320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200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2592287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500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08920"/>
            <a:ext cx="2304256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ВЫСОТА СОСНЫ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50</a:t>
            </a:r>
            <a:r>
              <a:rPr lang="ru-RU" sz="2400" b="1" dirty="0" smtClean="0"/>
              <a:t> МЕТРОВ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980728"/>
            <a:ext cx="2592288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250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2348880"/>
            <a:ext cx="2592288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СТОЛЕТНЯЯ СОСНА МОЖЕТ ДАТЬ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16</a:t>
            </a:r>
            <a:r>
              <a:rPr lang="ru-RU" sz="2400" b="1" dirty="0" smtClean="0"/>
              <a:t> КГ СМОЛЫ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2708920"/>
            <a:ext cx="237626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ВОЗРА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4725144"/>
            <a:ext cx="280831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10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4725144"/>
            <a:ext cx="2880320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200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0" y="1588775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14*25*4*2                99*10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5*2*6*30                  100*28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33*2*3*5                  180*10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255766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15    7     3     25     8    2    9    4   5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вуки леса-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476375" y="0"/>
            <a:ext cx="120967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073" name="Group 1"/>
          <p:cNvGrpSpPr>
            <a:grpSpLocks noChangeAspect="1"/>
          </p:cNvGrpSpPr>
          <p:nvPr/>
        </p:nvGrpSpPr>
        <p:grpSpPr bwMode="auto">
          <a:xfrm>
            <a:off x="-828257" y="0"/>
            <a:ext cx="10635237" cy="8088701"/>
            <a:chOff x="-2947" y="-718"/>
            <a:chExt cx="13134" cy="9855"/>
          </a:xfrm>
        </p:grpSpPr>
        <p:sp>
          <p:nvSpPr>
            <p:cNvPr id="3087" name="AutoShape 15"/>
            <p:cNvSpPr>
              <a:spLocks noChangeAspect="1" noChangeArrowheads="1" noTextEdit="1"/>
            </p:cNvSpPr>
            <p:nvPr/>
          </p:nvSpPr>
          <p:spPr bwMode="auto">
            <a:xfrm>
              <a:off x="-2947" y="-718"/>
              <a:ext cx="13134" cy="985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2706" y="535"/>
              <a:ext cx="1461" cy="652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 rot="2114849">
              <a:off x="3835" y="1232"/>
              <a:ext cx="423" cy="1113"/>
            </a:xfrm>
            <a:prstGeom prst="parallelogram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 rot="2114849">
              <a:off x="4261" y="2813"/>
              <a:ext cx="422" cy="1671"/>
            </a:xfrm>
            <a:prstGeom prst="parallelogram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 rot="19202294">
              <a:off x="2790" y="919"/>
              <a:ext cx="422" cy="1114"/>
            </a:xfrm>
            <a:prstGeom prst="parallelogram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2" name="AutoShape 10"/>
            <p:cNvSpPr>
              <a:spLocks noChangeArrowheads="1"/>
            </p:cNvSpPr>
            <p:nvPr/>
          </p:nvSpPr>
          <p:spPr bwMode="auto">
            <a:xfrm rot="18750040">
              <a:off x="2288" y="2079"/>
              <a:ext cx="416" cy="1835"/>
            </a:xfrm>
            <a:prstGeom prst="parallelogram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>
              <a:off x="4400" y="1371"/>
              <a:ext cx="847" cy="696"/>
            </a:xfrm>
            <a:prstGeom prst="hexagon">
              <a:avLst>
                <a:gd name="adj" fmla="val 30424"/>
                <a:gd name="vf" fmla="val 11547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 rot="5687408">
              <a:off x="1804" y="1300"/>
              <a:ext cx="1114" cy="56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rot="10991321">
              <a:off x="4990" y="3038"/>
              <a:ext cx="653" cy="8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>
              <a:off x="1321" y="2407"/>
              <a:ext cx="624" cy="557"/>
            </a:xfrm>
            <a:prstGeom prst="pentag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4078" y="4074"/>
              <a:ext cx="847" cy="83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>
              <a:off x="2000" y="3181"/>
              <a:ext cx="705" cy="697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2655" y="2056"/>
              <a:ext cx="563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4" name="AutoShape 2"/>
            <p:cNvSpPr>
              <a:spLocks noChangeArrowheads="1"/>
            </p:cNvSpPr>
            <p:nvPr/>
          </p:nvSpPr>
          <p:spPr bwMode="auto">
            <a:xfrm rot="5275899">
              <a:off x="3491" y="2270"/>
              <a:ext cx="974" cy="567"/>
            </a:xfrm>
            <a:prstGeom prst="diamond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а\Desktop\открытый урок\210559_476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0"/>
            <a:ext cx="10660742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4" y="980728"/>
          <a:ext cx="9036496" cy="4099956"/>
        </p:xfrm>
        <a:graphic>
          <a:graphicData uri="http://schemas.openxmlformats.org/drawingml/2006/table">
            <a:tbl>
              <a:tblPr/>
              <a:tblGrid>
                <a:gridCol w="4032448"/>
                <a:gridCol w="1584176"/>
                <a:gridCol w="1368152"/>
                <a:gridCol w="2051720"/>
              </a:tblGrid>
              <a:tr h="1224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Скорость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Время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Расстояние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80км/ч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?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320км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Рисунок 2" descr="3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3960440" cy="2640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4" y="980728"/>
          <a:ext cx="9036496" cy="4099956"/>
        </p:xfrm>
        <a:graphic>
          <a:graphicData uri="http://schemas.openxmlformats.org/drawingml/2006/table">
            <a:tbl>
              <a:tblPr/>
              <a:tblGrid>
                <a:gridCol w="3528392"/>
                <a:gridCol w="1728192"/>
                <a:gridCol w="1728192"/>
                <a:gridCol w="2051720"/>
              </a:tblGrid>
              <a:tr h="1224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Скорость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Время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Расстояние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?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3ч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360км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Рисунок 2" descr="C:\Users\Максим\Desktop\Новая папка\12486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31683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4" y="980728"/>
          <a:ext cx="9036496" cy="4099956"/>
        </p:xfrm>
        <a:graphic>
          <a:graphicData uri="http://schemas.openxmlformats.org/drawingml/2006/table">
            <a:tbl>
              <a:tblPr/>
              <a:tblGrid>
                <a:gridCol w="3528392"/>
                <a:gridCol w="1728192"/>
                <a:gridCol w="1728192"/>
                <a:gridCol w="2051720"/>
              </a:tblGrid>
              <a:tr h="1224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Скорость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Время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Times New Roman"/>
                          <a:cs typeface="Times New Roman"/>
                        </a:rPr>
                        <a:t>Расстояние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5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60км/ч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2ч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Times New Roman"/>
                          <a:cs typeface="Times New Roman"/>
                        </a:rPr>
                        <a:t>?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Рисунок 2" descr="C:\Users\Максим\Desktop\Новая папка\58707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318687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2592287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500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08920"/>
            <a:ext cx="2304256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50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980728"/>
            <a:ext cx="2592288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250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2708920"/>
            <a:ext cx="2592288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16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2708920"/>
            <a:ext cx="2376264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800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4725144"/>
            <a:ext cx="280831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10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4725144"/>
            <a:ext cx="2880320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200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2592287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500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08920"/>
            <a:ext cx="2304256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ВЫСОТА СОСНЫ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50</a:t>
            </a:r>
            <a:r>
              <a:rPr lang="ru-RU" sz="2400" b="1" dirty="0" smtClean="0"/>
              <a:t> МЕТРОВ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980728"/>
            <a:ext cx="2592288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250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2708920"/>
            <a:ext cx="2592288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16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2708920"/>
            <a:ext cx="2376264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800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4725144"/>
            <a:ext cx="280831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10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4725144"/>
            <a:ext cx="2880320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200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</TotalTime>
  <Words>88</Words>
  <Application>Microsoft Office PowerPoint</Application>
  <PresentationFormat>Экран (4:3)</PresentationFormat>
  <Paragraphs>72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школа</cp:lastModifiedBy>
  <cp:revision>8</cp:revision>
  <dcterms:created xsi:type="dcterms:W3CDTF">2015-02-02T18:20:28Z</dcterms:created>
  <dcterms:modified xsi:type="dcterms:W3CDTF">2015-02-03T12:54:21Z</dcterms:modified>
</cp:coreProperties>
</file>