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uluchshennoe-kachestvo-zastavki-vdrug-komu-to-nado-5513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nachinaem-raund-5534.mp3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nachinaem-raund-5534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nevernogo-otveta-v-peredache-sto-k-odnomu-5541.mp3" TargetMode="Externa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otkryitiya-pravilnoy-stroki-na-tablo-v-teleshou-100-k-1-5511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nachinaem-raund-5534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nevernogo-otveta-v-peredache-sto-k-odnomu-5541.mp3" TargetMode="Externa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otkryitiya-pravilnoy-stroki-na-tablo-v-teleshou-100-k-1-5511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nachinaem-raund-5534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nevernogo-otveta-v-peredache-sto-k-odnomu-5541.mp3" TargetMode="Externa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otkryitiya-pravilnoy-stroki-na-tablo-v-teleshou-100-k-1-5511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nachinaem-raund-5534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nevernogo-otveta-v-peredache-sto-k-odnomu-5541.mp3" TargetMode="External"/><Relationship Id="rId1" Type="http://schemas.openxmlformats.org/officeDocument/2006/relationships/audio" Target="file:///C:\Users\&#1057;&#1074;&#1077;&#1090;&#1083;&#1072;&#1085;&#1072;\Desktop\&#1089;&#1090;&#1086;%20&#1082;%20&#1086;&#1076;&#1085;&#1086;&#1084;&#1091;\&#1087;&#1086;%20&#1084;&#1072;&#1090;&#1077;&#1084;&#1072;&#1090;&#1080;&#1082;&#1077;\zvuk-otkryitiya-pravilnoy-stroki-na-tablo-v-teleshou-100-k-1-5511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.mycdn.me/i?r=AzEPZsRbOZEKgBhR0XGMT1Rk_6TWDYS_c6trRvp66JIN9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pic>
        <p:nvPicPr>
          <p:cNvPr id="7" name="uluchshennoe-kachestvo-zastavki-vdrug-komu-to-nado-551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.mycdn.me/i?r=AzEPZsRbOZEKgBhR0XGMT1Rk_6TWDYS_c6trRvp66JIN9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4365104"/>
            <a:ext cx="40324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БОЛЬШАЯ ИГРА</a:t>
            </a:r>
            <a:endParaRPr lang="ru-RU" sz="4000" b="1" dirty="0"/>
          </a:p>
        </p:txBody>
      </p:sp>
      <p:pic>
        <p:nvPicPr>
          <p:cNvPr id="7" name="nachinaem-raund-55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323528" y="980728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23528" y="1772816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ОТВЕТ2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23528" y="2564904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ОТВЕТ3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23528" y="3356992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ОТВЕТ4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23528" y="4149080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ОТВЕТ5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67544" y="4941168"/>
            <a:ext cx="3312368" cy="57606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ИГРОК 1                                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292080" y="4941168"/>
            <a:ext cx="3312368" cy="57606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ИГРОК 2                                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148064" y="980728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ОТВЕТ1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148064" y="1772816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ОТВЕТ2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148064" y="2564904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ОТВЕТ3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148064" y="3356992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ОТВЕТ4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148064" y="4149080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ОТВЕТ5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771800" y="5949280"/>
            <a:ext cx="36004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СУММА -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9552" y="188640"/>
            <a:ext cx="8064896" cy="50405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СУПЕРИГРА</a:t>
            </a:r>
            <a:endParaRPr lang="ru-RU" sz="32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03848" y="1052736"/>
            <a:ext cx="648072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03848" y="1844824"/>
            <a:ext cx="648072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03848" y="2636912"/>
            <a:ext cx="648072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03848" y="3429000"/>
            <a:ext cx="648072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03848" y="4221088"/>
            <a:ext cx="648072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028384" y="1052736"/>
            <a:ext cx="648072" cy="432048"/>
          </a:xfrm>
          <a:prstGeom prst="rect">
            <a:avLst/>
          </a:prstGeom>
          <a:solidFill>
            <a:srgbClr val="FF99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028384" y="1844824"/>
            <a:ext cx="648072" cy="432048"/>
          </a:xfrm>
          <a:prstGeom prst="rect">
            <a:avLst/>
          </a:prstGeom>
          <a:solidFill>
            <a:srgbClr val="FF99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028384" y="2636912"/>
            <a:ext cx="648072" cy="432048"/>
          </a:xfrm>
          <a:prstGeom prst="rect">
            <a:avLst/>
          </a:prstGeom>
          <a:solidFill>
            <a:srgbClr val="FF99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028384" y="3429000"/>
            <a:ext cx="648072" cy="432048"/>
          </a:xfrm>
          <a:prstGeom prst="rect">
            <a:avLst/>
          </a:prstGeom>
          <a:solidFill>
            <a:srgbClr val="FF99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028384" y="4221088"/>
            <a:ext cx="648072" cy="432048"/>
          </a:xfrm>
          <a:prstGeom prst="rect">
            <a:avLst/>
          </a:prstGeom>
          <a:solidFill>
            <a:srgbClr val="FF99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.mycdn.me/i?r=AzEPZsRbOZEKgBhR0XGMT1Rk_6TWDYS_c6trRvp66JIN9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4365104"/>
            <a:ext cx="40324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ПРОСТАЯ ИГРА</a:t>
            </a:r>
            <a:endParaRPr lang="ru-RU" sz="4000" b="1" dirty="0"/>
          </a:p>
        </p:txBody>
      </p:sp>
      <p:pic>
        <p:nvPicPr>
          <p:cNvPr id="7" name="nachinaem-raund-55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979712" y="112474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Не знает таблицу умножения     38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79712" y="191683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Ошибся, описка                               21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79712" y="2708920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Пошутил                                            15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79712" y="3573016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Не умеет считать                            10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79712" y="436510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Такого не бывает                              7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79712" y="515719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Софизм                                                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ПОЧЕМУ  ДВАЖДЫ ДВА ПЯТЬ? </a:t>
            </a:r>
            <a:endParaRPr lang="ru-RU" sz="32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907704" y="112474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907704" y="191683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907704" y="2708920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907704" y="3573016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07704" y="436510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907704" y="515719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8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9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20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21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42900"/>
          </a:xfrm>
          <a:prstGeom prst="rect">
            <a:avLst/>
          </a:prstGeom>
        </p:spPr>
      </p:pic>
      <p:pic>
        <p:nvPicPr>
          <p:cNvPr id="22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467544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1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1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0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1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2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3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4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4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04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04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04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04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04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77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77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showWhenStopped="0"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773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 showWhenStopped="0"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77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77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 showWhenStopped="0">
                <p:cTn id="1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77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.mycdn.me/i?r=AzEPZsRbOZEKgBhR0XGMT1Rk_6TWDYS_c6trRvp66JIN9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4365104"/>
            <a:ext cx="40324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ДВОЙНАЯ ИГРА</a:t>
            </a:r>
            <a:endParaRPr lang="ru-RU" sz="4000" b="1" dirty="0"/>
          </a:p>
        </p:txBody>
      </p:sp>
      <p:pic>
        <p:nvPicPr>
          <p:cNvPr id="7" name="nachinaem-raund-55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0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979712" y="112474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ПИФАГОР                                         35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79712" y="191683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ЕВКЛИД                                              27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79712" y="2708920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ВИЕТ                                                    19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79712" y="3573016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ДЕКАРТ                                              14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79712" y="436510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ЛОМОНОСОВ                                     8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79712" y="515719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АРХИМЕД                                          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НАЗОВИТЕ САМОГО ИЗВЕСТНОГО МАТЕМАТИКА </a:t>
            </a:r>
            <a:endParaRPr lang="ru-RU" sz="28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907704" y="112474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907704" y="191683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907704" y="2708920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979712" y="3501008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4 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07704" y="436510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907704" y="515719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8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9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20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21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42900"/>
          </a:xfrm>
          <a:prstGeom prst="rect">
            <a:avLst/>
          </a:prstGeom>
        </p:spPr>
      </p:pic>
      <p:pic>
        <p:nvPicPr>
          <p:cNvPr id="22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467544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2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2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0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1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2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3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4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4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04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04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04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04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04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77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77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showWhenStopped="0"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773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 showWhenStopped="0"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77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77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 showWhenStopped="0">
                <p:cTn id="1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77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.mycdn.me/i?r=AzEPZsRbOZEKgBhR0XGMT1Rk_6TWDYS_c6trRvp66JIN9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4365104"/>
            <a:ext cx="40324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ТРОЙНАЯ ИГРА</a:t>
            </a:r>
            <a:endParaRPr lang="ru-RU" sz="4000" b="1" dirty="0"/>
          </a:p>
        </p:txBody>
      </p:sp>
      <p:pic>
        <p:nvPicPr>
          <p:cNvPr id="7" name="nachinaem-raund-55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0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979712" y="112474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ТЕОРЕМА ПИФАГОРА                     31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79712" y="191683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ТЕОРЕМА ВИЕТА                              28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79712" y="2708920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ПРИЗНАКИ РАВЕНСТВА ТРЕУГОЛЬНИКОВ           16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79712" y="3573016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ТЕОРЕМА ФАЛЕСА                           10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79712" y="436510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ТЕОРЕМА ФЕРМА                              7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79712" y="515719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ПРИЗНАКИ ПОДОБИЯ ТРЕУГОЛЬНИКОВ               6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НАЗОВИТЕ САМУЮ ИЗВЕСТНУЮ ТЕОРЕМУ В МАТЕМАТИКЕ </a:t>
            </a:r>
            <a:endParaRPr lang="ru-RU" sz="2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907704" y="112474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907704" y="191683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907704" y="2708920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907704" y="3573016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07704" y="436510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907704" y="515719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8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9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20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21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42900"/>
          </a:xfrm>
          <a:prstGeom prst="rect">
            <a:avLst/>
          </a:prstGeom>
        </p:spPr>
      </p:pic>
      <p:pic>
        <p:nvPicPr>
          <p:cNvPr id="22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467544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3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3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0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1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2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3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4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4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04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04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04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04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04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77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77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showWhenStopped="0"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773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 showWhenStopped="0"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77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77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 showWhenStopped="0">
                <p:cTn id="1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77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.mycdn.me/i?r=AzEPZsRbOZEKgBhR0XGMT1Rk_6TWDYS_c6trRvp66JIN9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4365104"/>
            <a:ext cx="40324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ИГРА НАОБОРОТ</a:t>
            </a:r>
            <a:endParaRPr lang="ru-RU" sz="4000" b="1" dirty="0"/>
          </a:p>
        </p:txBody>
      </p:sp>
      <p:pic>
        <p:nvPicPr>
          <p:cNvPr id="7" name="nachinaem-raund-55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0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979712" y="112474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БЕЛОСНЕЖКА И СЕМЬ ГНОМОВ 15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79712" y="191683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ТРИ ПОРОСЕНКА                             30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79712" y="2708920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ВОЛК И СЕМЕРО КОЗЛЯТ              60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79712" y="3573016"/>
            <a:ext cx="5616624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АЛИ-БАБА И 40 РАЗБОЙНИКОВ 120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79712" y="4365104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ТРИ БОГАТЫРЯ                               180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79712" y="5157192"/>
            <a:ext cx="554461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ДВЕНАДЦАТЬ МЕСЯЦЕВ              240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САМАЯ ИЗВЕСТНАЯ СКАЗКА, В НАЗВАНИИ КОТОРОЙ </a:t>
            </a:r>
            <a:r>
              <a:rPr lang="ru-RU" sz="2400" b="1" dirty="0" smtClean="0"/>
              <a:t>ВСТРЕЧАЕТСЯ ЧИСЛО? </a:t>
            </a:r>
            <a:endParaRPr lang="ru-RU" sz="2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39552" y="188640"/>
            <a:ext cx="8064896" cy="7200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907704" y="1052736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907704" y="191683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907704" y="2708920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907704" y="3573016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07704" y="4365104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907704" y="5157192"/>
            <a:ext cx="5688632" cy="648072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8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19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20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21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42900"/>
          </a:xfrm>
          <a:prstGeom prst="rect">
            <a:avLst/>
          </a:prstGeom>
        </p:spPr>
      </p:pic>
      <p:pic>
        <p:nvPicPr>
          <p:cNvPr id="22" name="zvuk-otkryitiya-pravilnoy-stroki-na-tablo-v-teleshou-100-k-1-55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467544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?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1124744"/>
            <a:ext cx="936104" cy="93610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?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67544" y="508518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67544" y="393305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67544" y="2780928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956376" y="5157192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956376" y="4005064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956376" y="2852936"/>
            <a:ext cx="935037" cy="86836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0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1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  <p:pic>
        <p:nvPicPr>
          <p:cNvPr id="62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3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  <p:pic>
        <p:nvPicPr>
          <p:cNvPr id="64" name="zvuk-nevernogo-otveta-v-peredache-sto-k-odnomu-554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4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04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04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04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04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04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77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77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showWhenStopped="0"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773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 showWhenStopped="0"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773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77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 showWhenStopped="0">
                <p:cTn id="1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77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195</Words>
  <Application>Microsoft Office PowerPoint</Application>
  <PresentationFormat>Экран (4:3)</PresentationFormat>
  <Paragraphs>113</Paragraphs>
  <Slides>11</Slides>
  <Notes>0</Notes>
  <HiddenSlides>0</HiddenSlides>
  <MMClips>54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34</cp:revision>
  <dcterms:created xsi:type="dcterms:W3CDTF">2021-02-26T16:33:43Z</dcterms:created>
  <dcterms:modified xsi:type="dcterms:W3CDTF">2021-10-24T15:29:20Z</dcterms:modified>
</cp:coreProperties>
</file>